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63" r:id="rId7"/>
    <p:sldId id="364" r:id="rId8"/>
    <p:sldId id="365" r:id="rId9"/>
    <p:sldId id="366" r:id="rId10"/>
    <p:sldId id="367" r:id="rId11"/>
    <p:sldId id="369" r:id="rId12"/>
    <p:sldId id="3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11/22/2021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11/22/2021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11/22/2021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996287" y="477673"/>
            <a:ext cx="10604310" cy="6237026"/>
          </a:xfrm>
        </p:spPr>
        <p:txBody>
          <a:bodyPr/>
          <a:lstStyle/>
          <a:p>
            <a:endParaRPr lang="en-US" dirty="0"/>
          </a:p>
          <a:p>
            <a:endParaRPr lang="en-US" dirty="0"/>
          </a:p>
          <a:p>
            <a:endParaRPr lang="en-US" dirty="0"/>
          </a:p>
          <a:p>
            <a:pPr marL="0" indent="0">
              <a:buNone/>
            </a:pPr>
            <a:endParaRPr lang="en-US" dirty="0"/>
          </a:p>
          <a:p>
            <a:endParaRPr lang="en-US" dirty="0"/>
          </a:p>
          <a:p>
            <a:pPr marL="0" indent="0" algn="ctr">
              <a:buNone/>
            </a:pPr>
            <a:endParaRPr lang="en-US" dirty="0"/>
          </a:p>
        </p:txBody>
      </p:sp>
      <p:pic>
        <p:nvPicPr>
          <p:cNvPr id="5" name="Picture 4">
            <a:extLst>
              <a:ext uri="{FF2B5EF4-FFF2-40B4-BE49-F238E27FC236}">
                <a16:creationId xmlns:a16="http://schemas.microsoft.com/office/drawing/2014/main" id="{CB86C231-2059-4886-9855-447CD093E83E}"/>
              </a:ext>
            </a:extLst>
          </p:cNvPr>
          <p:cNvPicPr>
            <a:picLocks noChangeAspect="1"/>
          </p:cNvPicPr>
          <p:nvPr/>
        </p:nvPicPr>
        <p:blipFill>
          <a:blip r:embed="rId2"/>
          <a:stretch>
            <a:fillRect/>
          </a:stretch>
        </p:blipFill>
        <p:spPr>
          <a:xfrm>
            <a:off x="1369513" y="955345"/>
            <a:ext cx="9190907" cy="4735772"/>
          </a:xfrm>
          <a:prstGeom prst="rect">
            <a:avLst/>
          </a:prstGeom>
        </p:spPr>
      </p:pic>
    </p:spTree>
    <p:extLst>
      <p:ext uri="{BB962C8B-B14F-4D97-AF65-F5344CB8AC3E}">
        <p14:creationId xmlns:p14="http://schemas.microsoft.com/office/powerpoint/2010/main" val="292917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23C0-6BB3-4575-8B07-4ADC5C1A64EE}"/>
              </a:ext>
            </a:extLst>
          </p:cNvPr>
          <p:cNvSpPr>
            <a:spLocks noGrp="1"/>
          </p:cNvSpPr>
          <p:nvPr>
            <p:ph type="title"/>
          </p:nvPr>
        </p:nvSpPr>
        <p:spPr>
          <a:xfrm>
            <a:off x="2102072" y="2833059"/>
            <a:ext cx="7987856" cy="1492132"/>
          </a:xfrm>
        </p:spPr>
        <p:txBody>
          <a:bodyPr>
            <a:normAutofit/>
          </a:bodyPr>
          <a:lstStyle/>
          <a:p>
            <a:pPr algn="ctr"/>
            <a:r>
              <a:rPr lang="en-US" sz="7200" dirty="0">
                <a:latin typeface="Times New Roman" panose="02020603050405020304" pitchFamily="18" charset="0"/>
                <a:cs typeface="Times New Roman" panose="02020603050405020304" pitchFamily="18" charset="0"/>
              </a:rPr>
              <a:t>EXERCISE</a:t>
            </a:r>
          </a:p>
        </p:txBody>
      </p:sp>
    </p:spTree>
    <p:extLst>
      <p:ext uri="{BB962C8B-B14F-4D97-AF65-F5344CB8AC3E}">
        <p14:creationId xmlns:p14="http://schemas.microsoft.com/office/powerpoint/2010/main" val="136008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996287" y="1009935"/>
            <a:ext cx="10604310" cy="4708478"/>
          </a:xfrm>
        </p:spPr>
        <p:txBody>
          <a:bodyPr/>
          <a:lstStyle/>
          <a:p>
            <a:r>
              <a:rPr lang="en-US" dirty="0"/>
              <a:t>With that achieved I believe now when the add new button is clicked on then a modal will pop up so that the user can now add a student in the system. </a:t>
            </a:r>
          </a:p>
          <a:p>
            <a:r>
              <a:rPr lang="en-US" dirty="0"/>
              <a:t>I want us to implement the same for the other views for the course and Fees so that a user can click on button add course then a modal will pop up and the same goes for Fees.</a:t>
            </a:r>
          </a:p>
          <a:p>
            <a:pPr marL="0" indent="0">
              <a:buNone/>
            </a:pPr>
            <a:endParaRPr lang="en-US" dirty="0"/>
          </a:p>
          <a:p>
            <a:endParaRPr lang="en-US" dirty="0"/>
          </a:p>
          <a:p>
            <a:pPr marL="0" indent="0" algn="ctr">
              <a:buNone/>
            </a:pPr>
            <a:endParaRPr lang="en-US" dirty="0"/>
          </a:p>
        </p:txBody>
      </p:sp>
    </p:spTree>
    <p:extLst>
      <p:ext uri="{BB962C8B-B14F-4D97-AF65-F5344CB8AC3E}">
        <p14:creationId xmlns:p14="http://schemas.microsoft.com/office/powerpoint/2010/main" val="8995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Add bootstrap modal</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292620" y="477673"/>
            <a:ext cx="10178322" cy="6237026"/>
          </a:xfrm>
        </p:spPr>
        <p:txBody>
          <a:bodyPr/>
          <a:lstStyle/>
          <a:p>
            <a:r>
              <a:rPr lang="en-US" dirty="0"/>
              <a:t>In this session will see how to add bootstrap modal pop up.</a:t>
            </a:r>
          </a:p>
          <a:p>
            <a:r>
              <a:rPr lang="en-US" dirty="0"/>
              <a:t>When add new student is clicked on a modal will pop up the user will enter the details and click on save the details will be saved in the database.</a:t>
            </a:r>
          </a:p>
          <a:p>
            <a:r>
              <a:rPr lang="en-US" dirty="0"/>
              <a:t>We will add the First modal together then the rest you will add on your own.</a:t>
            </a:r>
          </a:p>
          <a:p>
            <a:r>
              <a:rPr lang="en-US" dirty="0"/>
              <a:t>By clicking on add new student, the following modal will pop up.</a:t>
            </a:r>
          </a:p>
          <a:p>
            <a:pPr marL="0" indent="0" algn="ctr">
              <a:buNone/>
            </a:pPr>
            <a:endParaRPr lang="en-US" dirty="0"/>
          </a:p>
        </p:txBody>
      </p:sp>
      <p:pic>
        <p:nvPicPr>
          <p:cNvPr id="4" name="Picture 3">
            <a:extLst>
              <a:ext uri="{FF2B5EF4-FFF2-40B4-BE49-F238E27FC236}">
                <a16:creationId xmlns:a16="http://schemas.microsoft.com/office/drawing/2014/main" id="{744F26FC-5B80-46A7-9105-773044588181}"/>
              </a:ext>
            </a:extLst>
          </p:cNvPr>
          <p:cNvPicPr>
            <a:picLocks noChangeAspect="1"/>
          </p:cNvPicPr>
          <p:nvPr/>
        </p:nvPicPr>
        <p:blipFill>
          <a:blip r:embed="rId2"/>
          <a:stretch>
            <a:fillRect/>
          </a:stretch>
        </p:blipFill>
        <p:spPr>
          <a:xfrm>
            <a:off x="2900136" y="2455479"/>
            <a:ext cx="4725059" cy="3924848"/>
          </a:xfrm>
          <a:prstGeom prst="rect">
            <a:avLst/>
          </a:prstGeom>
        </p:spPr>
      </p:pic>
    </p:spTree>
    <p:extLst>
      <p:ext uri="{BB962C8B-B14F-4D97-AF65-F5344CB8AC3E}">
        <p14:creationId xmlns:p14="http://schemas.microsoft.com/office/powerpoint/2010/main" val="276644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996287" y="477673"/>
            <a:ext cx="10822674" cy="6237026"/>
          </a:xfrm>
        </p:spPr>
        <p:txBody>
          <a:bodyPr/>
          <a:lstStyle/>
          <a:p>
            <a:r>
              <a:rPr lang="en-US" dirty="0"/>
              <a:t>We will see how to add the modal in the previous page.</a:t>
            </a:r>
          </a:p>
          <a:p>
            <a:r>
              <a:rPr lang="en-US" dirty="0"/>
              <a:t>To add a modal will have a button when clicked the modal should pop up, </a:t>
            </a:r>
          </a:p>
          <a:p>
            <a:endParaRPr lang="en-US" dirty="0"/>
          </a:p>
          <a:p>
            <a:endParaRPr lang="en-US" dirty="0"/>
          </a:p>
          <a:p>
            <a:endParaRPr lang="en-US" dirty="0"/>
          </a:p>
          <a:p>
            <a:endParaRPr lang="en-US" dirty="0"/>
          </a:p>
          <a:p>
            <a:endParaRPr lang="en-US" dirty="0"/>
          </a:p>
          <a:p>
            <a:r>
              <a:rPr lang="en-US" dirty="0"/>
              <a:t>In our view we have details about the students and will display this in a table the following code will give us the output and display the students. (Next Slide)</a:t>
            </a:r>
          </a:p>
          <a:p>
            <a:r>
              <a:rPr lang="en-US" dirty="0"/>
              <a:t>Data- target ensures that the modal will be shown when the button is clicked at because that is the id of the modal that we want to pop up when the button is clicked on.</a:t>
            </a:r>
          </a:p>
          <a:p>
            <a:pPr marL="0" indent="0" algn="ctr">
              <a:buNone/>
            </a:pPr>
            <a:endParaRPr lang="en-US" dirty="0"/>
          </a:p>
        </p:txBody>
      </p:sp>
      <p:pic>
        <p:nvPicPr>
          <p:cNvPr id="5" name="Picture 4">
            <a:extLst>
              <a:ext uri="{FF2B5EF4-FFF2-40B4-BE49-F238E27FC236}">
                <a16:creationId xmlns:a16="http://schemas.microsoft.com/office/drawing/2014/main" id="{11B13E1D-F544-4E9C-ACCD-038688C9C716}"/>
              </a:ext>
            </a:extLst>
          </p:cNvPr>
          <p:cNvPicPr>
            <a:picLocks noChangeAspect="1"/>
          </p:cNvPicPr>
          <p:nvPr/>
        </p:nvPicPr>
        <p:blipFill>
          <a:blip r:embed="rId2"/>
          <a:stretch>
            <a:fillRect/>
          </a:stretch>
        </p:blipFill>
        <p:spPr>
          <a:xfrm>
            <a:off x="1241946" y="1521233"/>
            <a:ext cx="10577015" cy="1907767"/>
          </a:xfrm>
          <a:prstGeom prst="rect">
            <a:avLst/>
          </a:prstGeom>
        </p:spPr>
      </p:pic>
      <p:cxnSp>
        <p:nvCxnSpPr>
          <p:cNvPr id="7" name="Straight Arrow Connector 6">
            <a:extLst>
              <a:ext uri="{FF2B5EF4-FFF2-40B4-BE49-F238E27FC236}">
                <a16:creationId xmlns:a16="http://schemas.microsoft.com/office/drawing/2014/main" id="{884FF855-3F32-4278-9ACC-53B01047A2B9}"/>
              </a:ext>
            </a:extLst>
          </p:cNvPr>
          <p:cNvCxnSpPr>
            <a:cxnSpLocks/>
          </p:cNvCxnSpPr>
          <p:nvPr/>
        </p:nvCxnSpPr>
        <p:spPr>
          <a:xfrm flipH="1">
            <a:off x="3616657" y="914400"/>
            <a:ext cx="6837528" cy="21699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AB0AC7-8B86-4644-B8FA-9D0FEE97B389}"/>
              </a:ext>
            </a:extLst>
          </p:cNvPr>
          <p:cNvSpPr txBox="1"/>
          <p:nvPr/>
        </p:nvSpPr>
        <p:spPr>
          <a:xfrm>
            <a:off x="10454185" y="748872"/>
            <a:ext cx="914400" cy="369332"/>
          </a:xfrm>
          <a:prstGeom prst="rect">
            <a:avLst/>
          </a:prstGeom>
          <a:noFill/>
        </p:spPr>
        <p:txBody>
          <a:bodyPr wrap="square" rtlCol="0">
            <a:spAutoFit/>
          </a:bodyPr>
          <a:lstStyle/>
          <a:p>
            <a:r>
              <a:rPr lang="en-US" dirty="0"/>
              <a:t>Button</a:t>
            </a:r>
          </a:p>
        </p:txBody>
      </p:sp>
      <p:cxnSp>
        <p:nvCxnSpPr>
          <p:cNvPr id="14" name="Straight Arrow Connector 13">
            <a:extLst>
              <a:ext uri="{FF2B5EF4-FFF2-40B4-BE49-F238E27FC236}">
                <a16:creationId xmlns:a16="http://schemas.microsoft.com/office/drawing/2014/main" id="{228EBF4D-4524-4864-8208-3D316C868102}"/>
              </a:ext>
            </a:extLst>
          </p:cNvPr>
          <p:cNvCxnSpPr>
            <a:cxnSpLocks/>
          </p:cNvCxnSpPr>
          <p:nvPr/>
        </p:nvCxnSpPr>
        <p:spPr>
          <a:xfrm flipV="1">
            <a:off x="9348716" y="3156047"/>
            <a:ext cx="1626359" cy="2110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C6FF1B-E2F5-4AB3-9907-A3FA5AAA9F28}"/>
              </a:ext>
            </a:extLst>
          </p:cNvPr>
          <p:cNvSpPr txBox="1"/>
          <p:nvPr/>
        </p:nvSpPr>
        <p:spPr>
          <a:xfrm>
            <a:off x="8352429" y="5336767"/>
            <a:ext cx="1269242" cy="369332"/>
          </a:xfrm>
          <a:prstGeom prst="rect">
            <a:avLst/>
          </a:prstGeom>
          <a:noFill/>
        </p:spPr>
        <p:txBody>
          <a:bodyPr wrap="square" rtlCol="0">
            <a:spAutoFit/>
          </a:bodyPr>
          <a:lstStyle/>
          <a:p>
            <a:r>
              <a:rPr lang="en-US" dirty="0"/>
              <a:t>Id of Modal</a:t>
            </a:r>
          </a:p>
        </p:txBody>
      </p:sp>
    </p:spTree>
    <p:extLst>
      <p:ext uri="{BB962C8B-B14F-4D97-AF65-F5344CB8AC3E}">
        <p14:creationId xmlns:p14="http://schemas.microsoft.com/office/powerpoint/2010/main" val="4243207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996287" y="477673"/>
            <a:ext cx="10604310" cy="6237026"/>
          </a:xfrm>
        </p:spPr>
        <p:txBody>
          <a:bodyPr/>
          <a:lstStyle/>
          <a:p>
            <a:endParaRPr lang="en-US" dirty="0"/>
          </a:p>
          <a:p>
            <a:endParaRPr lang="en-US" dirty="0"/>
          </a:p>
          <a:p>
            <a:endParaRPr lang="en-US" dirty="0"/>
          </a:p>
          <a:p>
            <a:pPr marL="0" indent="0">
              <a:buNone/>
            </a:pPr>
            <a:endParaRPr lang="en-US" dirty="0"/>
          </a:p>
          <a:p>
            <a:endParaRPr lang="en-US" dirty="0"/>
          </a:p>
          <a:p>
            <a:pPr marL="0" indent="0" algn="ctr">
              <a:buNone/>
            </a:pPr>
            <a:endParaRPr lang="en-US" dirty="0"/>
          </a:p>
        </p:txBody>
      </p:sp>
      <p:pic>
        <p:nvPicPr>
          <p:cNvPr id="13" name="Picture 12">
            <a:extLst>
              <a:ext uri="{FF2B5EF4-FFF2-40B4-BE49-F238E27FC236}">
                <a16:creationId xmlns:a16="http://schemas.microsoft.com/office/drawing/2014/main" id="{FCB6D529-85FF-44A9-9942-CE8168D92F13}"/>
              </a:ext>
            </a:extLst>
          </p:cNvPr>
          <p:cNvPicPr>
            <a:picLocks noChangeAspect="1"/>
          </p:cNvPicPr>
          <p:nvPr/>
        </p:nvPicPr>
        <p:blipFill>
          <a:blip r:embed="rId2"/>
          <a:stretch>
            <a:fillRect/>
          </a:stretch>
        </p:blipFill>
        <p:spPr>
          <a:xfrm>
            <a:off x="1237683" y="789259"/>
            <a:ext cx="10108155" cy="5033821"/>
          </a:xfrm>
          <a:prstGeom prst="rect">
            <a:avLst/>
          </a:prstGeom>
        </p:spPr>
      </p:pic>
    </p:spTree>
    <p:extLst>
      <p:ext uri="{BB962C8B-B14F-4D97-AF65-F5344CB8AC3E}">
        <p14:creationId xmlns:p14="http://schemas.microsoft.com/office/powerpoint/2010/main" val="245241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996287" y="191069"/>
            <a:ext cx="10604310" cy="6523630"/>
          </a:xfrm>
        </p:spPr>
        <p:txBody>
          <a:bodyPr/>
          <a:lstStyle/>
          <a:p>
            <a:endParaRPr lang="en-US" dirty="0"/>
          </a:p>
          <a:p>
            <a:endParaRPr lang="en-US" dirty="0"/>
          </a:p>
          <a:p>
            <a:r>
              <a:rPr lang="en-US" dirty="0"/>
              <a:t>We are giving the modal an Id so that we will refer to it when a button has been clicked on so that the modal will pop up.</a:t>
            </a:r>
          </a:p>
          <a:p>
            <a:pPr marL="0" indent="0">
              <a:buNone/>
            </a:pPr>
            <a:endParaRPr lang="en-US" dirty="0"/>
          </a:p>
          <a:p>
            <a:endParaRPr lang="en-US" dirty="0"/>
          </a:p>
          <a:p>
            <a:pPr marL="0" indent="0" algn="ctr">
              <a:buNone/>
            </a:pPr>
            <a:endParaRPr lang="en-US" dirty="0"/>
          </a:p>
        </p:txBody>
      </p:sp>
      <p:pic>
        <p:nvPicPr>
          <p:cNvPr id="4" name="Picture 3">
            <a:extLst>
              <a:ext uri="{FF2B5EF4-FFF2-40B4-BE49-F238E27FC236}">
                <a16:creationId xmlns:a16="http://schemas.microsoft.com/office/drawing/2014/main" id="{C5FB4339-2661-4729-BF9A-9883B0750B5F}"/>
              </a:ext>
            </a:extLst>
          </p:cNvPr>
          <p:cNvPicPr>
            <a:picLocks noChangeAspect="1"/>
          </p:cNvPicPr>
          <p:nvPr/>
        </p:nvPicPr>
        <p:blipFill>
          <a:blip r:embed="rId2"/>
          <a:stretch>
            <a:fillRect/>
          </a:stretch>
        </p:blipFill>
        <p:spPr>
          <a:xfrm>
            <a:off x="1196145" y="1801505"/>
            <a:ext cx="9999568" cy="3847935"/>
          </a:xfrm>
          <a:prstGeom prst="rect">
            <a:avLst/>
          </a:prstGeom>
        </p:spPr>
      </p:pic>
      <p:cxnSp>
        <p:nvCxnSpPr>
          <p:cNvPr id="6" name="Straight Arrow Connector 5">
            <a:extLst>
              <a:ext uri="{FF2B5EF4-FFF2-40B4-BE49-F238E27FC236}">
                <a16:creationId xmlns:a16="http://schemas.microsoft.com/office/drawing/2014/main" id="{40A95F83-CEF4-4917-BE87-29651604EC78}"/>
              </a:ext>
            </a:extLst>
          </p:cNvPr>
          <p:cNvCxnSpPr/>
          <p:nvPr/>
        </p:nvCxnSpPr>
        <p:spPr>
          <a:xfrm flipH="1">
            <a:off x="4299045" y="477673"/>
            <a:ext cx="1269242" cy="14330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9764E9-D003-45BF-BB4C-7580C111EFAE}"/>
              </a:ext>
            </a:extLst>
          </p:cNvPr>
          <p:cNvSpPr txBox="1"/>
          <p:nvPr/>
        </p:nvSpPr>
        <p:spPr>
          <a:xfrm>
            <a:off x="5732060" y="327546"/>
            <a:ext cx="2939127" cy="369332"/>
          </a:xfrm>
          <a:prstGeom prst="rect">
            <a:avLst/>
          </a:prstGeom>
          <a:noFill/>
        </p:spPr>
        <p:txBody>
          <a:bodyPr wrap="square" rtlCol="0">
            <a:spAutoFit/>
          </a:bodyPr>
          <a:lstStyle/>
          <a:p>
            <a:r>
              <a:rPr lang="en-US" dirty="0"/>
              <a:t>Id of the modal referring to</a:t>
            </a:r>
          </a:p>
        </p:txBody>
      </p:sp>
    </p:spTree>
    <p:extLst>
      <p:ext uri="{BB962C8B-B14F-4D97-AF65-F5344CB8AC3E}">
        <p14:creationId xmlns:p14="http://schemas.microsoft.com/office/powerpoint/2010/main" val="423997449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12021</TotalTime>
  <Words>414</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PowerPoint Presentation</vt:lpstr>
      <vt:lpstr>PowerPoint Presentation</vt:lpstr>
      <vt:lpstr>PowerPoint Presentation</vt:lpstr>
      <vt:lpstr>PowerPoint Presentation</vt:lpstr>
      <vt:lpstr>PowerPoint Presentation</vt:lpstr>
      <vt:lpstr>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913</cp:revision>
  <dcterms:created xsi:type="dcterms:W3CDTF">2016-09-07T08:26:27Z</dcterms:created>
  <dcterms:modified xsi:type="dcterms:W3CDTF">2021-11-22T07:09:05Z</dcterms:modified>
</cp:coreProperties>
</file>