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57" r:id="rId8"/>
    <p:sldId id="358" r:id="rId9"/>
    <p:sldId id="359" r:id="rId10"/>
    <p:sldId id="360" r:id="rId11"/>
    <p:sldId id="361" r:id="rId12"/>
    <p:sldId id="362" r:id="rId13"/>
    <p:sldId id="363" r:id="rId14"/>
    <p:sldId id="364" r:id="rId15"/>
    <p:sldId id="3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p:scale>
          <a:sx n="70" d="100"/>
          <a:sy n="70" d="100"/>
        </p:scale>
        <p:origin x="528" y="72"/>
      </p:cViewPr>
      <p:guideLst/>
    </p:cSldViewPr>
  </p:slideViewPr>
  <p:notesTextViewPr>
    <p:cViewPr>
      <p:scale>
        <a:sx n="1" d="1"/>
        <a:sy n="1" d="1"/>
      </p:scale>
      <p:origin x="0" y="0"/>
    </p:cViewPr>
  </p:notesTextViewPr>
  <p:sorterViewPr>
    <p:cViewPr>
      <p:scale>
        <a:sx n="100" d="100"/>
        <a:sy n="100" d="100"/>
      </p:scale>
      <p:origin x="0" y="-37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9/6/2021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9/6/2021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9/6/2021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9/6/2021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9/6/2021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9/6/2021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9/6/2021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9/6/2021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9/6/2021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9/6/2021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Garamond" panose="02020404030301010803" pitchFamily="18" charset="0"/>
              </a:rPr>
              <a:t>ASP.NET MVC CORE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Click next, give your project a name (NavigationPages) and location to be stored. Click next</a:t>
            </a:r>
          </a:p>
          <a:p>
            <a:endParaRPr lang="en-US" dirty="0"/>
          </a:p>
        </p:txBody>
      </p:sp>
      <p:pic>
        <p:nvPicPr>
          <p:cNvPr id="5" name="Picture 4">
            <a:extLst>
              <a:ext uri="{FF2B5EF4-FFF2-40B4-BE49-F238E27FC236}">
                <a16:creationId xmlns:a16="http://schemas.microsoft.com/office/drawing/2014/main" id="{2AD1B65F-1CCA-4716-B15C-AFEB232DA3D1}"/>
              </a:ext>
            </a:extLst>
          </p:cNvPr>
          <p:cNvPicPr>
            <a:picLocks noChangeAspect="1"/>
          </p:cNvPicPr>
          <p:nvPr/>
        </p:nvPicPr>
        <p:blipFill>
          <a:blip r:embed="rId2"/>
          <a:stretch>
            <a:fillRect/>
          </a:stretch>
        </p:blipFill>
        <p:spPr>
          <a:xfrm>
            <a:off x="1596788" y="1223465"/>
            <a:ext cx="7970293" cy="5188871"/>
          </a:xfrm>
          <a:prstGeom prst="rect">
            <a:avLst/>
          </a:prstGeom>
        </p:spPr>
      </p:pic>
    </p:spTree>
    <p:extLst>
      <p:ext uri="{BB962C8B-B14F-4D97-AF65-F5344CB8AC3E}">
        <p14:creationId xmlns:p14="http://schemas.microsoft.com/office/powerpoint/2010/main" val="2025743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Specify the target frame work in our case will use 3.1 and uncheck configure for Https, click on Create. The project will now be successfully created.</a:t>
            </a:r>
          </a:p>
          <a:p>
            <a:endParaRPr lang="en-US" dirty="0"/>
          </a:p>
        </p:txBody>
      </p:sp>
      <p:pic>
        <p:nvPicPr>
          <p:cNvPr id="4" name="Picture 3">
            <a:extLst>
              <a:ext uri="{FF2B5EF4-FFF2-40B4-BE49-F238E27FC236}">
                <a16:creationId xmlns:a16="http://schemas.microsoft.com/office/drawing/2014/main" id="{2134F129-51A5-4538-ABD9-57A6FC3644BD}"/>
              </a:ext>
            </a:extLst>
          </p:cNvPr>
          <p:cNvPicPr>
            <a:picLocks noChangeAspect="1"/>
          </p:cNvPicPr>
          <p:nvPr/>
        </p:nvPicPr>
        <p:blipFill>
          <a:blip r:embed="rId2"/>
          <a:stretch>
            <a:fillRect/>
          </a:stretch>
        </p:blipFill>
        <p:spPr>
          <a:xfrm>
            <a:off x="2448262" y="1494209"/>
            <a:ext cx="7555547" cy="4926878"/>
          </a:xfrm>
          <a:prstGeom prst="rect">
            <a:avLst/>
          </a:prstGeom>
        </p:spPr>
      </p:pic>
    </p:spTree>
    <p:extLst>
      <p:ext uri="{BB962C8B-B14F-4D97-AF65-F5344CB8AC3E}">
        <p14:creationId xmlns:p14="http://schemas.microsoft.com/office/powerpoint/2010/main" val="205324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When we run our program by clicking on the play button. The program will run and when a link is clicked on, takes one to the page. That is perfect that shows that everything is working on well. </a:t>
            </a:r>
          </a:p>
          <a:p>
            <a:r>
              <a:rPr lang="en-US" dirty="0"/>
              <a:t>We will learn to add our own pages and when a link is clicked on it’s going to take us to the page that we have created.</a:t>
            </a:r>
          </a:p>
          <a:p>
            <a:r>
              <a:rPr lang="en-US" dirty="0"/>
              <a:t>Will go to the controllers folder, click on home controller, in the home controller we want to add a page, About Us. Will copy the IActionResult one of them paste it below one of the methods and change the name to About</a:t>
            </a:r>
          </a:p>
        </p:txBody>
      </p:sp>
      <p:pic>
        <p:nvPicPr>
          <p:cNvPr id="5" name="Picture 4">
            <a:extLst>
              <a:ext uri="{FF2B5EF4-FFF2-40B4-BE49-F238E27FC236}">
                <a16:creationId xmlns:a16="http://schemas.microsoft.com/office/drawing/2014/main" id="{712E97D9-9896-480C-9E76-095E46BC595C}"/>
              </a:ext>
            </a:extLst>
          </p:cNvPr>
          <p:cNvPicPr>
            <a:picLocks noChangeAspect="1"/>
          </p:cNvPicPr>
          <p:nvPr/>
        </p:nvPicPr>
        <p:blipFill>
          <a:blip r:embed="rId2"/>
          <a:stretch>
            <a:fillRect/>
          </a:stretch>
        </p:blipFill>
        <p:spPr>
          <a:xfrm>
            <a:off x="4214314" y="3792698"/>
            <a:ext cx="4056229" cy="2034896"/>
          </a:xfrm>
          <a:prstGeom prst="rect">
            <a:avLst/>
          </a:prstGeom>
        </p:spPr>
      </p:pic>
    </p:spTree>
    <p:extLst>
      <p:ext uri="{BB962C8B-B14F-4D97-AF65-F5344CB8AC3E}">
        <p14:creationId xmlns:p14="http://schemas.microsoft.com/office/powerpoint/2010/main" val="363834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Right click on the IActionResult About &gt;&gt; click on AddView, when the AddView is clicked on the following dialogue box will be displayed. Choose razor view empty &gt;&gt; click add , give it the name About. </a:t>
            </a:r>
          </a:p>
          <a:p>
            <a:r>
              <a:rPr lang="en-US" dirty="0"/>
              <a:t>Once the IActionResult is added and the view the next thing is to create a link on the home controller page so that when it’s clicked on then the about us page is going to be displayed.</a:t>
            </a:r>
          </a:p>
          <a:p>
            <a:r>
              <a:rPr lang="en-US" dirty="0"/>
              <a:t>To do this will go to the shared folder _Layout.cshtml, Inside the file will create the link.</a:t>
            </a:r>
          </a:p>
          <a:p>
            <a:r>
              <a:rPr lang="en-US" dirty="0"/>
              <a:t>Will copy one of the links and paste it as the last item, change the asp-action to About, because in our home controller the IActionResult name is About, that is what we are referring to here.</a:t>
            </a:r>
          </a:p>
          <a:p>
            <a:endParaRPr lang="en-US" dirty="0"/>
          </a:p>
        </p:txBody>
      </p:sp>
      <p:pic>
        <p:nvPicPr>
          <p:cNvPr id="4" name="Picture 3">
            <a:extLst>
              <a:ext uri="{FF2B5EF4-FFF2-40B4-BE49-F238E27FC236}">
                <a16:creationId xmlns:a16="http://schemas.microsoft.com/office/drawing/2014/main" id="{8B692C50-08AD-4244-88D8-B6033F4A2225}"/>
              </a:ext>
            </a:extLst>
          </p:cNvPr>
          <p:cNvPicPr>
            <a:picLocks noChangeAspect="1"/>
          </p:cNvPicPr>
          <p:nvPr/>
        </p:nvPicPr>
        <p:blipFill>
          <a:blip r:embed="rId2"/>
          <a:stretch>
            <a:fillRect/>
          </a:stretch>
        </p:blipFill>
        <p:spPr>
          <a:xfrm>
            <a:off x="1673202" y="4101152"/>
            <a:ext cx="9335273" cy="1317010"/>
          </a:xfrm>
          <a:prstGeom prst="rect">
            <a:avLst/>
          </a:prstGeom>
        </p:spPr>
      </p:pic>
    </p:spTree>
    <p:extLst>
      <p:ext uri="{BB962C8B-B14F-4D97-AF65-F5344CB8AC3E}">
        <p14:creationId xmlns:p14="http://schemas.microsoft.com/office/powerpoint/2010/main" val="146149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When we run our program, this is the output that we will get. You will notice that we have the About Us page added as one of the links, when it is clicked on it’s going to open the about us page.</a:t>
            </a:r>
          </a:p>
          <a:p>
            <a:endParaRPr lang="en-US" dirty="0"/>
          </a:p>
        </p:txBody>
      </p:sp>
      <p:pic>
        <p:nvPicPr>
          <p:cNvPr id="5" name="Picture 4">
            <a:extLst>
              <a:ext uri="{FF2B5EF4-FFF2-40B4-BE49-F238E27FC236}">
                <a16:creationId xmlns:a16="http://schemas.microsoft.com/office/drawing/2014/main" id="{0219597A-88FD-432C-B7A7-C9E6023C0C98}"/>
              </a:ext>
            </a:extLst>
          </p:cNvPr>
          <p:cNvPicPr>
            <a:picLocks noChangeAspect="1"/>
          </p:cNvPicPr>
          <p:nvPr/>
        </p:nvPicPr>
        <p:blipFill>
          <a:blip r:embed="rId2"/>
          <a:stretch>
            <a:fillRect/>
          </a:stretch>
        </p:blipFill>
        <p:spPr>
          <a:xfrm>
            <a:off x="1251678" y="2139962"/>
            <a:ext cx="9742049" cy="2773232"/>
          </a:xfrm>
          <a:prstGeom prst="rect">
            <a:avLst/>
          </a:prstGeom>
        </p:spPr>
      </p:pic>
    </p:spTree>
    <p:extLst>
      <p:ext uri="{BB962C8B-B14F-4D97-AF65-F5344CB8AC3E}">
        <p14:creationId xmlns:p14="http://schemas.microsoft.com/office/powerpoint/2010/main" val="263136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This is the output when the about us page is clicked on.</a:t>
            </a:r>
          </a:p>
          <a:p>
            <a:endParaRPr lang="en-US" dirty="0"/>
          </a:p>
          <a:p>
            <a:endParaRPr lang="en-US" dirty="0"/>
          </a:p>
        </p:txBody>
      </p:sp>
      <p:pic>
        <p:nvPicPr>
          <p:cNvPr id="4" name="Picture 3">
            <a:extLst>
              <a:ext uri="{FF2B5EF4-FFF2-40B4-BE49-F238E27FC236}">
                <a16:creationId xmlns:a16="http://schemas.microsoft.com/office/drawing/2014/main" id="{4C72676E-ED35-45BD-BF92-16649949458D}"/>
              </a:ext>
            </a:extLst>
          </p:cNvPr>
          <p:cNvPicPr>
            <a:picLocks noChangeAspect="1"/>
          </p:cNvPicPr>
          <p:nvPr/>
        </p:nvPicPr>
        <p:blipFill>
          <a:blip r:embed="rId2"/>
          <a:stretch>
            <a:fillRect/>
          </a:stretch>
        </p:blipFill>
        <p:spPr>
          <a:xfrm>
            <a:off x="1405719" y="1603547"/>
            <a:ext cx="9310468" cy="2327007"/>
          </a:xfrm>
          <a:prstGeom prst="rect">
            <a:avLst/>
          </a:prstGeom>
        </p:spPr>
      </p:pic>
    </p:spTree>
    <p:extLst>
      <p:ext uri="{BB962C8B-B14F-4D97-AF65-F5344CB8AC3E}">
        <p14:creationId xmlns:p14="http://schemas.microsoft.com/office/powerpoint/2010/main" val="213873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8080A254-8900-4219-95E0-EEC947BAD3D5}"/>
              </a:ext>
            </a:extLst>
          </p:cNvPr>
          <p:cNvPicPr>
            <a:picLocks noChangeAspect="1"/>
          </p:cNvPicPr>
          <p:nvPr/>
        </p:nvPicPr>
        <p:blipFill>
          <a:blip r:embed="rId2"/>
          <a:stretch>
            <a:fillRect/>
          </a:stretch>
        </p:blipFill>
        <p:spPr>
          <a:xfrm>
            <a:off x="2578943" y="1320724"/>
            <a:ext cx="7319096" cy="452628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Creating pages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Creating Links to navigate through the pages</a:t>
            </a:r>
          </a:p>
          <a:p>
            <a:pPr marL="342900" marR="0" lvl="0" indent="-342900">
              <a:lnSpc>
                <a:spcPct val="150000"/>
              </a:lnSpc>
              <a:spcBef>
                <a:spcPts val="0"/>
              </a:spcBef>
              <a:spcAft>
                <a:spcPts val="0"/>
              </a:spcAft>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CREATING A NEW PROJECT</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732059"/>
          </a:xfrm>
        </p:spPr>
        <p:txBody>
          <a:bodyPr/>
          <a:lstStyle/>
          <a:p>
            <a:r>
              <a:rPr lang="en-US" dirty="0"/>
              <a:t>When creating a new project, start visual studio. You will see this screen displayed below.</a:t>
            </a:r>
          </a:p>
          <a:p>
            <a:endParaRPr lang="en-US" dirty="0"/>
          </a:p>
        </p:txBody>
      </p:sp>
      <p:pic>
        <p:nvPicPr>
          <p:cNvPr id="5" name="Picture 4">
            <a:extLst>
              <a:ext uri="{FF2B5EF4-FFF2-40B4-BE49-F238E27FC236}">
                <a16:creationId xmlns:a16="http://schemas.microsoft.com/office/drawing/2014/main" id="{05DBCC8C-EC79-4A82-BFE3-38D71B86B9B3}"/>
              </a:ext>
            </a:extLst>
          </p:cNvPr>
          <p:cNvPicPr>
            <a:picLocks noChangeAspect="1"/>
          </p:cNvPicPr>
          <p:nvPr/>
        </p:nvPicPr>
        <p:blipFill>
          <a:blip r:embed="rId2"/>
          <a:stretch>
            <a:fillRect/>
          </a:stretch>
        </p:blipFill>
        <p:spPr>
          <a:xfrm>
            <a:off x="1965278" y="1282709"/>
            <a:ext cx="8661405" cy="4994040"/>
          </a:xfrm>
          <a:prstGeom prst="rect">
            <a:avLst/>
          </a:prstGeom>
        </p:spPr>
      </p:pic>
    </p:spTree>
    <p:extLst>
      <p:ext uri="{BB962C8B-B14F-4D97-AF65-F5344CB8AC3E}">
        <p14:creationId xmlns:p14="http://schemas.microsoft.com/office/powerpoint/2010/main" val="2020601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Click on Create new project. Once you click on create new project you will get the following window.</a:t>
            </a:r>
          </a:p>
        </p:txBody>
      </p:sp>
      <p:pic>
        <p:nvPicPr>
          <p:cNvPr id="4" name="Picture 3">
            <a:extLst>
              <a:ext uri="{FF2B5EF4-FFF2-40B4-BE49-F238E27FC236}">
                <a16:creationId xmlns:a16="http://schemas.microsoft.com/office/drawing/2014/main" id="{1652442D-CB86-42FD-B4CE-77DF86DF1300}"/>
              </a:ext>
            </a:extLst>
          </p:cNvPr>
          <p:cNvPicPr>
            <a:picLocks noChangeAspect="1"/>
          </p:cNvPicPr>
          <p:nvPr/>
        </p:nvPicPr>
        <p:blipFill>
          <a:blip r:embed="rId2"/>
          <a:stretch>
            <a:fillRect/>
          </a:stretch>
        </p:blipFill>
        <p:spPr>
          <a:xfrm>
            <a:off x="2505968" y="1272157"/>
            <a:ext cx="8084696" cy="5131129"/>
          </a:xfrm>
          <a:prstGeom prst="rect">
            <a:avLst/>
          </a:prstGeom>
        </p:spPr>
      </p:pic>
    </p:spTree>
    <p:extLst>
      <p:ext uri="{BB962C8B-B14F-4D97-AF65-F5344CB8AC3E}">
        <p14:creationId xmlns:p14="http://schemas.microsoft.com/office/powerpoint/2010/main" val="344342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4D3BE-E272-4ECC-A8CA-59B7832127B8}"/>
              </a:ext>
            </a:extLst>
          </p:cNvPr>
          <p:cNvSpPr>
            <a:spLocks noGrp="1"/>
          </p:cNvSpPr>
          <p:nvPr>
            <p:ph idx="1"/>
          </p:nvPr>
        </p:nvSpPr>
        <p:spPr>
          <a:xfrm>
            <a:off x="1251678" y="791570"/>
            <a:ext cx="10178322" cy="5882185"/>
          </a:xfrm>
        </p:spPr>
        <p:txBody>
          <a:bodyPr/>
          <a:lstStyle/>
          <a:p>
            <a:r>
              <a:rPr lang="en-US" dirty="0"/>
              <a:t>The one will create is ASP.NET core Web App (Model-View-Controller)</a:t>
            </a:r>
          </a:p>
        </p:txBody>
      </p:sp>
      <p:pic>
        <p:nvPicPr>
          <p:cNvPr id="4" name="Picture 3">
            <a:extLst>
              <a:ext uri="{FF2B5EF4-FFF2-40B4-BE49-F238E27FC236}">
                <a16:creationId xmlns:a16="http://schemas.microsoft.com/office/drawing/2014/main" id="{1652442D-CB86-42FD-B4CE-77DF86DF1300}"/>
              </a:ext>
            </a:extLst>
          </p:cNvPr>
          <p:cNvPicPr>
            <a:picLocks noChangeAspect="1"/>
          </p:cNvPicPr>
          <p:nvPr/>
        </p:nvPicPr>
        <p:blipFill>
          <a:blip r:embed="rId2"/>
          <a:stretch>
            <a:fillRect/>
          </a:stretch>
        </p:blipFill>
        <p:spPr>
          <a:xfrm>
            <a:off x="2505968" y="1272157"/>
            <a:ext cx="8084696" cy="5131129"/>
          </a:xfrm>
          <a:prstGeom prst="rect">
            <a:avLst/>
          </a:prstGeom>
        </p:spPr>
      </p:pic>
    </p:spTree>
    <p:extLst>
      <p:ext uri="{BB962C8B-B14F-4D97-AF65-F5344CB8AC3E}">
        <p14:creationId xmlns:p14="http://schemas.microsoft.com/office/powerpoint/2010/main" val="37382054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8437</TotalTime>
  <Words>553</Words>
  <Application>Microsoft Office PowerPoint</Application>
  <PresentationFormat>Widescreen</PresentationFormat>
  <Paragraphs>36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Garamond</vt:lpstr>
      <vt:lpstr>Gill Sans MT</vt:lpstr>
      <vt:lpstr>Impact</vt:lpstr>
      <vt:lpstr>Roboto Condensed Light</vt:lpstr>
      <vt:lpstr>Symbol</vt:lpstr>
      <vt:lpstr>Times New Roman</vt:lpstr>
      <vt:lpstr>Badge</vt:lpstr>
      <vt:lpstr>ASP.NET MVC CORE</vt:lpstr>
      <vt:lpstr>Quote of the day</vt:lpstr>
      <vt:lpstr>Lesson objectives</vt:lpstr>
      <vt:lpstr>Lesson pre-requisites</vt:lpstr>
      <vt:lpstr>Training methods and extra readings</vt:lpstr>
      <vt:lpstr>CREATING A NEW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657</cp:revision>
  <dcterms:created xsi:type="dcterms:W3CDTF">2016-09-07T08:26:27Z</dcterms:created>
  <dcterms:modified xsi:type="dcterms:W3CDTF">2021-09-06T10:52:43Z</dcterms:modified>
</cp:coreProperties>
</file>