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 id="3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0" d="100"/>
          <a:sy n="70" d="100"/>
        </p:scale>
        <p:origin x="528"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9/8/2021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9/8/2021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9/8/2021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9/8/2021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14651" y="545911"/>
            <a:ext cx="10242645" cy="6100550"/>
          </a:xfrm>
        </p:spPr>
        <p:txBody>
          <a:bodyPr/>
          <a:lstStyle/>
          <a:p>
            <a:r>
              <a:rPr lang="en-US" dirty="0"/>
              <a:t>Here is the entire code showing how to use the form tag helpers.</a:t>
            </a:r>
          </a:p>
          <a:p>
            <a:endParaRPr lang="en-US" dirty="0"/>
          </a:p>
          <a:p>
            <a:pPr marL="0" indent="0">
              <a:buNone/>
            </a:pPr>
            <a:endParaRPr lang="en-US" dirty="0"/>
          </a:p>
          <a:p>
            <a:endParaRPr lang="en-US" dirty="0"/>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FB314361-1227-47F5-8D4F-2C51F708730B}"/>
              </a:ext>
            </a:extLst>
          </p:cNvPr>
          <p:cNvPicPr>
            <a:picLocks noChangeAspect="1"/>
          </p:cNvPicPr>
          <p:nvPr/>
        </p:nvPicPr>
        <p:blipFill>
          <a:blip r:embed="rId2"/>
          <a:stretch>
            <a:fillRect/>
          </a:stretch>
        </p:blipFill>
        <p:spPr>
          <a:xfrm>
            <a:off x="2825087" y="989709"/>
            <a:ext cx="6005015" cy="5431562"/>
          </a:xfrm>
          <a:prstGeom prst="rect">
            <a:avLst/>
          </a:prstGeom>
        </p:spPr>
      </p:pic>
    </p:spTree>
    <p:extLst>
      <p:ext uri="{BB962C8B-B14F-4D97-AF65-F5344CB8AC3E}">
        <p14:creationId xmlns:p14="http://schemas.microsoft.com/office/powerpoint/2010/main" val="138941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14651" y="545911"/>
            <a:ext cx="10242645" cy="6100550"/>
          </a:xfrm>
        </p:spPr>
        <p:txBody>
          <a:bodyPr/>
          <a:lstStyle/>
          <a:p>
            <a:r>
              <a:rPr lang="en-US" dirty="0"/>
              <a:t>The output of the form created.</a:t>
            </a:r>
          </a:p>
          <a:p>
            <a:r>
              <a:rPr lang="en-US" dirty="0"/>
              <a:t>The output of the form does not look good or appealing on the eyes, to make it appealing will use bootstrap to achieve this.</a:t>
            </a:r>
          </a:p>
          <a:p>
            <a:endParaRPr lang="en-US" dirty="0"/>
          </a:p>
          <a:p>
            <a:endParaRPr lang="en-US" dirty="0"/>
          </a:p>
          <a:p>
            <a:pPr marL="0" indent="0">
              <a:buNone/>
            </a:pPr>
            <a:endParaRPr lang="en-US" dirty="0"/>
          </a:p>
          <a:p>
            <a:pPr marL="0" indent="0">
              <a:buNone/>
            </a:pPr>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9623EF68-3BB7-420E-BD22-FBFACDC2B775}"/>
              </a:ext>
            </a:extLst>
          </p:cNvPr>
          <p:cNvPicPr>
            <a:picLocks noChangeAspect="1"/>
          </p:cNvPicPr>
          <p:nvPr/>
        </p:nvPicPr>
        <p:blipFill>
          <a:blip r:embed="rId2"/>
          <a:stretch>
            <a:fillRect/>
          </a:stretch>
        </p:blipFill>
        <p:spPr>
          <a:xfrm>
            <a:off x="2910593" y="1940654"/>
            <a:ext cx="5127292" cy="2703736"/>
          </a:xfrm>
          <a:prstGeom prst="rect">
            <a:avLst/>
          </a:prstGeom>
          <a:ln>
            <a:solidFill>
              <a:schemeClr val="accent1">
                <a:lumMod val="75000"/>
              </a:schemeClr>
            </a:solidFill>
          </a:ln>
        </p:spPr>
      </p:pic>
    </p:spTree>
    <p:extLst>
      <p:ext uri="{BB962C8B-B14F-4D97-AF65-F5344CB8AC3E}">
        <p14:creationId xmlns:p14="http://schemas.microsoft.com/office/powerpoint/2010/main" val="397215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14651" y="545911"/>
            <a:ext cx="10242645" cy="6100550"/>
          </a:xfrm>
        </p:spPr>
        <p:txBody>
          <a:bodyPr/>
          <a:lstStyle/>
          <a:p>
            <a:r>
              <a:rPr lang="en-US" dirty="0"/>
              <a:t>In the code below bootstrap has been introduced.</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pPr marL="0" indent="0">
              <a:buNone/>
            </a:pPr>
            <a:endParaRPr lang="en-US" dirty="0"/>
          </a:p>
          <a:p>
            <a:endParaRPr lang="en-US" dirty="0"/>
          </a:p>
        </p:txBody>
      </p:sp>
      <p:pic>
        <p:nvPicPr>
          <p:cNvPr id="9" name="Picture 8">
            <a:extLst>
              <a:ext uri="{FF2B5EF4-FFF2-40B4-BE49-F238E27FC236}">
                <a16:creationId xmlns:a16="http://schemas.microsoft.com/office/drawing/2014/main" id="{CCC34359-8867-4D13-A7A9-F3FBAD46ECE1}"/>
              </a:ext>
            </a:extLst>
          </p:cNvPr>
          <p:cNvPicPr>
            <a:picLocks noChangeAspect="1"/>
          </p:cNvPicPr>
          <p:nvPr/>
        </p:nvPicPr>
        <p:blipFill>
          <a:blip r:embed="rId2"/>
          <a:stretch>
            <a:fillRect/>
          </a:stretch>
        </p:blipFill>
        <p:spPr>
          <a:xfrm>
            <a:off x="2587925" y="1102857"/>
            <a:ext cx="7129281" cy="4727301"/>
          </a:xfrm>
          <a:prstGeom prst="rect">
            <a:avLst/>
          </a:prstGeom>
        </p:spPr>
      </p:pic>
    </p:spTree>
    <p:extLst>
      <p:ext uri="{BB962C8B-B14F-4D97-AF65-F5344CB8AC3E}">
        <p14:creationId xmlns:p14="http://schemas.microsoft.com/office/powerpoint/2010/main" val="144160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14651" y="545911"/>
            <a:ext cx="10242645" cy="6100550"/>
          </a:xfrm>
        </p:spPr>
        <p:txBody>
          <a:bodyPr/>
          <a:lstStyle/>
          <a:p>
            <a:r>
              <a:rPr lang="en-US" dirty="0"/>
              <a:t>Here is the output of the previous code.</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pPr marL="0" indent="0">
              <a:buNone/>
            </a:pPr>
            <a:endParaRPr lang="en-US" dirty="0"/>
          </a:p>
          <a:p>
            <a:r>
              <a:rPr lang="en-US" dirty="0"/>
              <a:t>In the output above bootstrap has been introduced and as you can see the out put now looks great as compared to what we had in the previous output without boot strap.</a:t>
            </a:r>
          </a:p>
        </p:txBody>
      </p:sp>
      <p:pic>
        <p:nvPicPr>
          <p:cNvPr id="5" name="Picture 4">
            <a:extLst>
              <a:ext uri="{FF2B5EF4-FFF2-40B4-BE49-F238E27FC236}">
                <a16:creationId xmlns:a16="http://schemas.microsoft.com/office/drawing/2014/main" id="{03A9E807-8C1E-4C97-A370-09AE5369D773}"/>
              </a:ext>
            </a:extLst>
          </p:cNvPr>
          <p:cNvPicPr>
            <a:picLocks noChangeAspect="1"/>
          </p:cNvPicPr>
          <p:nvPr/>
        </p:nvPicPr>
        <p:blipFill>
          <a:blip r:embed="rId2"/>
          <a:stretch>
            <a:fillRect/>
          </a:stretch>
        </p:blipFill>
        <p:spPr>
          <a:xfrm>
            <a:off x="1392072" y="1150040"/>
            <a:ext cx="9271088" cy="2957936"/>
          </a:xfrm>
          <a:prstGeom prst="rect">
            <a:avLst/>
          </a:prstGeom>
        </p:spPr>
      </p:pic>
    </p:spTree>
    <p:extLst>
      <p:ext uri="{BB962C8B-B14F-4D97-AF65-F5344CB8AC3E}">
        <p14:creationId xmlns:p14="http://schemas.microsoft.com/office/powerpoint/2010/main" val="168703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14651" y="545911"/>
            <a:ext cx="10242645" cy="6100550"/>
          </a:xfrm>
        </p:spPr>
        <p:txBody>
          <a:bodyPr/>
          <a:lstStyle/>
          <a:p>
            <a:r>
              <a:rPr lang="en-US" dirty="0"/>
              <a:t>If the form is too long then, the width of the form can be reduced. By adding this code in the div that wraps the form.</a:t>
            </a:r>
          </a:p>
          <a:p>
            <a:pPr marL="0" indent="0">
              <a:buNone/>
            </a:pPr>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B94A4B62-A336-42D5-A7DA-A6C31E2A7227}"/>
              </a:ext>
            </a:extLst>
          </p:cNvPr>
          <p:cNvPicPr>
            <a:picLocks noChangeAspect="1"/>
          </p:cNvPicPr>
          <p:nvPr/>
        </p:nvPicPr>
        <p:blipFill>
          <a:blip r:embed="rId2"/>
          <a:stretch>
            <a:fillRect/>
          </a:stretch>
        </p:blipFill>
        <p:spPr>
          <a:xfrm>
            <a:off x="3989551" y="1582964"/>
            <a:ext cx="4212895" cy="3221048"/>
          </a:xfrm>
          <a:prstGeom prst="rect">
            <a:avLst/>
          </a:prstGeom>
        </p:spPr>
      </p:pic>
      <p:pic>
        <p:nvPicPr>
          <p:cNvPr id="7" name="Picture 6">
            <a:extLst>
              <a:ext uri="{FF2B5EF4-FFF2-40B4-BE49-F238E27FC236}">
                <a16:creationId xmlns:a16="http://schemas.microsoft.com/office/drawing/2014/main" id="{591EF03D-6256-41D6-9907-B5C1C86403DD}"/>
              </a:ext>
            </a:extLst>
          </p:cNvPr>
          <p:cNvPicPr>
            <a:picLocks noChangeAspect="1"/>
          </p:cNvPicPr>
          <p:nvPr/>
        </p:nvPicPr>
        <p:blipFill>
          <a:blip r:embed="rId3"/>
          <a:stretch>
            <a:fillRect/>
          </a:stretch>
        </p:blipFill>
        <p:spPr>
          <a:xfrm>
            <a:off x="4052602" y="992889"/>
            <a:ext cx="4086795" cy="347813"/>
          </a:xfrm>
          <a:prstGeom prst="rect">
            <a:avLst/>
          </a:prstGeom>
        </p:spPr>
      </p:pic>
    </p:spTree>
    <p:extLst>
      <p:ext uri="{BB962C8B-B14F-4D97-AF65-F5344CB8AC3E}">
        <p14:creationId xmlns:p14="http://schemas.microsoft.com/office/powerpoint/2010/main" val="404950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Tag Helpers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Work with Boot Strap </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TAG HELPERS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09684"/>
            <a:ext cx="10178322" cy="5991367"/>
          </a:xfrm>
        </p:spPr>
        <p:txBody>
          <a:bodyPr/>
          <a:lstStyle/>
          <a:p>
            <a:r>
              <a:rPr lang="en-US" dirty="0"/>
              <a:t>Tag helpers normally come in handy when the developer wants to get data from the user, for instance if one wants to capture registration details of users using the system then tag helpers can be used to achieve this. There are different built in tag helpers for instance we have tag helpers for generating links, creating forms etc</a:t>
            </a:r>
            <a:r>
              <a:rPr lang="en-US"/>
              <a:t>., To </a:t>
            </a:r>
            <a:r>
              <a:rPr lang="en-US" dirty="0"/>
              <a:t>use the tag helpers it has to be imported in the _View imports files. </a:t>
            </a:r>
          </a:p>
          <a:p>
            <a:r>
              <a:rPr lang="en-US" dirty="0"/>
              <a:t>To demonstrate this then will create another page, that is going to hold registration details of users using a form. Will be able to create a form like this.</a:t>
            </a:r>
          </a:p>
          <a:p>
            <a:endParaRPr lang="en-US" dirty="0"/>
          </a:p>
        </p:txBody>
      </p:sp>
      <p:pic>
        <p:nvPicPr>
          <p:cNvPr id="7" name="Picture 6">
            <a:extLst>
              <a:ext uri="{FF2B5EF4-FFF2-40B4-BE49-F238E27FC236}">
                <a16:creationId xmlns:a16="http://schemas.microsoft.com/office/drawing/2014/main" id="{E7E3C33E-DFBA-45DB-9027-E88544D4D18E}"/>
              </a:ext>
            </a:extLst>
          </p:cNvPr>
          <p:cNvPicPr>
            <a:picLocks noChangeAspect="1"/>
          </p:cNvPicPr>
          <p:nvPr/>
        </p:nvPicPr>
        <p:blipFill>
          <a:blip r:embed="rId2"/>
          <a:stretch>
            <a:fillRect/>
          </a:stretch>
        </p:blipFill>
        <p:spPr>
          <a:xfrm>
            <a:off x="3936190" y="3257110"/>
            <a:ext cx="3801005" cy="3143689"/>
          </a:xfrm>
          <a:prstGeom prst="rect">
            <a:avLst/>
          </a:prstGeom>
          <a:ln>
            <a:solidFill>
              <a:schemeClr val="accent1">
                <a:lumMod val="75000"/>
              </a:schemeClr>
            </a:solidFill>
          </a:ln>
        </p:spPr>
      </p:pic>
      <p:pic>
        <p:nvPicPr>
          <p:cNvPr id="4" name="Picture 3">
            <a:extLst>
              <a:ext uri="{FF2B5EF4-FFF2-40B4-BE49-F238E27FC236}">
                <a16:creationId xmlns:a16="http://schemas.microsoft.com/office/drawing/2014/main" id="{1A72AF2C-D27F-496C-84DE-E11022B739AB}"/>
              </a:ext>
            </a:extLst>
          </p:cNvPr>
          <p:cNvPicPr>
            <a:picLocks noChangeAspect="1"/>
          </p:cNvPicPr>
          <p:nvPr/>
        </p:nvPicPr>
        <p:blipFill>
          <a:blip r:embed="rId3"/>
          <a:stretch>
            <a:fillRect/>
          </a:stretch>
        </p:blipFill>
        <p:spPr>
          <a:xfrm>
            <a:off x="4110228" y="2136856"/>
            <a:ext cx="6262070" cy="367374"/>
          </a:xfrm>
          <a:prstGeom prst="rect">
            <a:avLst/>
          </a:prstGeom>
        </p:spPr>
      </p:pic>
    </p:spTree>
    <p:extLst>
      <p:ext uri="{BB962C8B-B14F-4D97-AF65-F5344CB8AC3E}">
        <p14:creationId xmlns:p14="http://schemas.microsoft.com/office/powerpoint/2010/main" val="202060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732059"/>
          </a:xfrm>
        </p:spPr>
        <p:txBody>
          <a:bodyPr/>
          <a:lstStyle/>
          <a:p>
            <a:r>
              <a:rPr lang="en-US" dirty="0"/>
              <a:t>To create a form shown in the previous slide. First will create a link, the link that will create will be using anchor Tag helper and here it is.</a:t>
            </a:r>
          </a:p>
          <a:p>
            <a:endParaRPr lang="en-US" dirty="0"/>
          </a:p>
          <a:p>
            <a:r>
              <a:rPr lang="en-US" dirty="0"/>
              <a:t>Let’s understand the above code that is using anchor tag helper, starting with the anchor tag and closing the anchor tag at the end.  At the moment class part will ignore it for now but will revisit it, asp-controller referring to the controller that has the IActionResult in our case it is the home controller the next part is the IActionResult the name of the IActionResult, the last part is the text that will be displayed on the browser for the user to see and click on.</a:t>
            </a:r>
          </a:p>
          <a:p>
            <a:r>
              <a:rPr lang="en-US" dirty="0"/>
              <a:t>After the Link has been clicked on we want to go to that page that has the registration form. Therefore it means we are going to create a view so that the form can be displayed on the page when the link is clicked on.  Before the view is created will create an IActionResult in the home controller then afterwards create the view.</a:t>
            </a:r>
          </a:p>
          <a:p>
            <a:endParaRPr lang="en-US" dirty="0"/>
          </a:p>
          <a:p>
            <a:endParaRPr lang="en-US" dirty="0"/>
          </a:p>
          <a:p>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28ADF28A-E234-4F1D-9265-69E321AE3C84}"/>
              </a:ext>
            </a:extLst>
          </p:cNvPr>
          <p:cNvPicPr>
            <a:picLocks noChangeAspect="1"/>
          </p:cNvPicPr>
          <p:nvPr/>
        </p:nvPicPr>
        <p:blipFill>
          <a:blip r:embed="rId2"/>
          <a:stretch>
            <a:fillRect/>
          </a:stretch>
        </p:blipFill>
        <p:spPr>
          <a:xfrm>
            <a:off x="1474147" y="1644549"/>
            <a:ext cx="9733383" cy="320728"/>
          </a:xfrm>
          <a:prstGeom prst="rect">
            <a:avLst/>
          </a:prstGeom>
        </p:spPr>
      </p:pic>
      <p:pic>
        <p:nvPicPr>
          <p:cNvPr id="6" name="Picture 5">
            <a:extLst>
              <a:ext uri="{FF2B5EF4-FFF2-40B4-BE49-F238E27FC236}">
                <a16:creationId xmlns:a16="http://schemas.microsoft.com/office/drawing/2014/main" id="{3FA01D7C-B0BD-4087-A227-A75F5FED9EC7}"/>
              </a:ext>
            </a:extLst>
          </p:cNvPr>
          <p:cNvPicPr>
            <a:picLocks noChangeAspect="1"/>
          </p:cNvPicPr>
          <p:nvPr/>
        </p:nvPicPr>
        <p:blipFill>
          <a:blip r:embed="rId3"/>
          <a:stretch>
            <a:fillRect/>
          </a:stretch>
        </p:blipFill>
        <p:spPr>
          <a:xfrm>
            <a:off x="5063320" y="5213451"/>
            <a:ext cx="4192599" cy="1142014"/>
          </a:xfrm>
          <a:prstGeom prst="rect">
            <a:avLst/>
          </a:prstGeom>
        </p:spPr>
      </p:pic>
    </p:spTree>
    <p:extLst>
      <p:ext uri="{BB962C8B-B14F-4D97-AF65-F5344CB8AC3E}">
        <p14:creationId xmlns:p14="http://schemas.microsoft.com/office/powerpoint/2010/main" val="116258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78974" y="1784444"/>
            <a:ext cx="10178322" cy="3289111"/>
          </a:xfrm>
        </p:spPr>
        <p:txBody>
          <a:bodyPr/>
          <a:lstStyle/>
          <a:p>
            <a:r>
              <a:rPr lang="en-US" dirty="0"/>
              <a:t>Once the IActionResult has been created the next that will create is the view, right click on the IActionResult Register &gt;&gt; AddView &gt;&gt; Choose Razor view empty &gt;&gt; Add &gt;&gt; give it the name Register.</a:t>
            </a:r>
          </a:p>
          <a:p>
            <a:r>
              <a:rPr lang="en-US" dirty="0"/>
              <a:t>Will have an empty page from here now will start creating a form.</a:t>
            </a:r>
          </a:p>
          <a:p>
            <a:r>
              <a:rPr lang="en-US" dirty="0"/>
              <a:t>Start by using the basic HTML structure. Inside the body tag will create a form inside a div.</a:t>
            </a:r>
          </a:p>
          <a:p>
            <a:r>
              <a:rPr lang="en-US" dirty="0"/>
              <a:t>The entire code is in the next slide.</a:t>
            </a:r>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96703009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8996</TotalTime>
  <Words>642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TAG HELPERS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686</cp:revision>
  <dcterms:created xsi:type="dcterms:W3CDTF">2016-09-07T08:26:27Z</dcterms:created>
  <dcterms:modified xsi:type="dcterms:W3CDTF">2021-09-08T09:38:05Z</dcterms:modified>
</cp:coreProperties>
</file>