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Garamond" panose="02020404030301010803" pitchFamily="18" charset="0"/>
              </a:rPr>
              <a:t>LAB SESSION</a:t>
            </a:r>
            <a:br>
              <a:rPr lang="en-US" sz="8000" b="1" dirty="0">
                <a:latin typeface="Garamond" panose="02020404030301010803" pitchFamily="18" charset="0"/>
              </a:rPr>
            </a:br>
            <a:r>
              <a:rPr lang="en-US" sz="8000" b="1" dirty="0">
                <a:latin typeface="Garamond" panose="02020404030301010803" pitchFamily="18" charset="0"/>
              </a:rPr>
              <a:t>CHALLENGE OF THE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C3455-E5D6-48C2-ABAC-CCA5B191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09" y="1194873"/>
            <a:ext cx="5827611" cy="47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Gill Sans MT</vt:lpstr>
      <vt:lpstr>Impact</vt:lpstr>
      <vt:lpstr>Badge</vt:lpstr>
      <vt:lpstr>LAB SESSION CHALLENGE OF THE WEEK</vt:lpstr>
      <vt:lpstr>Quote of the day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587</cp:revision>
  <dcterms:created xsi:type="dcterms:W3CDTF">2016-09-07T08:26:27Z</dcterms:created>
  <dcterms:modified xsi:type="dcterms:W3CDTF">2021-08-21T11:18:03Z</dcterms:modified>
</cp:coreProperties>
</file>