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57" r:id="rId8"/>
    <p:sldId id="358" r:id="rId9"/>
    <p:sldId id="359" r:id="rId10"/>
    <p:sldId id="360" r:id="rId11"/>
    <p:sldId id="361" r:id="rId12"/>
    <p:sldId id="362" r:id="rId13"/>
    <p:sldId id="363" r:id="rId14"/>
    <p:sldId id="364" r:id="rId15"/>
    <p:sldId id="365" r:id="rId16"/>
    <p:sldId id="3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0" d="100"/>
          <a:sy n="70" d="100"/>
        </p:scale>
        <p:origin x="444"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10/14/2021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10/14/2021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10/14/2021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10/14/2021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10/14/2021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47680-B191-4A83-B03B-BAFEDF231382}"/>
              </a:ext>
            </a:extLst>
          </p:cNvPr>
          <p:cNvSpPr>
            <a:spLocks noGrp="1"/>
          </p:cNvSpPr>
          <p:nvPr>
            <p:ph idx="1"/>
          </p:nvPr>
        </p:nvSpPr>
        <p:spPr>
          <a:xfrm>
            <a:off x="1169791" y="907578"/>
            <a:ext cx="10178322" cy="5274857"/>
          </a:xfrm>
        </p:spPr>
        <p:txBody>
          <a:bodyPr/>
          <a:lstStyle/>
          <a:p>
            <a:r>
              <a:rPr lang="en-US" dirty="0"/>
              <a:t>When the Get Students link is clicked it should display for us what we have in the table.</a:t>
            </a:r>
          </a:p>
          <a:p>
            <a:endParaRPr lang="en-US" dirty="0"/>
          </a:p>
        </p:txBody>
      </p:sp>
      <p:pic>
        <p:nvPicPr>
          <p:cNvPr id="7" name="Picture 6">
            <a:extLst>
              <a:ext uri="{FF2B5EF4-FFF2-40B4-BE49-F238E27FC236}">
                <a16:creationId xmlns:a16="http://schemas.microsoft.com/office/drawing/2014/main" id="{DE48FA84-35E7-4AFF-9AEC-E8FF08154182}"/>
              </a:ext>
            </a:extLst>
          </p:cNvPr>
          <p:cNvPicPr>
            <a:picLocks noChangeAspect="1"/>
          </p:cNvPicPr>
          <p:nvPr/>
        </p:nvPicPr>
        <p:blipFill>
          <a:blip r:embed="rId2"/>
          <a:stretch>
            <a:fillRect/>
          </a:stretch>
        </p:blipFill>
        <p:spPr>
          <a:xfrm>
            <a:off x="1506161" y="1496808"/>
            <a:ext cx="9599211" cy="4262547"/>
          </a:xfrm>
          <a:prstGeom prst="rect">
            <a:avLst/>
          </a:prstGeom>
        </p:spPr>
      </p:pic>
    </p:spTree>
    <p:extLst>
      <p:ext uri="{BB962C8B-B14F-4D97-AF65-F5344CB8AC3E}">
        <p14:creationId xmlns:p14="http://schemas.microsoft.com/office/powerpoint/2010/main" val="23129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47680-B191-4A83-B03B-BAFEDF231382}"/>
              </a:ext>
            </a:extLst>
          </p:cNvPr>
          <p:cNvSpPr>
            <a:spLocks noGrp="1"/>
          </p:cNvSpPr>
          <p:nvPr>
            <p:ph idx="1"/>
          </p:nvPr>
        </p:nvSpPr>
        <p:spPr>
          <a:xfrm>
            <a:off x="1169791" y="907578"/>
            <a:ext cx="10178322" cy="5274857"/>
          </a:xfrm>
        </p:spPr>
        <p:txBody>
          <a:bodyPr/>
          <a:lstStyle/>
          <a:p>
            <a:r>
              <a:rPr lang="en-US" dirty="0"/>
              <a:t>Will go further and add buttons for each item so that we can perform various actions.</a:t>
            </a:r>
          </a:p>
        </p:txBody>
      </p:sp>
      <p:pic>
        <p:nvPicPr>
          <p:cNvPr id="5" name="Picture 4">
            <a:extLst>
              <a:ext uri="{FF2B5EF4-FFF2-40B4-BE49-F238E27FC236}">
                <a16:creationId xmlns:a16="http://schemas.microsoft.com/office/drawing/2014/main" id="{0901AEAF-6C07-455D-8F83-8508F2E5E102}"/>
              </a:ext>
            </a:extLst>
          </p:cNvPr>
          <p:cNvPicPr>
            <a:picLocks noChangeAspect="1"/>
          </p:cNvPicPr>
          <p:nvPr/>
        </p:nvPicPr>
        <p:blipFill>
          <a:blip r:embed="rId2"/>
          <a:stretch>
            <a:fillRect/>
          </a:stretch>
        </p:blipFill>
        <p:spPr>
          <a:xfrm>
            <a:off x="1243397" y="1513074"/>
            <a:ext cx="10031109" cy="3441063"/>
          </a:xfrm>
          <a:prstGeom prst="rect">
            <a:avLst/>
          </a:prstGeom>
        </p:spPr>
      </p:pic>
    </p:spTree>
    <p:extLst>
      <p:ext uri="{BB962C8B-B14F-4D97-AF65-F5344CB8AC3E}">
        <p14:creationId xmlns:p14="http://schemas.microsoft.com/office/powerpoint/2010/main" val="360285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47680-B191-4A83-B03B-BAFEDF231382}"/>
              </a:ext>
            </a:extLst>
          </p:cNvPr>
          <p:cNvSpPr>
            <a:spLocks noGrp="1"/>
          </p:cNvSpPr>
          <p:nvPr>
            <p:ph idx="1"/>
          </p:nvPr>
        </p:nvSpPr>
        <p:spPr>
          <a:xfrm>
            <a:off x="1169791" y="907578"/>
            <a:ext cx="10178322" cy="5575109"/>
          </a:xfrm>
        </p:spPr>
        <p:txBody>
          <a:bodyPr/>
          <a:lstStyle/>
          <a:p>
            <a:r>
              <a:rPr lang="en-US" dirty="0"/>
              <a:t>The following code is going to give us the output shown in the previous slide.</a:t>
            </a:r>
          </a:p>
        </p:txBody>
      </p:sp>
      <p:pic>
        <p:nvPicPr>
          <p:cNvPr id="4" name="Picture 3">
            <a:extLst>
              <a:ext uri="{FF2B5EF4-FFF2-40B4-BE49-F238E27FC236}">
                <a16:creationId xmlns:a16="http://schemas.microsoft.com/office/drawing/2014/main" id="{8EDD5443-4070-4014-B2B1-94EC6760C9A9}"/>
              </a:ext>
            </a:extLst>
          </p:cNvPr>
          <p:cNvPicPr>
            <a:picLocks noChangeAspect="1"/>
          </p:cNvPicPr>
          <p:nvPr/>
        </p:nvPicPr>
        <p:blipFill>
          <a:blip r:embed="rId2"/>
          <a:stretch>
            <a:fillRect/>
          </a:stretch>
        </p:blipFill>
        <p:spPr>
          <a:xfrm>
            <a:off x="1405718" y="1279449"/>
            <a:ext cx="8707272" cy="4831365"/>
          </a:xfrm>
          <a:prstGeom prst="rect">
            <a:avLst/>
          </a:prstGeom>
        </p:spPr>
      </p:pic>
    </p:spTree>
    <p:extLst>
      <p:ext uri="{BB962C8B-B14F-4D97-AF65-F5344CB8AC3E}">
        <p14:creationId xmlns:p14="http://schemas.microsoft.com/office/powerpoint/2010/main" val="343088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VALIDATION</a:t>
            </a:r>
          </a:p>
        </p:txBody>
      </p:sp>
    </p:spTree>
    <p:extLst>
      <p:ext uri="{BB962C8B-B14F-4D97-AF65-F5344CB8AC3E}">
        <p14:creationId xmlns:p14="http://schemas.microsoft.com/office/powerpoint/2010/main" val="2370818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99369-A08C-4099-BA3E-8DE014DAD35E}"/>
              </a:ext>
            </a:extLst>
          </p:cNvPr>
          <p:cNvSpPr>
            <a:spLocks noGrp="1"/>
          </p:cNvSpPr>
          <p:nvPr>
            <p:ph idx="1"/>
          </p:nvPr>
        </p:nvSpPr>
        <p:spPr>
          <a:xfrm>
            <a:off x="1265326" y="1014643"/>
            <a:ext cx="10178322" cy="5331566"/>
          </a:xfrm>
        </p:spPr>
        <p:txBody>
          <a:bodyPr/>
          <a:lstStyle/>
          <a:p>
            <a:r>
              <a:rPr lang="en-US" dirty="0"/>
              <a:t>Validation is to check that whatever has been entered is sensible, for instance through validation we can prevent one from entering black text and saving in the database. We want to check if an input is empty then give an appropriate message.</a:t>
            </a:r>
          </a:p>
        </p:txBody>
      </p:sp>
      <p:pic>
        <p:nvPicPr>
          <p:cNvPr id="5" name="Picture 4">
            <a:extLst>
              <a:ext uri="{FF2B5EF4-FFF2-40B4-BE49-F238E27FC236}">
                <a16:creationId xmlns:a16="http://schemas.microsoft.com/office/drawing/2014/main" id="{8F6C3412-722A-416C-A4C0-DA40F8391D52}"/>
              </a:ext>
            </a:extLst>
          </p:cNvPr>
          <p:cNvPicPr>
            <a:picLocks noChangeAspect="1"/>
          </p:cNvPicPr>
          <p:nvPr/>
        </p:nvPicPr>
        <p:blipFill>
          <a:blip r:embed="rId2"/>
          <a:stretch>
            <a:fillRect/>
          </a:stretch>
        </p:blipFill>
        <p:spPr>
          <a:xfrm>
            <a:off x="4033259" y="2170316"/>
            <a:ext cx="3855615" cy="3875643"/>
          </a:xfrm>
          <a:prstGeom prst="rect">
            <a:avLst/>
          </a:prstGeom>
          <a:ln>
            <a:solidFill>
              <a:schemeClr val="accent1">
                <a:lumMod val="75000"/>
              </a:schemeClr>
            </a:solidFill>
          </a:ln>
        </p:spPr>
      </p:pic>
    </p:spTree>
    <p:extLst>
      <p:ext uri="{BB962C8B-B14F-4D97-AF65-F5344CB8AC3E}">
        <p14:creationId xmlns:p14="http://schemas.microsoft.com/office/powerpoint/2010/main" val="54886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99369-A08C-4099-BA3E-8DE014DAD35E}"/>
              </a:ext>
            </a:extLst>
          </p:cNvPr>
          <p:cNvSpPr>
            <a:spLocks noGrp="1"/>
          </p:cNvSpPr>
          <p:nvPr>
            <p:ph idx="1"/>
          </p:nvPr>
        </p:nvSpPr>
        <p:spPr>
          <a:xfrm>
            <a:off x="1265326" y="1014643"/>
            <a:ext cx="10178322" cy="5331566"/>
          </a:xfrm>
        </p:spPr>
        <p:txBody>
          <a:bodyPr/>
          <a:lstStyle/>
          <a:p>
            <a:r>
              <a:rPr lang="en-US" dirty="0"/>
              <a:t>To perform validation will go to the class, that has our fields and decorate them                                                                                                                                                                                                                                                                                                                                                                              with Required. As shown below.</a:t>
            </a:r>
          </a:p>
          <a:p>
            <a:endParaRPr lang="en-US" dirty="0"/>
          </a:p>
          <a:p>
            <a:endParaRPr lang="en-US" dirty="0"/>
          </a:p>
          <a:p>
            <a:endParaRPr lang="en-US" dirty="0"/>
          </a:p>
          <a:p>
            <a:endParaRPr lang="en-US" dirty="0"/>
          </a:p>
          <a:p>
            <a:endParaRPr lang="en-US" dirty="0"/>
          </a:p>
          <a:p>
            <a:endParaRPr lang="en-US" dirty="0"/>
          </a:p>
          <a:p>
            <a:r>
              <a:rPr lang="en-US" dirty="0"/>
              <a:t>You will notice that under each input we have asp-validation for – This is the one responsible for displaying the error message when one clicks on the button without anything in the inputs.</a:t>
            </a:r>
          </a:p>
          <a:p>
            <a:r>
              <a:rPr lang="en-US" dirty="0"/>
              <a:t>Next we have class- text danger that is a bootstrap class that makes the text red in color.</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DF15A516-04BC-412C-A9D8-7AE68B5B2894}"/>
              </a:ext>
            </a:extLst>
          </p:cNvPr>
          <p:cNvPicPr>
            <a:picLocks noChangeAspect="1"/>
          </p:cNvPicPr>
          <p:nvPr/>
        </p:nvPicPr>
        <p:blipFill>
          <a:blip r:embed="rId2"/>
          <a:stretch>
            <a:fillRect/>
          </a:stretch>
        </p:blipFill>
        <p:spPr>
          <a:xfrm>
            <a:off x="3518429" y="1796686"/>
            <a:ext cx="3833164" cy="2418401"/>
          </a:xfrm>
          <a:prstGeom prst="rect">
            <a:avLst/>
          </a:prstGeom>
        </p:spPr>
      </p:pic>
    </p:spTree>
    <p:extLst>
      <p:ext uri="{BB962C8B-B14F-4D97-AF65-F5344CB8AC3E}">
        <p14:creationId xmlns:p14="http://schemas.microsoft.com/office/powerpoint/2010/main" val="378872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99369-A08C-4099-BA3E-8DE014DAD35E}"/>
              </a:ext>
            </a:extLst>
          </p:cNvPr>
          <p:cNvSpPr>
            <a:spLocks noGrp="1"/>
          </p:cNvSpPr>
          <p:nvPr>
            <p:ph idx="1"/>
          </p:nvPr>
        </p:nvSpPr>
        <p:spPr>
          <a:xfrm>
            <a:off x="1265326" y="1014643"/>
            <a:ext cx="10178322" cy="5331566"/>
          </a:xfrm>
        </p:spPr>
        <p:txBody>
          <a:bodyPr/>
          <a:lstStyle/>
          <a:p>
            <a:r>
              <a:rPr lang="en-US" dirty="0"/>
              <a:t>Next will go to our view to write the following so that the error message can be displayed on the browser. </a:t>
            </a:r>
          </a:p>
        </p:txBody>
      </p:sp>
      <p:pic>
        <p:nvPicPr>
          <p:cNvPr id="5" name="Picture 4">
            <a:extLst>
              <a:ext uri="{FF2B5EF4-FFF2-40B4-BE49-F238E27FC236}">
                <a16:creationId xmlns:a16="http://schemas.microsoft.com/office/drawing/2014/main" id="{BD49B66D-EC17-4A5F-8D4A-1F9F8EF47CD1}"/>
              </a:ext>
            </a:extLst>
          </p:cNvPr>
          <p:cNvPicPr>
            <a:picLocks noChangeAspect="1"/>
          </p:cNvPicPr>
          <p:nvPr/>
        </p:nvPicPr>
        <p:blipFill>
          <a:blip r:embed="rId2"/>
          <a:stretch>
            <a:fillRect/>
          </a:stretch>
        </p:blipFill>
        <p:spPr>
          <a:xfrm>
            <a:off x="3022998" y="1405231"/>
            <a:ext cx="8006989" cy="4749909"/>
          </a:xfrm>
          <a:prstGeom prst="rect">
            <a:avLst/>
          </a:prstGeom>
        </p:spPr>
      </p:pic>
    </p:spTree>
    <p:extLst>
      <p:ext uri="{BB962C8B-B14F-4D97-AF65-F5344CB8AC3E}">
        <p14:creationId xmlns:p14="http://schemas.microsoft.com/office/powerpoint/2010/main" val="269387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Views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VIEWS</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169792" y="1030407"/>
            <a:ext cx="10178322" cy="4496936"/>
          </a:xfrm>
        </p:spPr>
        <p:txBody>
          <a:bodyPr/>
          <a:lstStyle/>
          <a:p>
            <a:r>
              <a:rPr lang="en-US" dirty="0"/>
              <a:t>We have already created the Models, Controllers now we move to the view, for the forms or tables or contents of the Database to be visible on the browser then a view has to be created, therefore a view is used to display contents to the user on the browser.</a:t>
            </a:r>
          </a:p>
          <a:p>
            <a:r>
              <a:rPr lang="en-US" dirty="0"/>
              <a:t>To create a view right click on the action method that you want to create the view for, then click on add view, choose empty razor view and give it a name.</a:t>
            </a:r>
          </a:p>
          <a:p>
            <a:r>
              <a:rPr lang="en-US" dirty="0"/>
              <a:t>The first view that will create is the index view for our register controller and give it the name index.</a:t>
            </a:r>
          </a:p>
          <a:p>
            <a:r>
              <a:rPr lang="en-US" dirty="0"/>
              <a:t>Once the view is created will have to import the model to the view, then create a form to be shown when the view is called. </a:t>
            </a:r>
          </a:p>
          <a:p>
            <a:pPr marL="0" indent="0">
              <a:buNone/>
            </a:pPr>
            <a:endParaRPr lang="en-US" dirty="0"/>
          </a:p>
        </p:txBody>
      </p:sp>
      <p:pic>
        <p:nvPicPr>
          <p:cNvPr id="5" name="Picture 4">
            <a:extLst>
              <a:ext uri="{FF2B5EF4-FFF2-40B4-BE49-F238E27FC236}">
                <a16:creationId xmlns:a16="http://schemas.microsoft.com/office/drawing/2014/main" id="{D1B424F6-1A96-442A-A75B-7340DB6876EA}"/>
              </a:ext>
            </a:extLst>
          </p:cNvPr>
          <p:cNvPicPr>
            <a:picLocks noChangeAspect="1"/>
          </p:cNvPicPr>
          <p:nvPr/>
        </p:nvPicPr>
        <p:blipFill rotWithShape="1">
          <a:blip r:embed="rId2"/>
          <a:srcRect t="20176"/>
          <a:stretch/>
        </p:blipFill>
        <p:spPr>
          <a:xfrm>
            <a:off x="4883689" y="4053383"/>
            <a:ext cx="4545878" cy="423081"/>
          </a:xfrm>
          <a:prstGeom prst="rect">
            <a:avLst/>
          </a:prstGeom>
        </p:spPr>
      </p:pic>
    </p:spTree>
    <p:extLst>
      <p:ext uri="{BB962C8B-B14F-4D97-AF65-F5344CB8AC3E}">
        <p14:creationId xmlns:p14="http://schemas.microsoft.com/office/powerpoint/2010/main" val="105307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142496" y="818865"/>
            <a:ext cx="10178322" cy="5868538"/>
          </a:xfrm>
        </p:spPr>
        <p:txBody>
          <a:bodyPr>
            <a:normAutofit/>
          </a:bodyPr>
          <a:lstStyle/>
          <a:p>
            <a:r>
              <a:rPr lang="en-US" dirty="0"/>
              <a:t>Next is to create a form.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From the above form, the method that we are using is post, action being called is AddNew and controller is Register. When we run our application and the button is clicked on then the Action to be called is the AddNew in the Register controller.</a:t>
            </a:r>
          </a:p>
        </p:txBody>
      </p:sp>
      <p:pic>
        <p:nvPicPr>
          <p:cNvPr id="4" name="Picture 3">
            <a:extLst>
              <a:ext uri="{FF2B5EF4-FFF2-40B4-BE49-F238E27FC236}">
                <a16:creationId xmlns:a16="http://schemas.microsoft.com/office/drawing/2014/main" id="{91D26DAB-8A36-4836-A791-EECBBB2036F6}"/>
              </a:ext>
            </a:extLst>
          </p:cNvPr>
          <p:cNvPicPr>
            <a:picLocks noChangeAspect="1"/>
          </p:cNvPicPr>
          <p:nvPr/>
        </p:nvPicPr>
        <p:blipFill>
          <a:blip r:embed="rId2"/>
          <a:stretch>
            <a:fillRect/>
          </a:stretch>
        </p:blipFill>
        <p:spPr>
          <a:xfrm>
            <a:off x="1875594" y="1273952"/>
            <a:ext cx="7367478" cy="4089618"/>
          </a:xfrm>
          <a:prstGeom prst="rect">
            <a:avLst/>
          </a:prstGeom>
        </p:spPr>
      </p:pic>
    </p:spTree>
    <p:extLst>
      <p:ext uri="{BB962C8B-B14F-4D97-AF65-F5344CB8AC3E}">
        <p14:creationId xmlns:p14="http://schemas.microsoft.com/office/powerpoint/2010/main" val="273889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142496" y="818865"/>
            <a:ext cx="10178322" cy="5868538"/>
          </a:xfrm>
        </p:spPr>
        <p:txBody>
          <a:bodyPr>
            <a:normAutofit/>
          </a:bodyPr>
          <a:lstStyle/>
          <a:p>
            <a:r>
              <a:rPr lang="en-US" dirty="0"/>
              <a:t>With the code that we have written, when the program is executed it’s going to give us an out put then when new student link is clicked the view will display the form.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Since there is a button and it’s connected to the code to save details in the table, when the button is clicked, the content of what in the textbox is going to be saved in a database. </a:t>
            </a:r>
          </a:p>
          <a:p>
            <a:pPr marL="0" indent="0">
              <a:buNone/>
            </a:pPr>
            <a:endParaRPr lang="en-US" dirty="0"/>
          </a:p>
        </p:txBody>
      </p:sp>
      <p:pic>
        <p:nvPicPr>
          <p:cNvPr id="5" name="Picture 4">
            <a:extLst>
              <a:ext uri="{FF2B5EF4-FFF2-40B4-BE49-F238E27FC236}">
                <a16:creationId xmlns:a16="http://schemas.microsoft.com/office/drawing/2014/main" id="{5FB51AD3-1C70-427E-A95C-2A1ACF203D53}"/>
              </a:ext>
            </a:extLst>
          </p:cNvPr>
          <p:cNvPicPr>
            <a:picLocks noChangeAspect="1"/>
          </p:cNvPicPr>
          <p:nvPr/>
        </p:nvPicPr>
        <p:blipFill>
          <a:blip r:embed="rId2"/>
          <a:stretch>
            <a:fillRect/>
          </a:stretch>
        </p:blipFill>
        <p:spPr>
          <a:xfrm>
            <a:off x="1286791" y="1620905"/>
            <a:ext cx="9889731" cy="3616189"/>
          </a:xfrm>
          <a:prstGeom prst="rect">
            <a:avLst/>
          </a:prstGeom>
          <a:ln>
            <a:solidFill>
              <a:schemeClr val="accent1">
                <a:lumMod val="75000"/>
              </a:schemeClr>
            </a:solidFill>
          </a:ln>
        </p:spPr>
      </p:pic>
    </p:spTree>
    <p:extLst>
      <p:ext uri="{BB962C8B-B14F-4D97-AF65-F5344CB8AC3E}">
        <p14:creationId xmlns:p14="http://schemas.microsoft.com/office/powerpoint/2010/main" val="191781494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10129</TotalTime>
  <Words>593</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VIEWS</vt:lpstr>
      <vt:lpstr>PowerPoint Presentation</vt:lpstr>
      <vt:lpstr>PowerPoint Presentation</vt:lpstr>
      <vt:lpstr>PowerPoint Presentation</vt:lpstr>
      <vt:lpstr>PowerPoint Presentation</vt:lpstr>
      <vt:lpstr>PowerPoint Presentation</vt:lpstr>
      <vt:lpstr>PowerPoint Presentation</vt:lpstr>
      <vt:lpstr>VALIDATION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757</cp:revision>
  <dcterms:created xsi:type="dcterms:W3CDTF">2016-09-07T08:26:27Z</dcterms:created>
  <dcterms:modified xsi:type="dcterms:W3CDTF">2021-10-14T13:36:50Z</dcterms:modified>
</cp:coreProperties>
</file>