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4"/>
  </p:sldMasterIdLst>
  <p:notesMasterIdLst>
    <p:notesMasterId r:id="rId11"/>
  </p:notesMasterIdLst>
  <p:sldIdLst>
    <p:sldId id="270" r:id="rId5"/>
    <p:sldId id="271" r:id="rId6"/>
    <p:sldId id="278" r:id="rId7"/>
    <p:sldId id="279" r:id="rId8"/>
    <p:sldId id="280" r:id="rId9"/>
    <p:sldId id="27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9E5FB-467A-C41E-8DA6-D8200AE78349}" v="142" dt="2022-06-15T01:41:33.491"/>
  </p1510:revLst>
</p1510:revInfo>
</file>

<file path=ppt/tableStyles.xml><?xml version="1.0" encoding="utf-8"?>
<a:tblStyleLst xmlns:a="http://schemas.openxmlformats.org/drawingml/2006/main" def="{E02098BF-17E7-4FA7-9C36-B1E1B76C6B67}">
  <a:tblStyle styleId="{E02098BF-17E7-4FA7-9C36-B1E1B76C6B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2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23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94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64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000" y="-17852"/>
            <a:ext cx="9216000" cy="51792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-36000" y="1861575"/>
            <a:ext cx="4608001" cy="952505"/>
          </a:xfrm>
          <a:prstGeom prst="rect">
            <a:avLst/>
          </a:prstGeom>
        </p:spPr>
        <p:txBody>
          <a:bodyPr wrap="square" lIns="468000" tIns="0" rIns="0" bIns="0" anchor="t">
            <a:noAutofit/>
          </a:bodyPr>
          <a:lstStyle>
            <a:lvl1pPr>
              <a:lnSpc>
                <a:spcPct val="110000"/>
              </a:lnSpc>
              <a:defRPr sz="2548" baseline="0">
                <a:latin typeface="Meiryo UI" panose="020B0604030504040204" pitchFamily="50" charset="-128"/>
              </a:defRPr>
            </a:lvl1pPr>
          </a:lstStyle>
          <a:p>
            <a:r>
              <a:rPr lang="en-US" altLang="ja-JP" dirty="0"/>
              <a:t>Title Font:34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-35999" y="3109902"/>
            <a:ext cx="4608000" cy="276743"/>
          </a:xfrm>
          <a:prstGeom prst="rect">
            <a:avLst/>
          </a:prstGeom>
        </p:spPr>
        <p:txBody>
          <a:bodyPr wrap="square" lIns="468000" tIns="0" rIns="0" bIns="0" anchor="b">
            <a:noAutofit/>
          </a:bodyPr>
          <a:lstStyle>
            <a:lvl1pPr>
              <a:defRPr sz="1798" baseline="0">
                <a:latin typeface="Meiryo UI" panose="020B0604030504040204" pitchFamily="50" charset="-128"/>
              </a:defRPr>
            </a:lvl1pPr>
          </a:lstStyle>
          <a:p>
            <a:r>
              <a:rPr lang="en-US" altLang="ja-JP" dirty="0"/>
              <a:t>Presenter name Font:24</a:t>
            </a:r>
            <a:endParaRPr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-36000" y="3493495"/>
            <a:ext cx="4608000" cy="910944"/>
          </a:xfrm>
          <a:prstGeom prst="rect">
            <a:avLst/>
          </a:prstGeom>
        </p:spPr>
        <p:txBody>
          <a:bodyPr lIns="468000" tIns="0" rIns="0" bIns="0" anchor="t">
            <a:noAutofit/>
          </a:bodyPr>
          <a:lstStyle>
            <a:lvl1pPr>
              <a:defRPr sz="1199" baseline="0">
                <a:latin typeface="Meiryo UI" panose="020B0604030504040204" pitchFamily="50" charset="-128"/>
              </a:defRPr>
            </a:lvl1pPr>
            <a:lvl2pPr>
              <a:defRPr sz="1199"/>
            </a:lvl2pPr>
            <a:lvl3pPr>
              <a:defRPr sz="1199"/>
            </a:lvl3pPr>
            <a:lvl4pPr>
              <a:defRPr sz="1199"/>
            </a:lvl4pPr>
          </a:lstStyle>
          <a:p>
            <a:pPr lvl="0"/>
            <a:r>
              <a:rPr kumimoji="1" lang="en-US" altLang="ja-JP" dirty="0"/>
              <a:t>Department or Presentation item list Font: 16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285" y="340216"/>
            <a:ext cx="2266290" cy="64740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9" y="4734117"/>
            <a:ext cx="1071353" cy="2079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1" y="633913"/>
            <a:ext cx="9143999" cy="3884403"/>
          </a:xfrm>
          <a:prstGeom prst="rect">
            <a:avLst/>
          </a:prstGeom>
        </p:spPr>
        <p:txBody>
          <a:bodyPr lIns="144000" tIns="396000" rIns="648000"/>
          <a:lstStyle>
            <a:lvl1pPr marL="539496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548" baseline="0">
                <a:latin typeface="Meiryo UI" panose="020B0604030504040204" pitchFamily="50" charset="-128"/>
              </a:defRPr>
            </a:lvl1pPr>
            <a:lvl2pPr marL="599515" indent="-256935">
              <a:buFont typeface="+mj-lt"/>
              <a:buAutoNum type="arabicPeriod"/>
              <a:defRPr/>
            </a:lvl2pPr>
            <a:lvl3pPr marL="942095" indent="-256935">
              <a:buFont typeface="+mj-lt"/>
              <a:buAutoNum type="arabicPeriod"/>
              <a:defRPr/>
            </a:lvl3pPr>
            <a:lvl4pPr marL="1284675" indent="-256935">
              <a:buFont typeface="+mj-lt"/>
              <a:buAutoNum type="arabicPeriod"/>
              <a:defRPr/>
            </a:lvl4pPr>
            <a:lvl5pPr marL="1627255" indent="-256935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-36000" y="-17852"/>
            <a:ext cx="9216000" cy="5179204"/>
          </a:xfrm>
          <a:prstGeom prst="rect">
            <a:avLst/>
          </a:prstGeom>
        </p:spPr>
      </p:pic>
      <p:sp>
        <p:nvSpPr>
          <p:cNvPr id="4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-36000" y="0"/>
            <a:ext cx="9216000" cy="889517"/>
          </a:xfrm>
          <a:prstGeom prst="rect">
            <a:avLst/>
          </a:prstGeom>
        </p:spPr>
        <p:txBody>
          <a:bodyPr wrap="square" lIns="288000" rIns="360000">
            <a:noAutofit/>
          </a:bodyPr>
          <a:lstStyle>
            <a:lvl1pPr>
              <a:defRPr sz="532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Verdana" charset="0"/>
              </a:defRPr>
            </a:lvl1pPr>
          </a:lstStyle>
          <a:p>
            <a:pPr lvl="0"/>
            <a:r>
              <a:rPr kumimoji="1" lang="en-US" altLang="ja-JP"/>
              <a:t>0.</a:t>
            </a:r>
            <a:r>
              <a:rPr kumimoji="1" lang="ja-JP" altLang="en-US"/>
              <a:t>マスター テキストの書式設定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22776" y="4686864"/>
            <a:ext cx="1131196" cy="321691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-36000" y="868360"/>
            <a:ext cx="9216000" cy="940925"/>
          </a:xfrm>
        </p:spPr>
        <p:txBody>
          <a:bodyPr wrap="square" rIns="648000" anchor="t">
            <a:noAutofit/>
          </a:bodyPr>
          <a:lstStyle>
            <a:lvl1pPr marL="0" indent="0" algn="l">
              <a:lnSpc>
                <a:spcPct val="120000"/>
              </a:lnSpc>
              <a:buSzPct val="120000"/>
              <a:buFont typeface="+mj-lt"/>
              <a:buNone/>
              <a:defRPr sz="2548" b="0" baseline="0">
                <a:solidFill>
                  <a:schemeClr val="bg1"/>
                </a:solidFill>
                <a:latin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3"/>
          </p:nvPr>
        </p:nvSpPr>
        <p:spPr>
          <a:xfrm>
            <a:off x="4704692" y="3949681"/>
            <a:ext cx="2057400" cy="273590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4"/>
          </p:nvPr>
        </p:nvSpPr>
        <p:spPr>
          <a:xfrm>
            <a:off x="0" y="633913"/>
            <a:ext cx="9144000" cy="391137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+サマリ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sz="quarter" idx="15"/>
          </p:nvPr>
        </p:nvSpPr>
        <p:spPr>
          <a:xfrm>
            <a:off x="0" y="633913"/>
            <a:ext cx="9144000" cy="391137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3"/>
          </p:nvPr>
        </p:nvSpPr>
        <p:spPr>
          <a:xfrm>
            <a:off x="4704692" y="3949681"/>
            <a:ext cx="2057400" cy="273590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62576"/>
            <a:ext cx="9144000" cy="457424"/>
          </a:xfrm>
          <a:prstGeom prst="rect">
            <a:avLst/>
          </a:prstGeom>
        </p:spPr>
        <p:txBody>
          <a:bodyPr lIns="360000" rIns="360000" bIns="36000" anchor="b" anchorCtr="0">
            <a:spAutoFit/>
          </a:bodyPr>
          <a:lstStyle>
            <a:lvl1pPr algn="ctr">
              <a:spcAft>
                <a:spcPts val="0"/>
              </a:spcAft>
              <a:defRPr sz="1873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サマリー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4215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xfrm>
            <a:off x="4704692" y="3949681"/>
            <a:ext cx="2057400" cy="273590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ーポレートマーク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7326" y="1924665"/>
            <a:ext cx="3909351" cy="11167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1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1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107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0" y="148743"/>
            <a:ext cx="9144000" cy="265212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1" name="object 7"/>
          <p:cNvSpPr/>
          <p:nvPr/>
        </p:nvSpPr>
        <p:spPr>
          <a:xfrm>
            <a:off x="1944000" y="4688648"/>
            <a:ext cx="720000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827" y="0"/>
                </a:lnTo>
              </a:path>
            </a:pathLst>
          </a:custGeom>
          <a:ln w="6273">
            <a:solidFill>
              <a:srgbClr val="DC0032"/>
            </a:solidFill>
          </a:ln>
        </p:spPr>
        <p:txBody>
          <a:bodyPr wrap="square" lIns="0" tIns="0" rIns="0" bIns="0" rtlCol="0"/>
          <a:lstStyle/>
          <a:p>
            <a:endParaRPr sz="1349" dirty="0">
              <a:latin typeface="Meiryo UI" panose="020B0604030504040204" pitchFamily="50" charset="-128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1618322" y="4662932"/>
            <a:ext cx="259715" cy="480568"/>
          </a:xfrm>
          <a:custGeom>
            <a:avLst/>
            <a:gdLst/>
            <a:ahLst/>
            <a:cxnLst/>
            <a:rect l="l" t="t" r="r" b="b"/>
            <a:pathLst>
              <a:path w="259714" h="641350">
                <a:moveTo>
                  <a:pt x="259626" y="0"/>
                </a:moveTo>
                <a:lnTo>
                  <a:pt x="203631" y="0"/>
                </a:lnTo>
                <a:lnTo>
                  <a:pt x="0" y="641159"/>
                </a:lnTo>
                <a:lnTo>
                  <a:pt x="55994" y="641159"/>
                </a:lnTo>
                <a:lnTo>
                  <a:pt x="259626" y="0"/>
                </a:lnTo>
                <a:close/>
              </a:path>
            </a:pathLst>
          </a:custGeom>
          <a:solidFill>
            <a:srgbClr val="DC003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49" dirty="0">
              <a:latin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246" y="4686864"/>
            <a:ext cx="1129726" cy="322723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1944000" y="4765065"/>
            <a:ext cx="5760000" cy="242029"/>
            <a:chOff x="2097358" y="6328231"/>
            <a:chExt cx="5760000" cy="323004"/>
          </a:xfrm>
        </p:grpSpPr>
        <p:sp>
          <p:nvSpPr>
            <p:cNvPr id="13" name="object 9"/>
            <p:cNvSpPr txBox="1"/>
            <p:nvPr/>
          </p:nvSpPr>
          <p:spPr>
            <a:xfrm>
              <a:off x="2097358" y="6328231"/>
              <a:ext cx="576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4750">
                <a:lnSpc>
                  <a:spcPct val="100000"/>
                </a:lnSpc>
              </a:pPr>
              <a:r>
                <a:rPr lang="en-US" altLang="ja-JP" sz="52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PT. DENSO MANUFACTURING INDONESIA</a:t>
              </a:r>
            </a:p>
            <a:p>
              <a:pPr marL="14750">
                <a:lnSpc>
                  <a:spcPct val="100000"/>
                </a:lnSpc>
              </a:pPr>
              <a:r>
                <a:rPr lang="en-US" sz="52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System</a:t>
              </a:r>
              <a:r>
                <a:rPr lang="en-US" sz="525" baseline="0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Development</a:t>
              </a:r>
              <a:endParaRPr sz="525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object 9"/>
            <p:cNvSpPr txBox="1"/>
            <p:nvPr/>
          </p:nvSpPr>
          <p:spPr>
            <a:xfrm>
              <a:off x="2097358" y="6574291"/>
              <a:ext cx="5760000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16">
                <a:lnSpc>
                  <a:spcPct val="100000"/>
                </a:lnSpc>
                <a:spcBef>
                  <a:spcPts val="232"/>
                </a:spcBef>
              </a:pPr>
              <a:r>
                <a:rPr sz="37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© DENSO 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</a:t>
              </a:r>
              <a:r>
                <a:rPr lang="en-US"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PORATION </a:t>
              </a:r>
              <a:r>
                <a:rPr sz="37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All 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Rights</a:t>
              </a:r>
              <a:r>
                <a:rPr sz="375" spc="-71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Reserved.</a:t>
              </a:r>
              <a:endParaRPr sz="375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633912"/>
            <a:ext cx="9144000" cy="3911378"/>
          </a:xfrm>
          <a:prstGeom prst="rect">
            <a:avLst/>
          </a:prstGeom>
        </p:spPr>
        <p:txBody>
          <a:bodyPr vert="horz" lIns="720000" tIns="36000" rIns="648000" bIns="3600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スライド番号プレースホルダー 8"/>
          <p:cNvSpPr txBox="1">
            <a:spLocks/>
          </p:cNvSpPr>
          <p:nvPr userDrawn="1"/>
        </p:nvSpPr>
        <p:spPr>
          <a:xfrm>
            <a:off x="7086600" y="-17254"/>
            <a:ext cx="2057400" cy="273590"/>
          </a:xfrm>
          <a:prstGeom prst="rect">
            <a:avLst/>
          </a:prstGeom>
        </p:spPr>
        <p:txBody>
          <a:bodyPr vert="horz" lIns="68517" tIns="34258" rIns="68517" bIns="34258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300" kern="1200">
                <a:solidFill>
                  <a:srgbClr val="828282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554CA-2BEA-3E4B-997B-FC51848F792A}" type="slidenum">
              <a:rPr lang="ja-JP" altLang="en-US" sz="974" smtClean="0"/>
              <a:pPr/>
              <a:t>‹#›</a:t>
            </a:fld>
            <a:r>
              <a:rPr lang="en-US" altLang="ja-JP" sz="974" dirty="0">
                <a:ea typeface="Verdana" panose="020B0604030504040204" pitchFamily="34" charset="0"/>
              </a:rPr>
              <a:t> /7</a:t>
            </a:r>
            <a:endParaRPr lang="ja-JP" altLang="en-US" sz="974" dirty="0"/>
          </a:p>
        </p:txBody>
      </p:sp>
      <p:pic>
        <p:nvPicPr>
          <p:cNvPr id="16" name="図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46" y="4855143"/>
            <a:ext cx="1071353" cy="2079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5" r:id="rId2"/>
    <p:sldLayoutId id="2147483664" r:id="rId3"/>
    <p:sldLayoutId id="2147483692" r:id="rId4"/>
    <p:sldLayoutId id="2147483693" r:id="rId5"/>
    <p:sldLayoutId id="2147483688" r:id="rId6"/>
    <p:sldLayoutId id="2147483689" r:id="rId7"/>
    <p:sldLayoutId id="2147483697" r:id="rId8"/>
  </p:sldLayoutIdLst>
  <p:hf hdr="0" ftr="0" dt="0"/>
  <p:txStyles>
    <p:titleStyle>
      <a:lvl1pPr eaLnBrk="1" hangingPunct="1">
        <a:defRPr kumimoji="1" sz="2500" b="1">
          <a:latin typeface="Meiryo UI" panose="020B0604030504040204" pitchFamily="50" charset="-128"/>
          <a:ea typeface="+mj-ea"/>
          <a:cs typeface="+mj-cs"/>
        </a:defRPr>
      </a:lvl1pPr>
    </p:titleStyle>
    <p:bodyStyle>
      <a:lvl1pPr marL="0" indent="0" eaLnBrk="1" hangingPunct="1">
        <a:spcAft>
          <a:spcPts val="600"/>
        </a:spcAft>
        <a:buFont typeface="Wingdings" panose="05000000000000000000" pitchFamily="2" charset="2"/>
        <a:buNone/>
        <a:defRPr kumimoji="1" sz="2000">
          <a:latin typeface="+mn-lt"/>
          <a:ea typeface="+mn-ea"/>
          <a:cs typeface="+mn-cs"/>
        </a:defRPr>
      </a:lvl1pPr>
      <a:lvl2pPr marL="457200" indent="0" eaLnBrk="1" hangingPunct="1">
        <a:buFont typeface="Wingdings" panose="05000000000000000000" pitchFamily="2" charset="2"/>
        <a:buNone/>
        <a:defRPr kumimoji="1" sz="1800">
          <a:latin typeface="+mn-lt"/>
          <a:ea typeface="+mn-ea"/>
          <a:cs typeface="+mn-cs"/>
        </a:defRPr>
      </a:lvl2pPr>
      <a:lvl3pPr marL="1080000" indent="0" eaLnBrk="1" hangingPunct="1">
        <a:buFont typeface="Wingdings" panose="05000000000000000000" pitchFamily="2" charset="2"/>
        <a:buNone/>
        <a:defRPr kumimoji="1" sz="1600">
          <a:latin typeface="+mn-lt"/>
          <a:ea typeface="+mn-ea"/>
          <a:cs typeface="+mn-cs"/>
        </a:defRPr>
      </a:lvl3pPr>
      <a:lvl4pPr marL="1620000" indent="0" eaLnBrk="1" hangingPunct="1">
        <a:buFont typeface="Wingdings" panose="05000000000000000000" pitchFamily="2" charset="2"/>
        <a:buNone/>
        <a:defRPr kumimoji="1" sz="1400">
          <a:latin typeface="+mn-lt"/>
          <a:ea typeface="+mn-ea"/>
          <a:cs typeface="+mn-cs"/>
        </a:defRPr>
      </a:lvl4pPr>
      <a:lvl5pPr marL="1980000" indent="0" eaLnBrk="1" hangingPunct="1">
        <a:buFont typeface="Wingdings" panose="05000000000000000000" pitchFamily="2" charset="2"/>
        <a:buNone/>
        <a:defRPr kumimoji="1" sz="800">
          <a:latin typeface="+mn-lt"/>
          <a:ea typeface="+mn-ea"/>
          <a:cs typeface="+mn-cs"/>
        </a:defRPr>
      </a:lvl5pPr>
      <a:lvl6pPr marL="2286000" eaLnBrk="1" hangingPunct="1">
        <a:defRPr kumimoji="1">
          <a:latin typeface="+mn-lt"/>
          <a:ea typeface="+mn-ea"/>
          <a:cs typeface="+mn-cs"/>
        </a:defRPr>
      </a:lvl6pPr>
      <a:lvl7pPr marL="2743200" eaLnBrk="1" hangingPunct="1">
        <a:defRPr kumimoji="1">
          <a:latin typeface="+mn-lt"/>
          <a:ea typeface="+mn-ea"/>
          <a:cs typeface="+mn-cs"/>
        </a:defRPr>
      </a:lvl7pPr>
      <a:lvl8pPr marL="3200400" eaLnBrk="1" hangingPunct="1">
        <a:defRPr kumimoji="1">
          <a:latin typeface="+mn-lt"/>
          <a:ea typeface="+mn-ea"/>
          <a:cs typeface="+mn-cs"/>
        </a:defRPr>
      </a:lvl8pPr>
      <a:lvl9pPr marL="3657600" eaLnBrk="1" hangingPunct="1">
        <a:defRPr kumimoji="1">
          <a:latin typeface="+mn-lt"/>
          <a:ea typeface="+mn-ea"/>
          <a:cs typeface="+mn-cs"/>
        </a:defRPr>
      </a:lvl9pPr>
    </p:bodyStyle>
    <p:otherStyle>
      <a:lvl1pPr marL="0" eaLnBrk="1" hangingPunct="1">
        <a:defRPr kumimoji="1">
          <a:latin typeface="+mn-lt"/>
          <a:ea typeface="+mn-ea"/>
          <a:cs typeface="+mn-cs"/>
        </a:defRPr>
      </a:lvl1pPr>
      <a:lvl2pPr marL="457200" eaLnBrk="1" hangingPunct="1">
        <a:defRPr kumimoji="1">
          <a:latin typeface="+mn-lt"/>
          <a:ea typeface="+mn-ea"/>
          <a:cs typeface="+mn-cs"/>
        </a:defRPr>
      </a:lvl2pPr>
      <a:lvl3pPr marL="914400" eaLnBrk="1" hangingPunct="1">
        <a:defRPr kumimoji="1">
          <a:latin typeface="+mn-lt"/>
          <a:ea typeface="+mn-ea"/>
          <a:cs typeface="+mn-cs"/>
        </a:defRPr>
      </a:lvl3pPr>
      <a:lvl4pPr marL="1371600" eaLnBrk="1" hangingPunct="1">
        <a:defRPr kumimoji="1">
          <a:latin typeface="+mn-lt"/>
          <a:ea typeface="+mn-ea"/>
          <a:cs typeface="+mn-cs"/>
        </a:defRPr>
      </a:lvl4pPr>
      <a:lvl5pPr marL="1828800" eaLnBrk="1" hangingPunct="1">
        <a:defRPr kumimoji="1">
          <a:latin typeface="+mn-lt"/>
          <a:ea typeface="+mn-ea"/>
          <a:cs typeface="+mn-cs"/>
        </a:defRPr>
      </a:lvl5pPr>
      <a:lvl6pPr marL="2286000" eaLnBrk="1" hangingPunct="1">
        <a:defRPr kumimoji="1">
          <a:latin typeface="+mn-lt"/>
          <a:ea typeface="+mn-ea"/>
          <a:cs typeface="+mn-cs"/>
        </a:defRPr>
      </a:lvl6pPr>
      <a:lvl7pPr marL="2743200" eaLnBrk="1" hangingPunct="1">
        <a:defRPr kumimoji="1">
          <a:latin typeface="+mn-lt"/>
          <a:ea typeface="+mn-ea"/>
          <a:cs typeface="+mn-cs"/>
        </a:defRPr>
      </a:lvl7pPr>
      <a:lvl8pPr marL="3200400" eaLnBrk="1" hangingPunct="1">
        <a:defRPr kumimoji="1">
          <a:latin typeface="+mn-lt"/>
          <a:ea typeface="+mn-ea"/>
          <a:cs typeface="+mn-cs"/>
        </a:defRPr>
      </a:lvl8pPr>
      <a:lvl9pPr marL="3657600" eaLnBrk="1" hangingPunct="1">
        <a:defRPr kumimoji="1"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4" pos="5329" userDrawn="1">
          <p15:clr>
            <a:srgbClr val="F26B43"/>
          </p15:clr>
        </p15:guide>
        <p15:guide id="5" orient="horz" pos="396" userDrawn="1">
          <p15:clr>
            <a:srgbClr val="F26B43"/>
          </p15:clr>
        </p15:guide>
        <p15:guide id="6" orient="horz" pos="2775" userDrawn="1">
          <p15:clr>
            <a:srgbClr val="F26B43"/>
          </p15:clr>
        </p15:guide>
        <p15:guide id="8" pos="431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2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id="{C3C5661B-7D62-4F6E-A9EE-C79A43AAB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88" y="1185777"/>
            <a:ext cx="4327268" cy="887254"/>
          </a:xfrm>
          <a:prstGeom prst="roundRect">
            <a:avLst>
              <a:gd name="adj" fmla="val 11707"/>
            </a:avLst>
          </a:prstGeom>
          <a:noFill/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ea typeface="ＭＳ Ｐゴシック"/>
              </a:rPr>
              <a:t>Troubleshooting </a:t>
            </a:r>
            <a:r>
              <a:rPr lang="en-US" sz="1600" dirty="0" err="1">
                <a:ea typeface="ＭＳ Ｐゴシック"/>
              </a:rPr>
              <a:t>web_template</a:t>
            </a:r>
            <a:r>
              <a:rPr lang="en-US" sz="1600" dirty="0">
                <a:ea typeface="ＭＳ Ｐゴシック"/>
              </a:rPr>
              <a:t> di PHP 8.1.7 </a:t>
            </a:r>
            <a:br>
              <a:rPr lang="en-US" sz="1600" dirty="0">
                <a:ea typeface="ＭＳ Ｐゴシック"/>
              </a:rPr>
            </a:br>
            <a:r>
              <a:rPr lang="en-US" sz="1600" dirty="0">
                <a:ea typeface="ＭＳ Ｐゴシック"/>
              </a:rPr>
              <a:t>dan</a:t>
            </a:r>
            <a:br>
              <a:rPr lang="en-US" sz="1600" dirty="0">
                <a:ea typeface="ＭＳ Ｐゴシック"/>
              </a:rPr>
            </a:br>
            <a:r>
              <a:rPr lang="en-US" sz="1600" dirty="0">
                <a:ea typeface="ＭＳ Ｐゴシック"/>
              </a:rPr>
              <a:t>404 not found .</a:t>
            </a:r>
            <a:r>
              <a:rPr lang="en-US" sz="1600" dirty="0" err="1">
                <a:ea typeface="ＭＳ Ｐゴシック"/>
              </a:rPr>
              <a:t>htaccess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9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Problem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200" dirty="0" err="1"/>
              <a:t>Masalah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biasanya</a:t>
            </a:r>
            <a:r>
              <a:rPr lang="en-US" sz="1200" dirty="0"/>
              <a:t>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apabila</a:t>
            </a:r>
            <a:r>
              <a:rPr lang="en-US" sz="1200" dirty="0"/>
              <a:t> ada </a:t>
            </a:r>
            <a:r>
              <a:rPr lang="en-US" sz="1200" dirty="0" err="1"/>
              <a:t>perbedaan</a:t>
            </a:r>
            <a:r>
              <a:rPr lang="en-US" sz="1200" dirty="0"/>
              <a:t> </a:t>
            </a:r>
            <a:r>
              <a:rPr lang="en-US" sz="1200" dirty="0" err="1"/>
              <a:t>versi</a:t>
            </a:r>
            <a:r>
              <a:rPr lang="en-US" sz="1200" dirty="0"/>
              <a:t> PHP, </a:t>
            </a:r>
            <a:r>
              <a:rPr lang="en-US" sz="1200" dirty="0" err="1"/>
              <a:t>misal</a:t>
            </a:r>
            <a:r>
              <a:rPr lang="en-US" sz="1200" dirty="0"/>
              <a:t> di </a:t>
            </a:r>
            <a:r>
              <a:rPr lang="en-US" sz="1200" dirty="0" err="1"/>
              <a:t>kasus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PHP </a:t>
            </a:r>
            <a:r>
              <a:rPr lang="en-US" sz="1200" dirty="0" err="1"/>
              <a:t>versi</a:t>
            </a:r>
            <a:r>
              <a:rPr lang="en-US" sz="1200" dirty="0"/>
              <a:t> 7 dan 8.</a:t>
            </a:r>
          </a:p>
          <a:p>
            <a:endParaRPr lang="en-US" sz="1200" dirty="0"/>
          </a:p>
          <a:p>
            <a:r>
              <a:rPr lang="en-US" sz="1200" dirty="0"/>
              <a:t>Jika </a:t>
            </a:r>
            <a:r>
              <a:rPr lang="en-US" sz="1200" dirty="0" err="1"/>
              <a:t>keluar</a:t>
            </a:r>
            <a:r>
              <a:rPr lang="en-US" sz="1200" dirty="0"/>
              <a:t> error message yang </a:t>
            </a:r>
            <a:r>
              <a:rPr lang="en-US" sz="1200" dirty="0" err="1"/>
              <a:t>bersangkutan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:</a:t>
            </a:r>
          </a:p>
          <a:p>
            <a:br>
              <a:rPr lang="en-US" sz="1200" dirty="0"/>
            </a:br>
            <a:r>
              <a:rPr lang="en-US" sz="1200" dirty="0"/>
              <a:t>“public function open($</a:t>
            </a:r>
            <a:r>
              <a:rPr lang="en-US" sz="1200" dirty="0" err="1"/>
              <a:t>save_path</a:t>
            </a:r>
            <a:r>
              <a:rPr lang="en-US" sz="1200" dirty="0"/>
              <a:t>, $name)”</a:t>
            </a:r>
          </a:p>
          <a:p>
            <a:r>
              <a:rPr lang="en-US" sz="1200" dirty="0"/>
              <a:t>“public function read($</a:t>
            </a:r>
            <a:r>
              <a:rPr lang="en-US" sz="1200" dirty="0" err="1"/>
              <a:t>session_id</a:t>
            </a:r>
            <a:r>
              <a:rPr lang="en-US" sz="1200" dirty="0"/>
              <a:t>)”</a:t>
            </a:r>
          </a:p>
          <a:p>
            <a:r>
              <a:rPr lang="en-US" sz="1200" dirty="0"/>
              <a:t>“public function write($</a:t>
            </a:r>
            <a:r>
              <a:rPr lang="en-US" sz="1200" dirty="0" err="1"/>
              <a:t>session_id</a:t>
            </a:r>
            <a:r>
              <a:rPr lang="en-US" sz="1200" dirty="0"/>
              <a:t>, $</a:t>
            </a:r>
            <a:r>
              <a:rPr lang="en-US" sz="1200" dirty="0" err="1"/>
              <a:t>session_data</a:t>
            </a:r>
            <a:r>
              <a:rPr lang="en-US" sz="1200" dirty="0"/>
              <a:t>)”</a:t>
            </a:r>
          </a:p>
          <a:p>
            <a:r>
              <a:rPr lang="en-US" sz="1200" dirty="0"/>
              <a:t>“public function close()”</a:t>
            </a:r>
          </a:p>
          <a:p>
            <a:r>
              <a:rPr lang="en-US" sz="1200" dirty="0"/>
              <a:t>“public function destroy($</a:t>
            </a:r>
            <a:r>
              <a:rPr lang="en-US" sz="1200" dirty="0" err="1"/>
              <a:t>session_id</a:t>
            </a:r>
            <a:r>
              <a:rPr lang="en-US" sz="1200" dirty="0"/>
              <a:t>)”</a:t>
            </a:r>
          </a:p>
          <a:p>
            <a:r>
              <a:rPr lang="en-US" sz="1200" dirty="0"/>
              <a:t>“public function </a:t>
            </a:r>
            <a:r>
              <a:rPr lang="en-US" sz="1200" dirty="0" err="1"/>
              <a:t>gc</a:t>
            </a:r>
            <a:r>
              <a:rPr lang="en-US" sz="1200" dirty="0"/>
              <a:t>($</a:t>
            </a:r>
            <a:r>
              <a:rPr lang="en-US" sz="1200" dirty="0" err="1"/>
              <a:t>maxlifetime</a:t>
            </a:r>
            <a:r>
              <a:rPr lang="en-US" sz="1200" dirty="0"/>
              <a:t>)”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29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 Problem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en-US" sz="1200" dirty="0"/>
              <a:t>Buka file /system/libraries/Session/drivers/</a:t>
            </a:r>
            <a:r>
              <a:rPr lang="en-US" sz="1200" dirty="0" err="1"/>
              <a:t>Session_files_driver.php</a:t>
            </a:r>
            <a:r>
              <a:rPr lang="en-US" sz="1200" dirty="0"/>
              <a:t> dan </a:t>
            </a:r>
          </a:p>
          <a:p>
            <a:pPr lvl="1"/>
            <a:r>
              <a:rPr lang="en-US" sz="1200" dirty="0" err="1"/>
              <a:t>Menambahkan</a:t>
            </a:r>
            <a:r>
              <a:rPr lang="en-US" sz="1200" dirty="0"/>
              <a:t> #[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sz="1200" dirty="0"/>
              <a:t>ReturnTypeWillChange] di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tiap</a:t>
            </a:r>
            <a:r>
              <a:rPr lang="en-US" sz="1200" dirty="0"/>
              <a:t> function.</a:t>
            </a:r>
          </a:p>
          <a:p>
            <a:pPr lvl="1"/>
            <a:endParaRPr lang="en-US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pPr lvl="1"/>
            <a:endParaRPr lang="en-US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73737-8BFC-0884-62E3-66C40E007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05" t="-1754" r="10689"/>
          <a:stretch/>
        </p:blipFill>
        <p:spPr>
          <a:xfrm>
            <a:off x="1199816" y="1370153"/>
            <a:ext cx="3149600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7F244-6707-3A50-3FA8-7D0C66422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816" y="2142638"/>
            <a:ext cx="2667372" cy="55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743201-F1F6-F1E6-6DBE-89E5C9C91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816" y="2915124"/>
            <a:ext cx="3934374" cy="562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457A43-6690-D68E-68C5-EF921D4A2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816" y="3697135"/>
            <a:ext cx="1943371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16E33A-83AA-F7A4-9A95-5BAD298972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9937" y="1370153"/>
            <a:ext cx="2915057" cy="552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75FFAE-CB52-5775-41BC-83FE3C5A96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9937" y="2142638"/>
            <a:ext cx="2581635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4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4673-B701-E3BD-5D73-D79DD82F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Problem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0AC7C-A0CB-9549-2F49-FAB0ECD7FE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/>
              <a:pPr/>
              <a:t>4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FC657-2D49-2D8D-C95C-9EB01B89E4D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Jika </a:t>
            </a:r>
            <a:r>
              <a:rPr lang="en-US" dirty="0" err="1"/>
              <a:t>terdapat</a:t>
            </a:r>
            <a:r>
              <a:rPr lang="en-US" dirty="0"/>
              <a:t> message “404 error”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form,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dashboard.</a:t>
            </a:r>
          </a:p>
        </p:txBody>
      </p:sp>
    </p:spTree>
    <p:extLst>
      <p:ext uri="{BB962C8B-B14F-4D97-AF65-F5344CB8AC3E}">
        <p14:creationId xmlns:p14="http://schemas.microsoft.com/office/powerpoint/2010/main" val="271676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D71D-B451-62F9-BE1A-AEA20BFC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Solusi Problem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5E77C-5014-96DB-4952-ABAD57B5150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F554CA-2BEA-3E4B-997B-FC51848F792A}" type="slidenum">
              <a:rPr lang="ja-JP" altLang="en-US" smtClean="0"/>
              <a:pPr/>
              <a:t>5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5F368-14CF-B707-EF52-DDE15DD7761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Di file .</a:t>
            </a:r>
            <a:r>
              <a:rPr lang="en-US" dirty="0" err="1"/>
              <a:t>htaccess</a:t>
            </a:r>
            <a:r>
              <a:rPr lang="en-US" dirty="0"/>
              <a:t>,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RewriteBase</a:t>
            </a:r>
            <a:r>
              <a:rPr lang="en-US" dirty="0"/>
              <a:t> /</a:t>
            </a:r>
            <a:r>
              <a:rPr lang="en-US" dirty="0" err="1"/>
              <a:t>quality_new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2E9C-17A6-2CB8-50F5-001C3F62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86" y="1626347"/>
            <a:ext cx="3887806" cy="14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17999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スライドテンプレート_4x3_170518">
  <a:themeElements>
    <a:clrScheme name="DENSO170309">
      <a:dk1>
        <a:srgbClr val="000000"/>
      </a:dk1>
      <a:lt1>
        <a:srgbClr val="FFFFFF"/>
      </a:lt1>
      <a:dk2>
        <a:srgbClr val="B9D7EB"/>
      </a:dk2>
      <a:lt2>
        <a:srgbClr val="DC0032"/>
      </a:lt2>
      <a:accent1>
        <a:srgbClr val="828282"/>
      </a:accent1>
      <a:accent2>
        <a:srgbClr val="34B78F"/>
      </a:accent2>
      <a:accent3>
        <a:srgbClr val="A77BCA"/>
      </a:accent3>
      <a:accent4>
        <a:srgbClr val="0092BD"/>
      </a:accent4>
      <a:accent5>
        <a:srgbClr val="004386"/>
      </a:accent5>
      <a:accent6>
        <a:srgbClr val="EF60A3"/>
      </a:accent6>
      <a:hlink>
        <a:srgbClr val="000000"/>
      </a:hlink>
      <a:folHlink>
        <a:srgbClr val="000000"/>
      </a:folHlink>
    </a:clrScheme>
    <a:fontScheme name="DENSO1703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5A31BC68-EDA0-4B6D-B4CE-9BD30CB1C643}" vid="{26B9B838-5D37-4B26-A1D0-2E914534F74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56641f8-e38d-4ca1-b160-262fcc01c8f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3C8A32F162547828F275E88D45467" ma:contentTypeVersion="14" ma:contentTypeDescription="Create a new document." ma:contentTypeScope="" ma:versionID="dc83cea725b073343905301377376b67">
  <xsd:schema xmlns:xsd="http://www.w3.org/2001/XMLSchema" xmlns:xs="http://www.w3.org/2001/XMLSchema" xmlns:p="http://schemas.microsoft.com/office/2006/metadata/properties" xmlns:ns2="356641f8-e38d-4ca1-b160-262fcc01c8f5" xmlns:ns3="9f284b11-b38a-40b3-9364-49a18294c09f" targetNamespace="http://schemas.microsoft.com/office/2006/metadata/properties" ma:root="true" ma:fieldsID="1b156f21d64d0ded70a0be13f7d3362f" ns2:_="" ns3:_="">
    <xsd:import namespace="356641f8-e38d-4ca1-b160-262fcc01c8f5"/>
    <xsd:import namespace="9f284b11-b38a-40b3-9364-49a18294c0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_Flow_SignoffStatu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641f8-e38d-4ca1-b160-262fcc01c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_Flow_SignoffStatus" ma:index="18" nillable="true" ma:displayName="Sign-off status" ma:internalName="Sign_x002d_off_x0020_status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284b11-b38a-40b3-9364-49a18294c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7E1DB7-52E9-481A-A29E-5DA067EE2D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A30BCC-6D54-4901-A6EB-2D7F499D576A}">
  <ds:schemaRefs>
    <ds:schemaRef ds:uri="http://schemas.microsoft.com/office/2006/metadata/properties"/>
    <ds:schemaRef ds:uri="http://schemas.microsoft.com/office/infopath/2007/PartnerControls"/>
    <ds:schemaRef ds:uri="356641f8-e38d-4ca1-b160-262fcc01c8f5"/>
  </ds:schemaRefs>
</ds:datastoreItem>
</file>

<file path=customXml/itemProps3.xml><?xml version="1.0" encoding="utf-8"?>
<ds:datastoreItem xmlns:ds="http://schemas.openxmlformats.org/officeDocument/2006/customXml" ds:itemID="{C53F6174-D21E-446F-B0D2-5E40CB941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641f8-e38d-4ca1-b160-262fcc01c8f5"/>
    <ds:schemaRef ds:uri="9f284b11-b38a-40b3-9364-49a18294c0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173</Words>
  <Application>Microsoft Office PowerPoint</Application>
  <PresentationFormat>On-screen Show (16:9)</PresentationFormat>
  <Paragraphs>23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Meiryo UI</vt:lpstr>
      <vt:lpstr>Arial</vt:lpstr>
      <vt:lpstr>Fira Code</vt:lpstr>
      <vt:lpstr>Verdana</vt:lpstr>
      <vt:lpstr>Wingdings</vt:lpstr>
      <vt:lpstr>プレゼンテーションスライドテンプレート_4x3_170518</vt:lpstr>
      <vt:lpstr>PowerPoint Presentation</vt:lpstr>
      <vt:lpstr>Penjelasan Problem 1</vt:lpstr>
      <vt:lpstr>Solusi Problem 1</vt:lpstr>
      <vt:lpstr>Penjelasan Problem 2</vt:lpstr>
      <vt:lpstr>Solusi Problem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Nafis Aimanurrohman</cp:lastModifiedBy>
  <cp:revision>40</cp:revision>
  <dcterms:modified xsi:type="dcterms:W3CDTF">2022-07-13T09:10:35Z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0x010100F593C8A32F162547828F275E88D45467</vt:lpwstr>
  </property>
</Properties>
</file>