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9" autoAdjust="0"/>
    <p:restoredTop sz="94719" autoAdjust="0"/>
  </p:normalViewPr>
  <p:slideViewPr>
    <p:cSldViewPr snapToGrid="0">
      <p:cViewPr varScale="1">
        <p:scale>
          <a:sx n="87" d="100"/>
          <a:sy n="87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4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5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1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0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7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3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31C5-FAE7-415C-B0D9-C334E771FECD}" type="datetimeFigureOut">
              <a:rPr lang="en-AU" smtClean="0"/>
              <a:t>11/04/2016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3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241129" y="69027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22" name="Oval 21"/>
          <p:cNvSpPr/>
          <p:nvPr/>
        </p:nvSpPr>
        <p:spPr>
          <a:xfrm>
            <a:off x="3988744" y="133096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</a:rPr>
              <a:t>DEBOUNCE1</a:t>
            </a:r>
          </a:p>
        </p:txBody>
      </p:sp>
      <p:sp>
        <p:nvSpPr>
          <p:cNvPr id="23" name="Oval 22"/>
          <p:cNvSpPr/>
          <p:nvPr/>
        </p:nvSpPr>
        <p:spPr>
          <a:xfrm>
            <a:off x="4443283" y="2679137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24" name="Oval 23"/>
          <p:cNvSpPr/>
          <p:nvPr/>
        </p:nvSpPr>
        <p:spPr>
          <a:xfrm>
            <a:off x="4443283" y="452302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DPRESS</a:t>
            </a:r>
          </a:p>
        </p:txBody>
      </p:sp>
      <p:sp>
        <p:nvSpPr>
          <p:cNvPr id="25" name="Oval 24"/>
          <p:cNvSpPr/>
          <p:nvPr/>
        </p:nvSpPr>
        <p:spPr>
          <a:xfrm>
            <a:off x="6019044" y="452302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LPRESS</a:t>
            </a:r>
          </a:p>
        </p:txBody>
      </p:sp>
      <p:sp>
        <p:nvSpPr>
          <p:cNvPr id="26" name="Oval 25"/>
          <p:cNvSpPr/>
          <p:nvPr/>
        </p:nvSpPr>
        <p:spPr>
          <a:xfrm>
            <a:off x="8650175" y="3502267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32" name="Curved Connector 31"/>
          <p:cNvCxnSpPr>
            <a:stCxn id="20" idx="4"/>
            <a:endCxn id="22" idx="2"/>
          </p:cNvCxnSpPr>
          <p:nvPr/>
        </p:nvCxnSpPr>
        <p:spPr>
          <a:xfrm rot="16200000" flipH="1">
            <a:off x="3690591" y="1284815"/>
            <a:ext cx="388690" cy="2076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3" idx="4"/>
            <a:endCxn id="24" idx="0"/>
          </p:cNvCxnSpPr>
          <p:nvPr/>
        </p:nvCxnSpPr>
        <p:spPr>
          <a:xfrm rot="5400000">
            <a:off x="4313340" y="3853080"/>
            <a:ext cx="133988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5" idx="4"/>
            <a:endCxn id="26" idx="4"/>
          </p:cNvCxnSpPr>
          <p:nvPr/>
        </p:nvCxnSpPr>
        <p:spPr>
          <a:xfrm rot="5400000" flipH="1" flipV="1">
            <a:off x="7364231" y="3201079"/>
            <a:ext cx="1020756" cy="2631131"/>
          </a:xfrm>
          <a:prstGeom prst="curvedConnector3">
            <a:avLst>
              <a:gd name="adj1" fmla="val -223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70" idx="0"/>
            <a:endCxn id="20" idx="2"/>
          </p:cNvCxnSpPr>
          <p:nvPr/>
        </p:nvCxnSpPr>
        <p:spPr>
          <a:xfrm rot="5400000" flipH="1" flipV="1">
            <a:off x="2292230" y="1724833"/>
            <a:ext cx="1731453" cy="1663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23379" y="1325733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</a:t>
            </a:r>
            <a:br>
              <a:rPr lang="en-AU" sz="1200" dirty="0"/>
            </a:br>
            <a:r>
              <a:rPr lang="en-AU" sz="1200" dirty="0"/>
              <a:t>active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56013" y="1846701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Debounce</a:t>
            </a:r>
            <a:r>
              <a:rPr lang="en-AU" sz="1200" dirty="0"/>
              <a:t> timer expired</a:t>
            </a:r>
          </a:p>
        </p:txBody>
      </p:sp>
      <p:cxnSp>
        <p:nvCxnSpPr>
          <p:cNvPr id="58" name="Curved Connector 57"/>
          <p:cNvCxnSpPr>
            <a:stCxn id="23" idx="6"/>
            <a:endCxn id="25" idx="0"/>
          </p:cNvCxnSpPr>
          <p:nvPr/>
        </p:nvCxnSpPr>
        <p:spPr>
          <a:xfrm>
            <a:off x="5523283" y="2931137"/>
            <a:ext cx="1035761" cy="15918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2" idx="4"/>
            <a:endCxn id="23" idx="0"/>
          </p:cNvCxnSpPr>
          <p:nvPr/>
        </p:nvCxnSpPr>
        <p:spPr>
          <a:xfrm rot="16200000" flipH="1">
            <a:off x="4333929" y="2029782"/>
            <a:ext cx="844169" cy="4545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4907" y="3643366"/>
            <a:ext cx="148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active</a:t>
            </a:r>
            <a:br>
              <a:rPr lang="en-AU" sz="1200" dirty="0"/>
            </a:br>
            <a:r>
              <a:rPr lang="en-AU" sz="1200" dirty="0"/>
              <a:t>AND</a:t>
            </a:r>
          </a:p>
          <a:p>
            <a:r>
              <a:rPr lang="en-AU" sz="1200" dirty="0"/>
              <a:t>Timer &lt; LPRESS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09826" y="3380878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</a:t>
            </a:r>
            <a:br>
              <a:rPr lang="en-AU" sz="1200" dirty="0"/>
            </a:br>
            <a:r>
              <a:rPr lang="en-AU" sz="1200" dirty="0"/>
              <a:t>inactive</a:t>
            </a:r>
          </a:p>
        </p:txBody>
      </p:sp>
      <p:sp>
        <p:nvSpPr>
          <p:cNvPr id="70" name="Oval 69"/>
          <p:cNvSpPr/>
          <p:nvPr/>
        </p:nvSpPr>
        <p:spPr>
          <a:xfrm>
            <a:off x="2534784" y="2673731"/>
            <a:ext cx="1080000" cy="50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Detected PRESS</a:t>
            </a:r>
          </a:p>
        </p:txBody>
      </p:sp>
      <p:sp>
        <p:nvSpPr>
          <p:cNvPr id="92" name="Oval 91"/>
          <p:cNvSpPr/>
          <p:nvPr/>
        </p:nvSpPr>
        <p:spPr>
          <a:xfrm>
            <a:off x="2534785" y="452302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</a:rPr>
              <a:t>DEBOUNCE 2</a:t>
            </a:r>
          </a:p>
        </p:txBody>
      </p:sp>
      <p:cxnSp>
        <p:nvCxnSpPr>
          <p:cNvPr id="93" name="Curved Connector 92"/>
          <p:cNvCxnSpPr>
            <a:stCxn id="24" idx="4"/>
            <a:endCxn id="92" idx="4"/>
          </p:cNvCxnSpPr>
          <p:nvPr/>
        </p:nvCxnSpPr>
        <p:spPr>
          <a:xfrm rot="5400000">
            <a:off x="4029034" y="4072774"/>
            <a:ext cx="12700" cy="190849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712183" y="1742691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WAIT</a:t>
            </a:r>
          </a:p>
        </p:txBody>
      </p:sp>
      <p:cxnSp>
        <p:nvCxnSpPr>
          <p:cNvPr id="97" name="Curved Connector 96"/>
          <p:cNvCxnSpPr>
            <a:stCxn id="96" idx="6"/>
            <a:endCxn id="20" idx="2"/>
          </p:cNvCxnSpPr>
          <p:nvPr/>
        </p:nvCxnSpPr>
        <p:spPr>
          <a:xfrm flipV="1">
            <a:off x="1792183" y="942278"/>
            <a:ext cx="1448946" cy="1052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010243" y="1261991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</a:t>
            </a:r>
            <a:br>
              <a:rPr lang="en-AU" sz="1200" dirty="0"/>
            </a:br>
            <a:r>
              <a:rPr lang="en-AU" sz="1200" dirty="0"/>
              <a:t>inactive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5911" y="3775435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still active</a:t>
            </a:r>
            <a:br>
              <a:rPr lang="en-AU" sz="1200" dirty="0"/>
            </a:br>
            <a:r>
              <a:rPr lang="en-AU" sz="1200" dirty="0"/>
              <a:t>after </a:t>
            </a:r>
            <a:r>
              <a:rPr lang="en-AU" sz="1200" dirty="0" err="1"/>
              <a:t>debounce</a:t>
            </a:r>
            <a:r>
              <a:rPr lang="en-AU" sz="1200" dirty="0"/>
              <a:t> time</a:t>
            </a:r>
          </a:p>
        </p:txBody>
      </p:sp>
      <p:sp>
        <p:nvSpPr>
          <p:cNvPr id="103" name="Oval 102"/>
          <p:cNvSpPr/>
          <p:nvPr/>
        </p:nvSpPr>
        <p:spPr>
          <a:xfrm>
            <a:off x="716007" y="2682956"/>
            <a:ext cx="1080000" cy="50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Detected DPRESS</a:t>
            </a:r>
          </a:p>
        </p:txBody>
      </p:sp>
      <p:cxnSp>
        <p:nvCxnSpPr>
          <p:cNvPr id="104" name="Curved Connector 103"/>
          <p:cNvCxnSpPr>
            <a:stCxn id="92" idx="2"/>
            <a:endCxn id="103" idx="4"/>
          </p:cNvCxnSpPr>
          <p:nvPr/>
        </p:nvCxnSpPr>
        <p:spPr>
          <a:xfrm rot="10800000">
            <a:off x="1256007" y="3186957"/>
            <a:ext cx="1278778" cy="15880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03" idx="0"/>
            <a:endCxn id="96" idx="4"/>
          </p:cNvCxnSpPr>
          <p:nvPr/>
        </p:nvCxnSpPr>
        <p:spPr>
          <a:xfrm rot="16200000" flipV="1">
            <a:off x="1035963" y="2462912"/>
            <a:ext cx="436265" cy="38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92" idx="0"/>
            <a:endCxn id="70" idx="4"/>
          </p:cNvCxnSpPr>
          <p:nvPr/>
        </p:nvCxnSpPr>
        <p:spPr>
          <a:xfrm rot="16200000" flipV="1">
            <a:off x="2402139" y="3850376"/>
            <a:ext cx="1345292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689572" y="3350400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</a:t>
            </a:r>
            <a:br>
              <a:rPr lang="en-AU" sz="1200" dirty="0"/>
            </a:br>
            <a:r>
              <a:rPr lang="en-AU" sz="1200" dirty="0"/>
              <a:t>inactive</a:t>
            </a:r>
          </a:p>
        </p:txBody>
      </p:sp>
      <p:sp>
        <p:nvSpPr>
          <p:cNvPr id="118" name="Oval 117"/>
          <p:cNvSpPr/>
          <p:nvPr/>
        </p:nvSpPr>
        <p:spPr>
          <a:xfrm>
            <a:off x="6594837" y="2682956"/>
            <a:ext cx="1080000" cy="50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Detected LPRESS</a:t>
            </a:r>
          </a:p>
        </p:txBody>
      </p:sp>
      <p:sp>
        <p:nvSpPr>
          <p:cNvPr id="119" name="Oval 118"/>
          <p:cNvSpPr/>
          <p:nvPr/>
        </p:nvSpPr>
        <p:spPr>
          <a:xfrm>
            <a:off x="8635021" y="2686037"/>
            <a:ext cx="1080000" cy="50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PRESS detected</a:t>
            </a:r>
          </a:p>
        </p:txBody>
      </p:sp>
      <p:cxnSp>
        <p:nvCxnSpPr>
          <p:cNvPr id="124" name="Curved Connector 123"/>
          <p:cNvCxnSpPr>
            <a:stCxn id="118" idx="0"/>
            <a:endCxn id="20" idx="6"/>
          </p:cNvCxnSpPr>
          <p:nvPr/>
        </p:nvCxnSpPr>
        <p:spPr>
          <a:xfrm rot="16200000" flipV="1">
            <a:off x="4857644" y="405763"/>
            <a:ext cx="1740678" cy="28137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26" idx="6"/>
            <a:endCxn id="119" idx="6"/>
          </p:cNvCxnSpPr>
          <p:nvPr/>
        </p:nvCxnSpPr>
        <p:spPr>
          <a:xfrm flipH="1" flipV="1">
            <a:off x="9715021" y="2938037"/>
            <a:ext cx="15154" cy="816230"/>
          </a:xfrm>
          <a:prstGeom prst="curvedConnector3">
            <a:avLst>
              <a:gd name="adj1" fmla="val -1508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918857" y="3029051"/>
            <a:ext cx="148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active</a:t>
            </a:r>
            <a:br>
              <a:rPr lang="en-AU" sz="1200" dirty="0"/>
            </a:br>
            <a:r>
              <a:rPr lang="en-AU" sz="1200" dirty="0"/>
              <a:t>AND</a:t>
            </a:r>
          </a:p>
          <a:p>
            <a:r>
              <a:rPr lang="en-AU" sz="1200" dirty="0"/>
              <a:t>Repeat time expired</a:t>
            </a:r>
          </a:p>
        </p:txBody>
      </p:sp>
      <p:cxnSp>
        <p:nvCxnSpPr>
          <p:cNvPr id="150" name="Curved Connector 149"/>
          <p:cNvCxnSpPr>
            <a:stCxn id="119" idx="4"/>
            <a:endCxn id="26" idx="0"/>
          </p:cNvCxnSpPr>
          <p:nvPr/>
        </p:nvCxnSpPr>
        <p:spPr>
          <a:xfrm rot="16200000" flipH="1">
            <a:off x="9026483" y="3338575"/>
            <a:ext cx="312230" cy="15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endCxn id="20" idx="6"/>
          </p:cNvCxnSpPr>
          <p:nvPr/>
        </p:nvCxnSpPr>
        <p:spPr>
          <a:xfrm rot="10800000">
            <a:off x="4321129" y="942279"/>
            <a:ext cx="4329046" cy="2838173"/>
          </a:xfrm>
          <a:prstGeom prst="curvedConnector3">
            <a:avLst>
              <a:gd name="adj1" fmla="val 8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755588" y="4598780"/>
            <a:ext cx="17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active after </a:t>
            </a:r>
            <a:br>
              <a:rPr lang="en-AU" sz="1200" dirty="0"/>
            </a:br>
            <a:r>
              <a:rPr lang="en-AU" sz="1200" dirty="0"/>
              <a:t>repeat threshold time</a:t>
            </a:r>
          </a:p>
        </p:txBody>
      </p:sp>
      <p:cxnSp>
        <p:nvCxnSpPr>
          <p:cNvPr id="172" name="Curved Connector 171"/>
          <p:cNvCxnSpPr>
            <a:stCxn id="25" idx="6"/>
            <a:endCxn id="118" idx="4"/>
          </p:cNvCxnSpPr>
          <p:nvPr/>
        </p:nvCxnSpPr>
        <p:spPr>
          <a:xfrm flipV="1">
            <a:off x="7099044" y="3186956"/>
            <a:ext cx="35793" cy="15880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263589" y="3348838"/>
            <a:ext cx="148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inactive</a:t>
            </a:r>
            <a:br>
              <a:rPr lang="en-AU" sz="1200" dirty="0"/>
            </a:br>
            <a:r>
              <a:rPr lang="en-AU" sz="1200" dirty="0"/>
              <a:t>before repeat threshold time</a:t>
            </a:r>
          </a:p>
        </p:txBody>
      </p:sp>
      <p:cxnSp>
        <p:nvCxnSpPr>
          <p:cNvPr id="43" name="Curved Connector 42"/>
          <p:cNvCxnSpPr>
            <a:stCxn id="22" idx="0"/>
            <a:endCxn id="20" idx="6"/>
          </p:cNvCxnSpPr>
          <p:nvPr/>
        </p:nvCxnSpPr>
        <p:spPr>
          <a:xfrm rot="16200000" flipV="1">
            <a:off x="4230592" y="1032815"/>
            <a:ext cx="388690" cy="2076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93295" y="2192219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</a:t>
            </a:r>
            <a:br>
              <a:rPr lang="en-AU" sz="1200" dirty="0"/>
            </a:br>
            <a:r>
              <a:rPr lang="en-AU" sz="1200" dirty="0"/>
              <a:t>inactive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69099" y="938758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</a:t>
            </a:r>
            <a:br>
              <a:rPr lang="en-AU" sz="1200" dirty="0"/>
            </a:br>
            <a:r>
              <a:rPr lang="en-AU" sz="1200" dirty="0"/>
              <a:t>inactive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93588" y="5024316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active</a:t>
            </a:r>
            <a:br>
              <a:rPr lang="en-AU" sz="1200" dirty="0"/>
            </a:br>
            <a:r>
              <a:rPr lang="en-AU" sz="1200" dirty="0"/>
              <a:t>Timer &lt; DPRESS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7141" y="3733625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inactive</a:t>
            </a:r>
            <a:br>
              <a:rPr lang="en-AU" sz="1200" dirty="0"/>
            </a:br>
            <a:r>
              <a:rPr lang="en-AU" sz="1200" dirty="0"/>
              <a:t>Timer &gt; DPRESS time</a:t>
            </a:r>
          </a:p>
        </p:txBody>
      </p:sp>
      <p:cxnSp>
        <p:nvCxnSpPr>
          <p:cNvPr id="53" name="Curved Connector 52"/>
          <p:cNvCxnSpPr>
            <a:stCxn id="24" idx="2"/>
            <a:endCxn id="70" idx="6"/>
          </p:cNvCxnSpPr>
          <p:nvPr/>
        </p:nvCxnSpPr>
        <p:spPr>
          <a:xfrm rot="10800000">
            <a:off x="3614785" y="2925731"/>
            <a:ext cx="828499" cy="18492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96" idx="2"/>
            <a:endCxn id="96" idx="0"/>
          </p:cNvCxnSpPr>
          <p:nvPr/>
        </p:nvCxnSpPr>
        <p:spPr>
          <a:xfrm rot="10800000" flipH="1">
            <a:off x="712183" y="1742691"/>
            <a:ext cx="540000" cy="252000"/>
          </a:xfrm>
          <a:prstGeom prst="curvedConnector4">
            <a:avLst>
              <a:gd name="adj1" fmla="val -42333"/>
              <a:gd name="adj2" fmla="val 190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6224" y="1281025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</a:t>
            </a:r>
            <a:br>
              <a:rPr lang="en-AU" sz="1200" dirty="0"/>
            </a:br>
            <a:r>
              <a:rPr lang="en-AU" sz="1200" dirty="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20415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18</cp:revision>
  <dcterms:created xsi:type="dcterms:W3CDTF">2015-11-27T00:17:41Z</dcterms:created>
  <dcterms:modified xsi:type="dcterms:W3CDTF">2016-04-11T06:48:56Z</dcterms:modified>
</cp:coreProperties>
</file>