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1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8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11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2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065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0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6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5544-6BAB-441F-8A92-5CC846611607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F63EF5-1C06-4DD7-B274-E3522ABA902D}" type="slidenum">
              <a:rPr lang="ar-SA" smtClean="0"/>
              <a:t>‹#›</a:t>
            </a:fld>
            <a:endParaRPr lang="ar-S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458A570-5E53-83E8-ECF0-8BF146F7DA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708030" y="1955573"/>
            <a:ext cx="817098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IMDB MOVIE TREND ANALYSIS</a:t>
            </a:r>
            <a:br>
              <a:rPr kumimoji="0" lang="en-US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 Mohammad Edrees Nassimi</a:t>
            </a:r>
            <a:br>
              <a:rPr kumimoji="0" lang="en-US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TITLE: DATA SCIENCE AND VISUALIZATION</a:t>
            </a:r>
            <a:br>
              <a:rPr kumimoji="0" lang="en-US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SCHOOL:</a:t>
            </a:r>
            <a:b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ar-S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 JULY 27, 2025 </a:t>
            </a:r>
          </a:p>
        </p:txBody>
      </p:sp>
    </p:spTree>
    <p:extLst>
      <p:ext uri="{BB962C8B-B14F-4D97-AF65-F5344CB8AC3E}">
        <p14:creationId xmlns:p14="http://schemas.microsoft.com/office/powerpoint/2010/main" val="299124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3BA2-A714-987E-7857-272D9373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ar-S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35449-0B1A-0BDA-B52B-E18A3CCA2E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70468"/>
            <a:ext cx="72741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IMDB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runtime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genres</a:t>
            </a:r>
            <a:endParaRPr kumimoji="0" lang="en-US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ar-SA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genre-based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S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17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A410-2A44-5695-E019-53EB0209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METADATA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F202-E828-72D6-3619-1CBA4D33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/>
              <a:t>Number of entries: 1000</a:t>
            </a:r>
          </a:p>
          <a:p>
            <a:r>
              <a:rPr lang="en-GB" sz="1800" dirty="0"/>
              <a:t>Features: </a:t>
            </a:r>
            <a:r>
              <a:rPr lang="en-GB" sz="1800" dirty="0" err="1"/>
              <a:t>Poster_Link</a:t>
            </a:r>
            <a:r>
              <a:rPr lang="en-GB" sz="1800" dirty="0"/>
              <a:t>, </a:t>
            </a:r>
            <a:r>
              <a:rPr lang="en-GB" sz="1800" dirty="0" err="1"/>
              <a:t>Series_Title</a:t>
            </a:r>
            <a:r>
              <a:rPr lang="en-GB" sz="1800" dirty="0"/>
              <a:t>, </a:t>
            </a:r>
            <a:r>
              <a:rPr lang="en-GB" sz="1800" dirty="0" err="1"/>
              <a:t>Released_Year</a:t>
            </a:r>
            <a:r>
              <a:rPr lang="en-GB" sz="1800" dirty="0"/>
              <a:t>, Certificate, Runtime, Genre, </a:t>
            </a:r>
            <a:r>
              <a:rPr lang="en-GB" sz="1800" dirty="0" err="1"/>
              <a:t>IMDB_Rating</a:t>
            </a:r>
            <a:r>
              <a:rPr lang="en-GB" sz="1800" dirty="0"/>
              <a:t>, Overview, </a:t>
            </a:r>
            <a:r>
              <a:rPr lang="en-GB" sz="1800" dirty="0" err="1"/>
              <a:t>Meta_score</a:t>
            </a:r>
            <a:r>
              <a:rPr lang="en-GB" sz="1800" dirty="0"/>
              <a:t>, Director, Star1, Star2, Star3, Star4, </a:t>
            </a:r>
            <a:r>
              <a:rPr lang="en-GB" sz="1800" dirty="0" err="1"/>
              <a:t>No_of_Votes</a:t>
            </a:r>
            <a:r>
              <a:rPr lang="en-GB" sz="1800" dirty="0"/>
              <a:t>, Gross</a:t>
            </a:r>
          </a:p>
          <a:p>
            <a:r>
              <a:rPr lang="en-GB" sz="1800" dirty="0"/>
              <a:t>IMDB Rating stats: summary </a:t>
            </a:r>
            <a:r>
              <a:rPr lang="en-GB" sz="1800" dirty="0" err="1"/>
              <a:t>IMDB_Rating</a:t>
            </a:r>
            <a:r>
              <a:rPr lang="en-GB" sz="1800" dirty="0"/>
              <a:t> 0 count 1000 1 mean 7.949300000000012 2 </a:t>
            </a:r>
            <a:r>
              <a:rPr lang="en-GB" sz="1800" dirty="0" err="1"/>
              <a:t>stddev</a:t>
            </a:r>
            <a:r>
              <a:rPr lang="en-GB" sz="1800" dirty="0"/>
              <a:t> 0.2754912074920139 3 min 7.6 4 max 9.3</a:t>
            </a:r>
          </a:p>
          <a:p>
            <a:r>
              <a:rPr lang="en-GB" sz="1800" dirty="0"/>
              <a:t>Runtime stats: summary Runtime 0 count 1000 1 mean None 2 </a:t>
            </a:r>
            <a:r>
              <a:rPr lang="en-GB" sz="1800" dirty="0" err="1"/>
              <a:t>stddev</a:t>
            </a:r>
            <a:r>
              <a:rPr lang="en-GB" sz="1800" dirty="0"/>
              <a:t> None 3 min 100 min 4 max 99 min</a:t>
            </a:r>
          </a:p>
          <a:p>
            <a:r>
              <a:rPr lang="en-GB" sz="1800" dirty="0"/>
              <a:t>Gross stats: summary Gross 0 count 831 1 mean 272456.8181818182 2 </a:t>
            </a:r>
            <a:r>
              <a:rPr lang="en-GB" sz="1800" dirty="0" err="1"/>
              <a:t>stddev</a:t>
            </a:r>
            <a:r>
              <a:rPr lang="en-GB" sz="1800" dirty="0"/>
              <a:t> 315488.7617525601 3 min 1,000,045 4 max Orlando Bloom</a:t>
            </a:r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263899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4435-A00D-5373-5D77-4CF52453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43FA-A773-0DCF-7583-C526D067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Clustering revealed three movie groups: short high-rated (e.g., 12 Angry Men), medium-length popular (e.g., The Dark Knight), and long epics (e.g., The Godfather). </a:t>
            </a:r>
          </a:p>
          <a:p>
            <a:endParaRPr lang="en-US" dirty="0"/>
          </a:p>
          <a:p>
            <a:r>
              <a:rPr lang="en-US" dirty="0">
                <a:effectLst/>
              </a:rPr>
              <a:t>Genre analysis showed Animation, Drama, War films lead with highest average ratings, suggesting complex narratives boost scores.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220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F288-52EA-8AA5-93C2-AA6F718D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742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Brief explanation about the tools I used for the project</a:t>
            </a:r>
            <a:br>
              <a:rPr lang="en-US" dirty="0">
                <a:effectLst/>
              </a:rPr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4D29-1981-7F63-D768-7654961B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Used Spark for data loading, cleaning, and </a:t>
            </a:r>
            <a:r>
              <a:rPr lang="en-US" dirty="0" err="1">
                <a:effectLst/>
              </a:rPr>
              <a:t>KMeans</a:t>
            </a:r>
            <a:r>
              <a:rPr lang="en-US" dirty="0">
                <a:effectLst/>
              </a:rPr>
              <a:t> clustering. </a:t>
            </a:r>
          </a:p>
          <a:p>
            <a:endParaRPr lang="en-US" dirty="0"/>
          </a:p>
          <a:p>
            <a:r>
              <a:rPr lang="en-US" dirty="0">
                <a:effectLst/>
              </a:rPr>
              <a:t>Python with Matplotlib/Seaborn for visualizations. </a:t>
            </a:r>
          </a:p>
          <a:p>
            <a:endParaRPr lang="en-US" dirty="0"/>
          </a:p>
          <a:p>
            <a:r>
              <a:rPr lang="en-US" dirty="0">
                <a:effectLst/>
              </a:rPr>
              <a:t>Cleaned runtime/gross with </a:t>
            </a:r>
            <a:r>
              <a:rPr lang="en-US" dirty="0" err="1">
                <a:effectLst/>
              </a:rPr>
              <a:t>regexp_replace</a:t>
            </a:r>
            <a:r>
              <a:rPr lang="en-US" dirty="0">
                <a:effectLst/>
              </a:rPr>
              <a:t>, aggregated genres with </a:t>
            </a:r>
            <a:r>
              <a:rPr lang="en-US" dirty="0" err="1">
                <a:effectLst/>
              </a:rPr>
              <a:t>groupBy</a:t>
            </a:r>
            <a:r>
              <a:rPr lang="en-US" dirty="0">
                <a:effectLst/>
              </a:rPr>
              <a:t>, and saved results to CSV.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589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571E-2E79-35B9-7A42-8DEE1192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  <a:endParaRPr lang="ar-S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ADEBA2-30F6-863C-5499-624CA520F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025" y="2120839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54A64-6D9E-7C61-9E45-F09402FE5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908" y="2188796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116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288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 IMDB MOVIE TREND ANALYSIS   NAME: Mohammad Edrees Nassimi  COURSE TITLE: DATA SCIENCE AND VISUALIZATION   SCHOOL:  DATE: JULY 27, 2025 </vt:lpstr>
      <vt:lpstr>OBJECTIVES</vt:lpstr>
      <vt:lpstr>DATASET METADATA</vt:lpstr>
      <vt:lpstr>SUMMARY</vt:lpstr>
      <vt:lpstr>Brief explanation about the tools I used for the project </vt:lpstr>
      <vt:lpstr>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 Mafom</dc:creator>
  <cp:lastModifiedBy>Kush Mafom</cp:lastModifiedBy>
  <cp:revision>6</cp:revision>
  <dcterms:created xsi:type="dcterms:W3CDTF">2025-07-27T20:09:42Z</dcterms:created>
  <dcterms:modified xsi:type="dcterms:W3CDTF">2025-07-27T20:31:46Z</dcterms:modified>
</cp:coreProperties>
</file>