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fff19ce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fff19ce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812e00d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812e00d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Ôn tập</a:t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Do and share</a:t>
            </a:r>
            <a:endParaRPr sz="5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Nhóm: Tên nhóm</a:t>
            </a:r>
            <a:endParaRPr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MSSV 1 – Họ tên 1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MSSV 2 – Họ tên 2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MSSV 3 – Họ tên 3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MSSV 4 – Họ tên 4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MSSV 5 – Họ tên 5</a:t>
            </a:r>
            <a:endParaRPr sz="245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Yêu cầu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Đây là Bài tập nhóm.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Thời gian thực hiện : 1 giờ	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Nội dung</a:t>
            </a:r>
            <a:endParaRPr sz="24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Nhóm sẽ xem lại một bài học được gán cho nhóm (xem file Google Sheet cùng thư mục), chọn các ý chính của bài học và biểu diễn lại theo cách của các bạn, sử dụng từ ngữ của bạn.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Nhóm có thể sử dụng bất kỳ cách biểu diễn nào (tự vẽ hình, sử dụng mind map, viết text. …)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