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81a7b92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81a7b92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81a7b92f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81a7b92f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81a7b92f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81a7b92f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81a7b92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81a7b92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81a7b92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81a7b92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81a7b92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81a7b92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81a7b92f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81a7b92f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81a7b92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81a7b92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81a7b92f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81a7b92f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81a7b92f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81a7b92f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81a7b92fb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81a7b92f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81a7b92f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81a7b92f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81a7b92fb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81a7b92fb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81a7b92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81a7b92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81a7b92f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81a7b92f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81a7b92f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81a7b92f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81a7b92fb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81a7b92fb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81a7b92f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81a7b92f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81a7b92fb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081a7b92fb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81a7b92f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81a7b92f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81a7b92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81a7b92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1a7b92f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1a7b92f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81a7b92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81a7b92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81a7b92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81a7b92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81a7b92f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81a7b92f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81a7b92f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81a7b92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77575" y="698850"/>
            <a:ext cx="3276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Quản Trị Dự Án Phần Mềm</a:t>
            </a:r>
            <a:endParaRPr sz="5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4"/>
              <a:t>Nhóm: Spectre</a:t>
            </a:r>
            <a:endParaRPr sz="1924"/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4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19120729 - Bùi Ngọc Thảo Vy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19120629 - Lê Hồng Quân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19120624 - Nguyễn Trọng Phước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19120605 - Đoàn Ngọc Nguyên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19120644 - Lê Đức Tâm</a:t>
            </a:r>
            <a:endParaRPr sz="245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Quản lý rủi 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0140"/>
            <a:ext cx="9144001" cy="210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Quy trình quản lý rủi 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3275"/>
            <a:ext cx="8839200" cy="123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 </a:t>
            </a:r>
            <a:r>
              <a:rPr lang="en"/>
              <a:t>Các giai đoạn của q</a:t>
            </a:r>
            <a:r>
              <a:rPr lang="en"/>
              <a:t>uy trình quản lý rủi 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1636700"/>
            <a:ext cx="44481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 </a:t>
            </a:r>
            <a:r>
              <a:rPr lang="en"/>
              <a:t>Nhận diện rủi ro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25" y="1223025"/>
            <a:ext cx="5157625" cy="3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2.4. </a:t>
            </a:r>
            <a:r>
              <a:rPr lang="en"/>
              <a:t>Phân tích rủi ro</a:t>
            </a:r>
            <a:endParaRPr/>
          </a:p>
        </p:txBody>
      </p:sp>
      <p:pic>
        <p:nvPicPr>
          <p:cNvPr id="356" name="Google Shape;3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952" y="1079800"/>
            <a:ext cx="485900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2.5. </a:t>
            </a:r>
            <a:r>
              <a:rPr lang="en"/>
              <a:t>Lập kế hoạch về rủi ro</a:t>
            </a:r>
            <a:endParaRPr/>
          </a:p>
        </p:txBody>
      </p:sp>
      <p:pic>
        <p:nvPicPr>
          <p:cNvPr id="362" name="Google Shape;3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00" y="1146850"/>
            <a:ext cx="52886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2.6. Quản trị rủi ro</a:t>
            </a:r>
            <a:endParaRPr/>
          </a:p>
        </p:txBody>
      </p:sp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75" y="1170125"/>
            <a:ext cx="5343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Quản lý con người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875" y="1932815"/>
            <a:ext cx="9143999" cy="241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Thúc đẩy con người</a:t>
            </a:r>
            <a:endParaRPr/>
          </a:p>
        </p:txBody>
      </p:sp>
      <p:pic>
        <p:nvPicPr>
          <p:cNvPr id="381" name="Google Shape;3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88" y="1222375"/>
            <a:ext cx="64103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 Vai trò của người quản trị</a:t>
            </a:r>
            <a:endParaRPr/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8597"/>
            <a:ext cx="9143999" cy="139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 </a:t>
            </a:r>
            <a:r>
              <a:rPr lang="en"/>
              <a:t>Thúc đẩy con người phụ thuộc vào</a:t>
            </a:r>
            <a:endParaRPr/>
          </a:p>
        </p:txBody>
      </p:sp>
      <p:pic>
        <p:nvPicPr>
          <p:cNvPr id="393" name="Google Shape;3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1671638"/>
            <a:ext cx="90392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3.4. Phân cấp nhu cầu cơ bản</a:t>
            </a:r>
            <a:endParaRPr/>
          </a:p>
        </p:txBody>
      </p:sp>
      <p:pic>
        <p:nvPicPr>
          <p:cNvPr id="399" name="Google Shape;3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50" y="2463125"/>
            <a:ext cx="8663226" cy="51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3.5. Thỏa mãn nhu cầu</a:t>
            </a:r>
            <a:endParaRPr/>
          </a:p>
        </p:txBody>
      </p:sp>
      <p:sp>
        <p:nvSpPr>
          <p:cNvPr id="405" name="Google Shape;405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4"/>
            <a:ext cx="9144001" cy="3912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Làm việc nhóm</a:t>
            </a:r>
            <a:endParaRPr/>
          </a:p>
        </p:txBody>
      </p:sp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0"/>
            <a:ext cx="8441225" cy="1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4.1. Ưu điểm</a:t>
            </a:r>
            <a:endParaRPr/>
          </a:p>
        </p:txBody>
      </p:sp>
      <p:pic>
        <p:nvPicPr>
          <p:cNvPr id="418" name="Google Shape;4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487426"/>
            <a:ext cx="8520599" cy="255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4.2. Tính hiệu quả</a:t>
            </a:r>
            <a:endParaRPr/>
          </a:p>
        </p:txBody>
      </p:sp>
      <p:pic>
        <p:nvPicPr>
          <p:cNvPr id="424" name="Google Shape;4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75" y="2019875"/>
            <a:ext cx="8808249" cy="12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Kết hợp nhóm</a:t>
            </a:r>
            <a:endParaRPr/>
          </a:p>
        </p:txBody>
      </p:sp>
      <p:pic>
        <p:nvPicPr>
          <p:cNvPr id="430" name="Google Shape;4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155300"/>
            <a:ext cx="8362949" cy="94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Hình thức tổ chức nhóm</a:t>
            </a:r>
            <a:endParaRPr/>
          </a:p>
        </p:txBody>
      </p:sp>
      <p:pic>
        <p:nvPicPr>
          <p:cNvPr id="436" name="Google Shape;4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0" y="2099500"/>
            <a:ext cx="8813699" cy="18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 Giao tiếp nhóm</a:t>
            </a:r>
            <a:endParaRPr/>
          </a:p>
        </p:txBody>
      </p:sp>
      <p:sp>
        <p:nvSpPr>
          <p:cNvPr id="442" name="Google Shape;442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9114"/>
            <a:ext cx="9144000" cy="317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quan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463300"/>
            <a:ext cx="7413427" cy="35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800" y="-254625"/>
            <a:ext cx="5861424" cy="544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Lập kế hoạch dự án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150" y="1719350"/>
            <a:ext cx="6056212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Các giai đoạn lập kế hoạch dự án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0" y="1597875"/>
            <a:ext cx="8839203" cy="262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1.2. </a:t>
            </a:r>
            <a:r>
              <a:rPr lang="en"/>
              <a:t>Lập kế hoạch đề xuất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0" y="1152475"/>
            <a:ext cx="7920849" cy="392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1.3. </a:t>
            </a:r>
            <a:r>
              <a:rPr lang="en"/>
              <a:t>Lập kế hoạch khởi động dự án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00" y="1152474"/>
            <a:ext cx="7635556" cy="38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1.4. </a:t>
            </a:r>
            <a:r>
              <a:rPr lang="en"/>
              <a:t>Lập kế hoạch phát triển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5549"/>
            <a:ext cx="8343863" cy="31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