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97e778398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97e778398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97e778398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97e778398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97e778398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97e778398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97e778398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97e778398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97e778398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97e778398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fff19ce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fff19ce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97e778398_9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97e778398_9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812e00d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812e00d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97e778398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97e778398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97e778398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97e778398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97e778398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97e778398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7e778398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97e778398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97e778398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97e778398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Ôn tập</a:t>
            </a:r>
            <a:endParaRPr b="1"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Do and share</a:t>
            </a:r>
            <a:endParaRPr sz="5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Nhóm: DCS</a:t>
            </a:r>
            <a:endParaRPr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19120192 – Trịnh Quyền Đế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19120442</a:t>
            </a:r>
            <a:r>
              <a:rPr lang="en" sz="2456"/>
              <a:t> – Trần Thảo Sương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19120464 – Phạm Ngọc Cường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19120465 – Trần Vũ Việt Cường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19120474 – Trương Tấn Đạt</a:t>
            </a:r>
            <a:endParaRPr sz="2456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960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Các kiến trúc mẫu: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1510"/>
            <a:ext cx="9143998" cy="4681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116600" y="-12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/>
              <a:t>Các kiến trúc mẫu: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346525"/>
            <a:ext cx="8130423" cy="48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Kiến trúc ứng dụng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690"/>
            <a:ext cx="9144001" cy="4800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4. Kiến trúc ứng dụng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00" y="535775"/>
            <a:ext cx="8965799" cy="46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Yêu cầu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Đây là Bài tập nhóm.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Thời gian thực hiện : 1 giờ	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Nội dung</a:t>
            </a:r>
            <a:endParaRPr sz="24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Nhóm sẽ xem lại một bài học được gán cho nhóm (xem file Google Sheet cùng thư mục), chọn các ý chính của bài học và biểu diễn lại theo cách của các bạn, sử dụng từ ngữ của bạn.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Nhóm có thể sử dụng bất kỳ cách biểu diễn nào (tự vẽ hình, sử dụng mind map, viết text. …)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just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mindmap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https://miro.com/app/board/uXjVOZEJlNE=/?invite_link_id=604352857180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Thiết kế kiến trúc phần mềm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699"/>
            <a:ext cx="9144000" cy="45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Thiết kế kiến trúc phần mềm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9550" y="1152475"/>
            <a:ext cx="9144003" cy="354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497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Quyết định chọn kiến trúc thiết kế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8956"/>
            <a:ext cx="9143999" cy="4374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Quyết định chọn kiến trúc thiết kế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0575"/>
            <a:ext cx="9144002" cy="44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Các góc nhìn về kiến trúc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9110" r="9102" t="0"/>
          <a:stretch/>
        </p:blipFill>
        <p:spPr>
          <a:xfrm>
            <a:off x="311700" y="1017725"/>
            <a:ext cx="85206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Các góc nhìn về kiến trúc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50" y="1123901"/>
            <a:ext cx="9144000" cy="3473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