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fbce62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fbce62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fbce62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fbce62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fbce623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fbce623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fbce623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fbce623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fbce623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fbce623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fbce623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fbce623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Sunshine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19120302 – Đoàn Thu Ngân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19120383</a:t>
            </a:r>
            <a:r>
              <a:rPr lang="en" sz="2456"/>
              <a:t> – Huỳnh Tấn Thọ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19120426 – Phan Đặng Diễm Uyên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19120492 – Đỗ Thái Duy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19120496 – Trần Thị Khánh Duyên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942975"/>
            <a:ext cx="87725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762000"/>
            <a:ext cx="86487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0"/>
            <a:ext cx="79140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400"/>
            <a:ext cx="9143999" cy="426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576263"/>
            <a:ext cx="71723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2825"/>
            <a:ext cx="9071775" cy="40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9143999" cy="461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