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8180e9cc8_8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8180e9cc8_8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812e00d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812e00d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8180e9cc8_8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8180e9cc8_8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8180e9cc8_8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8180e9cc8_8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8180e9cc8_8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8180e9cc8_8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8180e9cc8_8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8180e9cc8_8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8180e9cc8_8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8180e9cc8_8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8180e9cc8_8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8180e9cc8_8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8180e9cc8_8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8180e9cc8_8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Ôn tập</a:t>
            </a:r>
            <a:endParaRPr b="1"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Do and share</a:t>
            </a:r>
            <a:endParaRPr sz="5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Nhóm: Neptune 111</a:t>
            </a:r>
            <a:endParaRPr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19120620 – Mai Hồng Phúc</a:t>
            </a:r>
            <a:endParaRPr sz="2456"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19120668</a:t>
            </a:r>
            <a:r>
              <a:rPr lang="en" sz="2456"/>
              <a:t> – Nguyễn Vạn Thịnh</a:t>
            </a:r>
            <a:endParaRPr sz="2456"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19120443 – Hoàng Văn Tiệp</a:t>
            </a:r>
            <a:endParaRPr sz="2456"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19120650 – Nguyễn Hoàng Thái</a:t>
            </a:r>
            <a:endParaRPr sz="2456"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19120628 – Hoàng Anh Quân</a:t>
            </a:r>
            <a:endParaRPr sz="2456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https://coggle.it/diagram/YcJ5RtuO1ae4UZ81/t/-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Link mindmap tổng quát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1400" y="0"/>
            <a:ext cx="9225400" cy="549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21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-3380" l="9929" r="-9930" t="3379"/>
          <a:stretch/>
        </p:blipFill>
        <p:spPr>
          <a:xfrm>
            <a:off x="1350975" y="-198300"/>
            <a:ext cx="7140824" cy="611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300" y="0"/>
            <a:ext cx="778342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9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648" y="86763"/>
            <a:ext cx="5516700" cy="496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