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Tên nhóm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1 – Họ tên 1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2 – Họ tên 2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3 – Họ tên 3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4 – Họ tên 4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5 – Họ tên 5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