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8f4b7c22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8f4b7c22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98f4b7c2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98f4b7c2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8f4b7c22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8f4b7c22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98f4b7c22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98f4b7c22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98f4b7c22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98f4b7c22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inGL4KotYGQifs0mUQOAbM5NnszLi6XH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Nhóm: DKG</a:t>
            </a:r>
            <a:endParaRPr>
              <a:solidFill>
                <a:schemeClr val="dk1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>
                <a:solidFill>
                  <a:schemeClr val="dk1"/>
                </a:solidFill>
              </a:rPr>
              <a:t>19120201 – Nguyễn Tấn Dũng</a:t>
            </a:r>
            <a:endParaRPr sz="2456">
              <a:solidFill>
                <a:schemeClr val="dk1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ct val="44777"/>
              <a:buFont typeface="Arial"/>
              <a:buNone/>
            </a:pPr>
            <a:r>
              <a:rPr lang="en" sz="2456">
                <a:solidFill>
                  <a:schemeClr val="dk1"/>
                </a:solidFill>
              </a:rPr>
              <a:t>19120250 – Phạm Tiến Khải</a:t>
            </a:r>
            <a:endParaRPr sz="2456"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ct val="44777"/>
              <a:buFont typeface="Arial"/>
              <a:buNone/>
            </a:pPr>
            <a:r>
              <a:rPr lang="en" sz="2456">
                <a:solidFill>
                  <a:schemeClr val="dk1"/>
                </a:solidFill>
              </a:rPr>
              <a:t>19120490 – Phạm Hải Dương</a:t>
            </a:r>
            <a:endParaRPr sz="2456"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ct val="44777"/>
              <a:buFont typeface="Arial"/>
              <a:buNone/>
            </a:pPr>
            <a:r>
              <a:rPr lang="en" sz="2456">
                <a:solidFill>
                  <a:schemeClr val="dk1"/>
                </a:solidFill>
              </a:rPr>
              <a:t>19120493 – Hồ Đắc Duy</a:t>
            </a:r>
            <a:endParaRPr sz="2456"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ct val="44777"/>
              <a:buFont typeface="Arial"/>
              <a:buNone/>
            </a:pPr>
            <a:r>
              <a:rPr lang="en" sz="2456">
                <a:solidFill>
                  <a:schemeClr val="dk1"/>
                </a:solidFill>
              </a:rPr>
              <a:t>19120497 – Bùi Trườ</a:t>
            </a:r>
            <a:r>
              <a:rPr lang="en" sz="2456">
                <a:solidFill>
                  <a:srgbClr val="1B212C"/>
                </a:solidFill>
              </a:rPr>
              <a:t>ng </a:t>
            </a:r>
            <a:r>
              <a:rPr lang="en" sz="2456">
                <a:solidFill>
                  <a:schemeClr val="dk1"/>
                </a:solidFill>
              </a:rPr>
              <a:t>Giang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mind map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44450" y="1017725"/>
            <a:ext cx="82725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https://drive.google.com/file/d/1inGL4KotYGQifs0mUQOAbM5NnszLi6XH/view?usp=sharing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77" y="0"/>
            <a:ext cx="61540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975" y="0"/>
            <a:ext cx="6464676" cy="502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58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747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425" y="0"/>
            <a:ext cx="7385150" cy="491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