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22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1 – Họ tên 1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19120058-Nguyễn Thành Đạt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3 – Họ tên 3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19120060 – Lê Minh Đức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MSSV 5 – Họ tên 5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307175"/>
            <a:ext cx="85206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mind map: https://drive.google.com/file/d/1boWFXVi1I5TbqTFsnA9vsYoZr8Xkc0mf/view?usp=sharing 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84600" y="402175"/>
            <a:ext cx="9059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Kiểm thử phần mềm</a:t>
            </a:r>
            <a:endParaRPr b="1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