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fff19ce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fff19ce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812e00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812e00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Ôn tập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Do and share</a:t>
            </a:r>
            <a:endParaRPr sz="5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Nhóm: No Fear</a:t>
            </a:r>
            <a:endParaRPr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18120657 - Trình Xuân Vỹ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18120577 - Nguyễn Phúc Hưng Thịnh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18120590 - Lê Việt Tiến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18120505 - Đào Quốc Phong</a:t>
            </a:r>
            <a:endParaRPr sz="2456"/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777"/>
              <a:buFont typeface="Arial"/>
              <a:buNone/>
            </a:pPr>
            <a:r>
              <a:rPr lang="en" sz="2456"/>
              <a:t>19120444 - Nay Wĩ</a:t>
            </a:r>
            <a:endParaRPr sz="245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Yêu cầu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Đây là Bài tập nhóm.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Thời gian thực hiện : 1 giờ	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Nội dung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sẽ xem lại một bài học được gán cho nhóm (xem file Google Sheet cùng thư mục), chọn các ý chính của bài học và biểu diễn lại theo cách của các bạn, sử dụng từ ngữ của bạn.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Nhóm có thể sử dụng bất kỳ cách biểu diễn nào (tự vẽ hình, sử dụng mind map, viết text. …)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9127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