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886612d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886612d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9886612d2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9886612d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886612d2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886612d2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9886612d2_1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9886612d2_1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886612d2_1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886612d2_1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9886612d2_1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9886612d2_1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886612d2_1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9886612d2_1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886612d2_1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9886612d2_1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886612d2_1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9886612d2_1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9886612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9886612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886612d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9886612d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886612d2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9886612d2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9886612d2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9886612d2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9886612d2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9886612d2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886612d2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886612d2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886612d2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886612d2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886612d2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886612d2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886612d2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9886612d2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886612d2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886612d2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886612d2_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9886612d2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Thinking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19120299 – Nguyễn Thế Nam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19120311</a:t>
            </a:r>
            <a:r>
              <a:rPr lang="en" sz="2456"/>
              <a:t> – Phạm Phước Nguyên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19120361 – Đặng Đức Thắng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19120421 – Nguyễn Công Nhật Tùng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19120400 – Trần Đắc Toàn</a:t>
            </a:r>
            <a:endParaRPr sz="245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lịch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406" y="0"/>
            <a:ext cx="64515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3399"/>
            <a:ext cx="9144002" cy="454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Quản lý rủi ro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88" y="1017725"/>
            <a:ext cx="85439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75" y="1152475"/>
            <a:ext cx="74485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905" y="1152475"/>
            <a:ext cx="7173783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00" y="1152478"/>
            <a:ext cx="6112825" cy="3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595313"/>
            <a:ext cx="57531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07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377" y="1073414"/>
            <a:ext cx="5738925" cy="35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Quản trị con người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095325"/>
            <a:ext cx="9086850" cy="3613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265650" y="20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kết dính của nhóm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4"/>
            <a:ext cx="9144000" cy="37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Yếu tố ảnh hưởng đến 1 nhóm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138238"/>
            <a:ext cx="72104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 chức nhóm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150" y="1104650"/>
            <a:ext cx="6991701" cy="403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Giao tiếp nhóm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3"/>
            <a:ext cx="9144001" cy="32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Mindmap của nhóm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https://studenthcmusedu-my.sharepoint.com/:u:/g/personal/19120421_student_hcmus_edu_vn/EcvkcrLICxFFrQGTMOy0_6ABOJ8fZy0Db5IIPHS0wrjkXQ?e=fBK6lF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Lập kế hoạch dự án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về lập kế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hoạch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075" y="1152475"/>
            <a:ext cx="6234224" cy="3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giai đoạn lập kế hoạch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Các giai đoạn: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919288"/>
            <a:ext cx="56007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kế hoạch đề xuất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Lập kế hoạch đề xuất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37" y="1700901"/>
            <a:ext cx="7479926" cy="26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kế hoạch khởi động dự án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kế hoạch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Khởi động dự án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274" y="1372850"/>
            <a:ext cx="5994500" cy="2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kế hoạch phát triển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kế hoạch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Phát triển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475" y="1695450"/>
            <a:ext cx="61912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Quy trình lập kế hoạch dự án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825" y="1152473"/>
            <a:ext cx="709982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