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800d570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9800d570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UTV2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19120649 – Phạm Ngọc Tân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19120700</a:t>
            </a:r>
            <a:r>
              <a:rPr lang="en" sz="2456"/>
              <a:t> – Phạm Ngọc Truyền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19120712 – Phan Khắc Uy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19120713 – Nguyễn Công Văn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19120720 – Nguyễn Trần Ngọc Vinh</a:t>
            </a:r>
            <a:endParaRPr sz="24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896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454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