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8bbfee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98bbfee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8bbfeea1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8bbfeea1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8bbfeea1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8bbfeea1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8bbfeea1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8bbfeea1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8bbfeea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8bbfeea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98bbfeea1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98bbfeea1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8bbfeea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8bbfeea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8bbfee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8bbfee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Mô hình hóa phần mềm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Simple - Group 05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19120416 – Nguyễn Anh Tuấn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19120325</a:t>
            </a:r>
            <a:r>
              <a:rPr lang="en" sz="2456"/>
              <a:t> – Đinh Huỳnh Tiến Phú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19120458 – Trần Thái Bảo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19120368 – Đỗ Xuân Thanh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19120328 – Võ Trọng Phú</a:t>
            </a:r>
            <a:endParaRPr sz="245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50" y="129124"/>
            <a:ext cx="9144001" cy="488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32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mind map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https://www.figma.com/file/5cdOS02QzeVzqk890DekvR/Mind-map-(Community)-(Copy)?node-id=0%3A1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600"/>
            <a:ext cx="9144003" cy="37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168"/>
            <a:ext cx="9143999" cy="434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7800" y="0"/>
            <a:ext cx="9542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06" y="124825"/>
            <a:ext cx="76175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075"/>
            <a:ext cx="8839199" cy="410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025"/>
            <a:ext cx="8839197" cy="34302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117625" y="203175"/>
            <a:ext cx="37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Mô hình cấu trúc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