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7758b29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97758b29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7758b29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7758b29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7758b29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7758b29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7758b29d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7758b29d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6252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NewHope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6"/>
              <a:t>19120679 – Nguyễn Văn Tiến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6"/>
              <a:t>19120680</a:t>
            </a:r>
            <a:r>
              <a:rPr lang="en" sz="2456"/>
              <a:t> – Ninh Việt Tiến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6"/>
              <a:t>19120696 – Hồ Viết Bảo Trung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6"/>
              <a:t>19120693 – Trần Trọng Trí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6"/>
              <a:t>19120631 – Lê Minh Quang</a:t>
            </a:r>
            <a:endParaRPr sz="24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3528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và cài đặt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Thiết kế hướng đối tượng sử dụng UML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Các mẫu thiết kế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Các vấn đề về cài đặt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Link MindMap: </a:t>
            </a:r>
            <a:r>
              <a:rPr b="1" i="1" lang="en" u="sng">
                <a:solidFill>
                  <a:srgbClr val="FF0000"/>
                </a:solidFill>
              </a:rPr>
              <a:t>https://miro.com/app/board/uXjVOZERkfQ=/</a:t>
            </a:r>
            <a:endParaRPr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06975" y="602400"/>
            <a:ext cx="13293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hướng đối tượng sử dụng UML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325" y="302413"/>
            <a:ext cx="6656724" cy="453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81875" y="783125"/>
            <a:ext cx="14418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mẫu thiết kế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625" y="366775"/>
            <a:ext cx="6588174" cy="44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82000" y="733500"/>
            <a:ext cx="10296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vấn đề về cài đặt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050" y="208525"/>
            <a:ext cx="5349394" cy="4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Xem chất lượng cao trong link mindmap!!!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Vì website không thể xuất ảnh chất lượng cao được nên mong cô thông cao cho nhóm em với 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