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1ccab5c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81ccab5c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1ccab5c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81ccab5c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1ccab5c3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1ccab5c3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1ccab5c3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1ccab5c3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1ccab5c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1ccab5c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1ccab5c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81ccab5c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81ccab5c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81ccab5c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1ccab5c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1ccab5c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1ccab5c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1ccab5c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1ccab5c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1ccab5c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Tên nhóm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19120318 – Trương Minh Nhật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181</a:t>
            </a:r>
            <a:r>
              <a:rPr lang="en" sz="2456"/>
              <a:t>20506 – Nguyễn Nam Phong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18120520 – Đinh Nguyễn Minh Quân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19120470 – Huỳnh Tiến Đạt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5 – Họ tên 5</a:t>
            </a:r>
            <a:endParaRPr sz="245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3">
            <a:alphaModFix/>
          </a:blip>
          <a:srcRect b="17760" l="38524" r="29128" t="26282"/>
          <a:stretch/>
        </p:blipFill>
        <p:spPr>
          <a:xfrm>
            <a:off x="2375000" y="292350"/>
            <a:ext cx="4394002" cy="4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9627" l="6616" r="36096" t="30348"/>
          <a:stretch/>
        </p:blipFill>
        <p:spPr>
          <a:xfrm>
            <a:off x="1499025" y="614400"/>
            <a:ext cx="6642350" cy="39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 rotWithShape="1">
          <a:blip r:embed="rId3">
            <a:alphaModFix/>
          </a:blip>
          <a:srcRect b="8852" l="9881" r="38057" t="19698"/>
          <a:stretch/>
        </p:blipFill>
        <p:spPr>
          <a:xfrm>
            <a:off x="1625500" y="224850"/>
            <a:ext cx="5892998" cy="45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 b="9049" l="25893" r="44154" t="8079"/>
          <a:stretch/>
        </p:blipFill>
        <p:spPr>
          <a:xfrm>
            <a:off x="2984163" y="100512"/>
            <a:ext cx="3175675" cy="49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074" y="204550"/>
            <a:ext cx="6358077" cy="4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15519" l="5312" r="23095" t="14226"/>
          <a:stretch/>
        </p:blipFill>
        <p:spPr>
          <a:xfrm>
            <a:off x="1124275" y="496550"/>
            <a:ext cx="7092226" cy="391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18735" l="27634" r="38057" t="11563"/>
          <a:stretch/>
        </p:blipFill>
        <p:spPr>
          <a:xfrm>
            <a:off x="2829400" y="343325"/>
            <a:ext cx="3831850" cy="4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26090" l="11733" r="37186" t="10210"/>
          <a:stretch/>
        </p:blipFill>
        <p:spPr>
          <a:xfrm>
            <a:off x="1845649" y="458788"/>
            <a:ext cx="6024173" cy="42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13508" l="9884" r="34461" t="7496"/>
          <a:stretch/>
        </p:blipFill>
        <p:spPr>
          <a:xfrm>
            <a:off x="1480275" y="297700"/>
            <a:ext cx="5696251" cy="45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 rotWithShape="1">
          <a:blip r:embed="rId3">
            <a:alphaModFix/>
          </a:blip>
          <a:srcRect b="9822" l="9225" r="29675" t="17954"/>
          <a:stretch/>
        </p:blipFill>
        <p:spPr>
          <a:xfrm>
            <a:off x="1349125" y="341700"/>
            <a:ext cx="6708101" cy="44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8657" l="16308" r="44592" t="14860"/>
          <a:stretch/>
        </p:blipFill>
        <p:spPr>
          <a:xfrm>
            <a:off x="2585825" y="262325"/>
            <a:ext cx="4112899" cy="45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