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XPc1APlwa1zBcvfcpgLqmoZjxc13sRuN/view?usp=sharing" TargetMode="External"/><Relationship Id="rId4" Type="http://schemas.openxmlformats.org/officeDocument/2006/relationships/hyperlink" Target="https://drive.google.com/file/d/12V7OW3m6g2zIDNynId0BM03oXF0UCLiL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/>
              <a:t>Nhóm: </a:t>
            </a:r>
            <a:r>
              <a:rPr b="1" lang="en"/>
              <a:t>DREAM TEAM</a:t>
            </a:r>
            <a:endParaRPr b="1"/>
          </a:p>
          <a:p>
            <a:pPr indent="-108585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18120478 – Huỳnh Trọng Nghĩa</a:t>
            </a:r>
            <a:endParaRPr sz="2456"/>
          </a:p>
          <a:p>
            <a:pPr indent="-108585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1712741</a:t>
            </a:r>
            <a:r>
              <a:rPr lang="en" sz="2456"/>
              <a:t> – Nguyễn Hữu Tài</a:t>
            </a:r>
            <a:endParaRPr sz="2456"/>
          </a:p>
          <a:p>
            <a:pPr indent="-108585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19120545 – Lê Ngọc Khoa</a:t>
            </a:r>
            <a:endParaRPr sz="2456"/>
          </a:p>
          <a:p>
            <a:pPr indent="-108585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19120475 – Võ Phước Diễn</a:t>
            </a:r>
            <a:endParaRPr sz="2456"/>
          </a:p>
          <a:p>
            <a:pPr indent="-108585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19120625 – Nguyễn Hữu Phương</a:t>
            </a:r>
            <a:endParaRPr sz="24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MindMap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https://drive.google.com/file/d/1XPc1APlwa1zBcvfcpgLqmoZjxc13sRuN/view?usp=sharing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PNG MindMap: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https://drive.google.com/file/d/12V7OW3m6g2zIDNynId0BM03oXF0UCLiL/view?usp=sharing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