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4A1F1-EAC0-4DA2-8967-719D59F3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20611-F985-4D4D-8824-7B8767FF3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6697F-9D21-483E-9AD6-E04EF532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BD62-184A-434C-AACC-D53F6D879BEB}" type="datetimeFigureOut">
              <a:rPr lang="en-AU" smtClean="0"/>
              <a:t>19/08/2021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2A6E2-EEE8-4172-AC5F-321E1D82D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5B139-F72D-4DD9-85FE-4A1DD7AB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33647-B879-43E2-A908-6AA5EAB8B3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698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2A383-4FA8-4DC3-9DA2-6E5776923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3BC59-A25E-44CA-BBF5-A08BCEFEA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64A58-B739-467F-9970-D4F0CC11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BD62-184A-434C-AACC-D53F6D879BEB}" type="datetimeFigureOut">
              <a:rPr lang="en-AU" smtClean="0"/>
              <a:t>19/08/2021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878D6-4F89-49E2-9425-77337D42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33C41-00AF-493E-AACD-8C55B344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33647-B879-43E2-A908-6AA5EAB8B3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14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F24D57-4FD9-40CD-853E-5848A93A6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D8A41-CDAA-43B8-9FB5-FD5775A89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56B0E-62C1-445A-8775-15F28B1FB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BD62-184A-434C-AACC-D53F6D879BEB}" type="datetimeFigureOut">
              <a:rPr lang="en-AU" smtClean="0"/>
              <a:t>19/08/2021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BC267-A199-49C6-A12F-B4EF127CB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A2E12-EF4B-4CDE-941F-42C641BB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33647-B879-43E2-A908-6AA5EAB8B3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766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A75F-42CE-4703-B97D-65024E6B8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59223-46EF-4C9D-BFB0-BA3599D70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D557F-FCA3-4657-BC51-C8CC3FBA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BD62-184A-434C-AACC-D53F6D879BEB}" type="datetimeFigureOut">
              <a:rPr lang="en-AU" smtClean="0"/>
              <a:t>19/08/2021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6C29A-88CA-4B76-A19E-073B6E5D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1DF48-E233-4C9F-A0B7-E29BC1BE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33647-B879-43E2-A908-6AA5EAB8B3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492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76DE-64DA-425C-93AD-2724A320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639B6-DF31-4D47-87CF-7B91122C3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5BF39-B1B7-48F6-8E1E-98435CCAB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BD62-184A-434C-AACC-D53F6D879BEB}" type="datetimeFigureOut">
              <a:rPr lang="en-AU" smtClean="0"/>
              <a:t>19/08/2021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6E1ED-2730-4AF9-8962-5A52C0504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292D4-78F4-463F-A0A2-91664822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33647-B879-43E2-A908-6AA5EAB8B3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7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ADC1A-448D-4B8F-9C08-084E4D44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4E4E6-D48C-4049-9E7D-F467F9740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A6DEC-CA2B-46FD-AC24-D1A074E36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E83EE-93AD-44A7-891F-78F86577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BD62-184A-434C-AACC-D53F6D879BEB}" type="datetimeFigureOut">
              <a:rPr lang="en-AU" smtClean="0"/>
              <a:t>19/08/2021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16A5A-95C6-4ADD-8C5B-F3676B23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1DC96-70F7-4899-8BAB-05210D7D6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33647-B879-43E2-A908-6AA5EAB8B3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901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644B8-46D1-481E-9103-5DEE2C88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26501-9F58-4686-882E-ADF851538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2843F-82AB-4582-A7C2-B2FA6576B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D0869-A634-43C8-BEC4-018788265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D2D24-BF43-4FB6-BFD8-7840A974B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2F2333-0ED7-4C49-A584-14E865DD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BD62-184A-434C-AACC-D53F6D879BEB}" type="datetimeFigureOut">
              <a:rPr lang="en-AU" smtClean="0"/>
              <a:t>19/08/2021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4C530B-532D-4CC6-A8F0-9CB762498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631FD-7CE0-45D2-9653-4ACC58DD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33647-B879-43E2-A908-6AA5EAB8B3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84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CF8AB-1E6F-4915-92CE-8B8962E1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1E503-5719-4A8B-8C0A-9AF576F31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BD62-184A-434C-AACC-D53F6D879BEB}" type="datetimeFigureOut">
              <a:rPr lang="en-AU" smtClean="0"/>
              <a:t>19/08/2021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40270-7473-41D5-87C3-51C3CAAE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96AD5-77A4-463B-8257-8C506457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33647-B879-43E2-A908-6AA5EAB8B3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118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DE9D23-A252-43E7-95EE-F7902F29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BD62-184A-434C-AACC-D53F6D879BEB}" type="datetimeFigureOut">
              <a:rPr lang="en-AU" smtClean="0"/>
              <a:t>19/08/2021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2A8C28-68A8-4662-AE41-E5A2F76E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A476B-FD18-4B19-8282-3CDFD08B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33647-B879-43E2-A908-6AA5EAB8B3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471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D8A06-BA26-40B3-A3D8-EB8ABB3EA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02E0F-B339-42ED-A4D4-67BEEE441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3BF15-AC7B-4E2B-90AE-808F71A44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EC74-783B-485E-B76B-6B94EC3A9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BD62-184A-434C-AACC-D53F6D879BEB}" type="datetimeFigureOut">
              <a:rPr lang="en-AU" smtClean="0"/>
              <a:t>19/08/2021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E1E5F-8DF3-4C3E-9BA3-E2183A23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63D1C-78A0-45C8-9D5A-1FBD7FB7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33647-B879-43E2-A908-6AA5EAB8B3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676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775EB-890A-4D6E-ACC9-BE179656B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ACCD1-C523-4F7B-8CA9-79087A781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C128A-84E4-4551-BE7C-2605CDB82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B2A55-7FD5-466E-8C8F-8840F5E7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BD62-184A-434C-AACC-D53F6D879BEB}" type="datetimeFigureOut">
              <a:rPr lang="en-AU" smtClean="0"/>
              <a:t>19/08/2021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83F40-28AE-4838-9A4B-CCD72E99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71D4C-5DA2-4DF6-AD72-B05F91AC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33647-B879-43E2-A908-6AA5EAB8B3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63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28F8B3-0E92-48B6-A8E3-A24E6D64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789EC-7DD2-4E63-B2C0-CA0371B86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79CC4-2F00-43B2-B45B-645D34D2E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ABD62-184A-434C-AACC-D53F6D879BEB}" type="datetimeFigureOut">
              <a:rPr lang="en-AU" smtClean="0"/>
              <a:t>19/08/2021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01249-7CF8-4197-8CA0-75D6E191D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704BC-8708-477A-B586-3EA48926A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33647-B879-43E2-A908-6AA5EAB8B3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148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A99424-D12A-424C-A016-4BB0A5A410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38" t="19686" r="56563" b="6738"/>
          <a:stretch/>
        </p:blipFill>
        <p:spPr>
          <a:xfrm>
            <a:off x="1749871" y="145280"/>
            <a:ext cx="7633826" cy="671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4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hông có mô tả.">
            <a:extLst>
              <a:ext uri="{FF2B5EF4-FFF2-40B4-BE49-F238E27FC236}">
                <a16:creationId xmlns:a16="http://schemas.microsoft.com/office/drawing/2014/main" id="{56784733-E1B5-42F5-8086-A851D99F2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42874"/>
            <a:ext cx="11993757" cy="662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18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hông có mô tả.">
            <a:extLst>
              <a:ext uri="{FF2B5EF4-FFF2-40B4-BE49-F238E27FC236}">
                <a16:creationId xmlns:a16="http://schemas.microsoft.com/office/drawing/2014/main" id="{9DBEEEA9-D925-41E0-8F68-9A31C8EAF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1" y="768350"/>
            <a:ext cx="11941317" cy="532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553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hông có mô tả.">
            <a:extLst>
              <a:ext uri="{FF2B5EF4-FFF2-40B4-BE49-F238E27FC236}">
                <a16:creationId xmlns:a16="http://schemas.microsoft.com/office/drawing/2014/main" id="{D56D8513-E53F-472D-B3BB-6DBF725F8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34" y="266700"/>
            <a:ext cx="11783224" cy="637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6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Anh Cuong Le</dc:creator>
  <cp:lastModifiedBy>PHẠM GIA THÔNG</cp:lastModifiedBy>
  <cp:revision>2</cp:revision>
  <dcterms:created xsi:type="dcterms:W3CDTF">2021-06-28T01:26:09Z</dcterms:created>
  <dcterms:modified xsi:type="dcterms:W3CDTF">2021-08-19T06:05:16Z</dcterms:modified>
</cp:coreProperties>
</file>