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AF30C-A999-49C7-B15B-F6347615C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06EFC-769B-4CD5-8EDA-83BF8B023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11C67-4F94-40A6-A1EB-BEEF7092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359B-EE4B-4BE8-B979-8C8CA63568BA}" type="datetimeFigureOut">
              <a:rPr lang="en-AU" smtClean="0"/>
              <a:t>19/08/2021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D6EED-1DF9-446C-8508-F4D8A6C5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4E45-1E81-4B48-BADD-312FD01C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FBC3-DD93-451A-B79E-4C793F09E7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22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3837-94DA-4F1A-8FC1-336F73E4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B3E01-506C-4A55-97AF-2E9F6A105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680CA-0D71-4763-BD8E-A2D31219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359B-EE4B-4BE8-B979-8C8CA63568BA}" type="datetimeFigureOut">
              <a:rPr lang="en-AU" smtClean="0"/>
              <a:t>19/08/2021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39DB3-E779-4060-A022-7195E134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3229D-8BC5-4F0D-AC0E-B9527CE3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FBC3-DD93-451A-B79E-4C793F09E7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116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0F5A3-14D9-4535-BACD-A6BF563FC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D9A15-CD06-406D-96E1-310FEDFD8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F06E9-61F4-454E-91DA-CDBDBF6D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359B-EE4B-4BE8-B979-8C8CA63568BA}" type="datetimeFigureOut">
              <a:rPr lang="en-AU" smtClean="0"/>
              <a:t>19/08/2021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624D7-4EE2-4853-93D3-CFA491EB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E4776-08BF-4012-A3BF-2690CBA2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FBC3-DD93-451A-B79E-4C793F09E7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190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25C55-4B7B-4591-B6A5-B86D1755D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A28C3-8698-4F8C-97EE-B85BAF7F3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21240-533A-4154-8A7E-A2FE7709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359B-EE4B-4BE8-B979-8C8CA63568BA}" type="datetimeFigureOut">
              <a:rPr lang="en-AU" smtClean="0"/>
              <a:t>19/08/2021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D0C47-AB27-4CDB-A8FB-4F3CEC47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00BC5-128E-42A6-AB90-A15C9010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FBC3-DD93-451A-B79E-4C793F09E7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076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547F-2427-4C69-8F9A-4E53400B4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3217C-4395-493A-B5AE-79BF8A018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031A3-55EB-4E3B-A1CD-F2ECA389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359B-EE4B-4BE8-B979-8C8CA63568BA}" type="datetimeFigureOut">
              <a:rPr lang="en-AU" smtClean="0"/>
              <a:t>19/08/2021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488C2-AD01-4B11-B64E-435A9A2B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EAF96-119C-4B8D-AB81-344B1555D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FBC3-DD93-451A-B79E-4C793F09E7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206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E17B-BB9C-4DE6-A277-2A8048D9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BE9C1-F924-489C-9704-65BBFE467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6B7A6-287A-4193-95E7-84531C10F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C53B-CC85-4475-98A1-2E31A9D0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359B-EE4B-4BE8-B979-8C8CA63568BA}" type="datetimeFigureOut">
              <a:rPr lang="en-AU" smtClean="0"/>
              <a:t>19/08/2021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8DB95-9F2D-4180-849C-B9380AC7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AA528-A199-4368-A6CF-C760FC93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FBC3-DD93-451A-B79E-4C793F09E7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477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E29D3-FBD0-4959-956E-E3FBC66E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98CD1-C552-4A72-80A1-2E0928278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D99F5-413B-4A33-BFA4-866042E3E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76C9EA-BB5C-4623-BEE4-A20853B66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A3895-70AB-419A-A174-092C4A630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0B17CC-6EA2-444A-A56C-37D6B4319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359B-EE4B-4BE8-B979-8C8CA63568BA}" type="datetimeFigureOut">
              <a:rPr lang="en-AU" smtClean="0"/>
              <a:t>19/08/2021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70CFF1-234B-40B1-993C-2C29E494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98ED30-60F1-402A-A5E3-B1544074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FBC3-DD93-451A-B79E-4C793F09E7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283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DF323-5E7F-410E-B17C-3F876BD2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115DC-7431-426B-8B16-F5667082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359B-EE4B-4BE8-B979-8C8CA63568BA}" type="datetimeFigureOut">
              <a:rPr lang="en-AU" smtClean="0"/>
              <a:t>19/08/2021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E51FE-271C-4C60-8437-4839D205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4B1F4-CF73-49D2-9527-74E5A422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FBC3-DD93-451A-B79E-4C793F09E7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013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CC2BA-DCD8-475A-93F0-0050DB88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359B-EE4B-4BE8-B979-8C8CA63568BA}" type="datetimeFigureOut">
              <a:rPr lang="en-AU" smtClean="0"/>
              <a:t>19/08/2021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A2B9F-BEA1-4720-99A4-FCB530F81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43BD1-DB9C-46FD-8CCC-7DD61518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FBC3-DD93-451A-B79E-4C793F09E7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747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DE2B-BC42-4774-BDE6-C2316B1CC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7032A-2C5E-4B34-AB7F-2C16C8819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F94E2-6E5A-4AD5-975F-371966C73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5CF14-4092-4959-A32D-25310BEA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359B-EE4B-4BE8-B979-8C8CA63568BA}" type="datetimeFigureOut">
              <a:rPr lang="en-AU" smtClean="0"/>
              <a:t>19/08/2021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9865E-53A8-419B-B455-351F98995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72F65-2519-4397-B9E5-A23C0532A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FBC3-DD93-451A-B79E-4C793F09E7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552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33DE-4FF8-4E90-85EA-929EBE1B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C40B5-789F-48A6-B375-6092C914C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913A7-FA5B-47F3-80C0-DE899B717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2F7D8-9EAC-4C60-B80B-562584CCB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359B-EE4B-4BE8-B979-8C8CA63568BA}" type="datetimeFigureOut">
              <a:rPr lang="en-AU" smtClean="0"/>
              <a:t>19/08/2021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4571B-D267-4AE3-9A5F-0E0DC8B8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DE3A6-4A68-40CE-836C-BEE11E9C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FBC3-DD93-451A-B79E-4C793F09E7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005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94A78F-9357-46A1-B936-044EDF683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CBB22-6774-4C19-ADA0-65428583C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404B4-A169-4E8B-9743-D9F609B54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2359B-EE4B-4BE8-B979-8C8CA63568BA}" type="datetimeFigureOut">
              <a:rPr lang="en-AU" smtClean="0"/>
              <a:t>19/08/2021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3FEEA-4B56-4F57-969B-2E82F8056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F7C81-E471-4138-BE08-08BD41051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DFBC3-DD93-451A-B79E-4C793F09E7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362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04F82C-6491-4D55-93D5-906D6D427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75" y="2894494"/>
            <a:ext cx="4643066" cy="38488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92C209-E6A5-4DB8-A6A2-E10A10E38F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02" t="25642" r="23196" b="7517"/>
          <a:stretch/>
        </p:blipFill>
        <p:spPr>
          <a:xfrm>
            <a:off x="397179" y="114649"/>
            <a:ext cx="3748037" cy="32569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187653-6009-42AA-8EF9-FCD6D31B5EF6}"/>
                  </a:ext>
                </a:extLst>
              </p:cNvPr>
              <p:cNvSpPr txBox="1"/>
              <p:nvPr/>
            </p:nvSpPr>
            <p:spPr>
              <a:xfrm>
                <a:off x="4539599" y="372145"/>
                <a:ext cx="487862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Câu 1: Cho M= 1500 kg,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=45°</m:t>
                    </m:r>
                  </m:oMath>
                </a14:m>
                <a:endParaRPr lang="en-US" b="0">
                  <a:ea typeface="Cambria Math" panose="02040503050406030204" pitchFamily="18" charset="0"/>
                </a:endParaRPr>
              </a:p>
              <a:p>
                <a:r>
                  <a:rPr lang="en-AU"/>
                  <a:t>Giả sử ròng rọc không khối lượng và không lực ma sát. Tìm điều kiện, giá trị của m để hệ cân bằng.</a:t>
                </a:r>
              </a:p>
              <a:p>
                <a:endParaRPr lang="en-AU"/>
              </a:p>
              <a:p>
                <a:endParaRPr lang="en-AU"/>
              </a:p>
              <a:p>
                <a:endParaRPr lang="en-AU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187653-6009-42AA-8EF9-FCD6D31B5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599" y="372145"/>
                <a:ext cx="4878626" cy="1754326"/>
              </a:xfrm>
              <a:prstGeom prst="rect">
                <a:avLst/>
              </a:prstGeom>
              <a:blipFill>
                <a:blip r:embed="rId4"/>
                <a:stretch>
                  <a:fillRect l="-1125" t="-1736" r="-13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0CF85F-C095-48A1-A2F1-2DCC68404F2D}"/>
                  </a:ext>
                </a:extLst>
              </p:cNvPr>
              <p:cNvSpPr txBox="1"/>
              <p:nvPr/>
            </p:nvSpPr>
            <p:spPr>
              <a:xfrm>
                <a:off x="6663941" y="3300369"/>
                <a:ext cx="487862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Câu 2: Cho M= 1500 kg,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=45°</m:t>
                    </m:r>
                  </m:oMath>
                </a14:m>
                <a:endParaRPr lang="en-US" b="0">
                  <a:ea typeface="Cambria Math" panose="02040503050406030204" pitchFamily="18" charset="0"/>
                </a:endParaRPr>
              </a:p>
              <a:p>
                <a:r>
                  <a:rPr lang="en-AU"/>
                  <a:t>Cho m có khối lượng m= 150kg. Ròng rọc có khối lượng mo=2kg. Hệ số ma sát giữa vật M và mặt phẳng nghiêng là 0,01.</a:t>
                </a:r>
              </a:p>
              <a:p>
                <a:pPr marL="342900" indent="-342900">
                  <a:buAutoNum type="alphaLcParenR"/>
                </a:pPr>
                <a:r>
                  <a:rPr lang="en-AU"/>
                  <a:t>Tính gia tốc chuyển động của các vật</a:t>
                </a:r>
              </a:p>
              <a:p>
                <a:pPr marL="342900" indent="-342900">
                  <a:buAutoNum type="alphaLcParenR"/>
                </a:pPr>
                <a:r>
                  <a:rPr lang="en-AU"/>
                  <a:t>Tính lực căng dây.</a:t>
                </a:r>
              </a:p>
              <a:p>
                <a:endParaRPr lang="en-AU"/>
              </a:p>
              <a:p>
                <a:endParaRPr lang="en-AU"/>
              </a:p>
              <a:p>
                <a:endParaRPr lang="en-AU"/>
              </a:p>
              <a:p>
                <a:endParaRPr lang="en-AU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0CF85F-C095-48A1-A2F1-2DCC68404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941" y="3300369"/>
                <a:ext cx="4878626" cy="2862322"/>
              </a:xfrm>
              <a:prstGeom prst="rect">
                <a:avLst/>
              </a:prstGeom>
              <a:blipFill>
                <a:blip r:embed="rId5"/>
                <a:stretch>
                  <a:fillRect l="-1000" t="-10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00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hông có mô tả.">
            <a:extLst>
              <a:ext uri="{FF2B5EF4-FFF2-40B4-BE49-F238E27FC236}">
                <a16:creationId xmlns:a16="http://schemas.microsoft.com/office/drawing/2014/main" id="{3E8F2BC5-E057-4C62-8CD9-8049FE84A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8" y="274636"/>
            <a:ext cx="11925672" cy="602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255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9954BB5A8DCE4C9EC10211848D94A9" ma:contentTypeVersion="0" ma:contentTypeDescription="Create a new document." ma:contentTypeScope="" ma:versionID="e0bf4555a7dc4b89f26884aa3202e9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8d1a83e21ad559a1995013da9a704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093441-720C-4C42-8A95-162F1CA7C722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5B67738-0BA9-4E54-9D0E-0081CDEED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D20030F-3A7D-497D-BECB-789FB22C38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Cuong Le</dc:creator>
  <cp:lastModifiedBy>PHẠM GIA THÔNG</cp:lastModifiedBy>
  <cp:revision>6</cp:revision>
  <dcterms:created xsi:type="dcterms:W3CDTF">2021-07-11T09:38:21Z</dcterms:created>
  <dcterms:modified xsi:type="dcterms:W3CDTF">2021-08-19T05:59:17Z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0x0101006C9954BB5A8DCE4C9EC10211848D94A9</vt:lpwstr>
  </property>
</Properties>
</file>