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79" r:id="rId8"/>
    <p:sldId id="280" r:id="rId9"/>
    <p:sldId id="273" r:id="rId10"/>
    <p:sldId id="265" r:id="rId11"/>
    <p:sldId id="274" r:id="rId12"/>
    <p:sldId id="287" r:id="rId13"/>
    <p:sldId id="288" r:id="rId14"/>
    <p:sldId id="276" r:id="rId15"/>
    <p:sldId id="277" r:id="rId16"/>
    <p:sldId id="290" r:id="rId17"/>
    <p:sldId id="289" r:id="rId18"/>
    <p:sldId id="292" r:id="rId19"/>
    <p:sldId id="293" r:id="rId20"/>
    <p:sldId id="291" r:id="rId21"/>
    <p:sldId id="282" r:id="rId22"/>
    <p:sldId id="286" r:id="rId23"/>
    <p:sldId id="278" r:id="rId24"/>
    <p:sldId id="284" r:id="rId25"/>
    <p:sldId id="285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0C0DB-8214-4078-92CC-97C766C7EEA4}" v="1844" dt="2022-12-14T18:38:46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DUY QUANG" userId="7ce06844-2aec-41e2-8ab3-d593b551a6ef" providerId="ADAL" clId="{8400C0DB-8214-4078-92CC-97C766C7EEA4}"/>
    <pc:docChg chg="undo redo custSel addSld delSld modSld sldOrd addMainMaster delMainMaster modMainMaster">
      <pc:chgData name="NGUYỄN DUY QUANG" userId="7ce06844-2aec-41e2-8ab3-d593b551a6ef" providerId="ADAL" clId="{8400C0DB-8214-4078-92CC-97C766C7EEA4}" dt="2022-12-14T18:54:20.300" v="3828" actId="1076"/>
      <pc:docMkLst>
        <pc:docMk/>
      </pc:docMkLst>
      <pc:sldChg chg="del">
        <pc:chgData name="NGUYỄN DUY QUANG" userId="7ce06844-2aec-41e2-8ab3-d593b551a6ef" providerId="ADAL" clId="{8400C0DB-8214-4078-92CC-97C766C7EEA4}" dt="2022-11-30T03:01:19.074" v="2" actId="2696"/>
        <pc:sldMkLst>
          <pc:docMk/>
          <pc:sldMk cId="555696410" sldId="256"/>
        </pc:sldMkLst>
      </pc:sldChg>
      <pc:sldChg chg="modSp add mod">
        <pc:chgData name="NGUYỄN DUY QUANG" userId="7ce06844-2aec-41e2-8ab3-d593b551a6ef" providerId="ADAL" clId="{8400C0DB-8214-4078-92CC-97C766C7EEA4}" dt="2022-11-30T03:03:51.560" v="24"/>
        <pc:sldMkLst>
          <pc:docMk/>
          <pc:sldMk cId="3107457087" sldId="257"/>
        </pc:sldMkLst>
        <pc:spChg chg="mod">
          <ac:chgData name="NGUYỄN DUY QUANG" userId="7ce06844-2aec-41e2-8ab3-d593b551a6ef" providerId="ADAL" clId="{8400C0DB-8214-4078-92CC-97C766C7EEA4}" dt="2022-11-30T03:02:46.945" v="22" actId="1038"/>
          <ac:spMkLst>
            <pc:docMk/>
            <pc:sldMk cId="3107457087" sldId="257"/>
            <ac:spMk id="32" creationId="{70E377EB-6C1D-436E-B849-651C11860F50}"/>
          </ac:spMkLst>
        </pc:spChg>
        <pc:spChg chg="mod">
          <ac:chgData name="NGUYỄN DUY QUANG" userId="7ce06844-2aec-41e2-8ab3-d593b551a6ef" providerId="ADAL" clId="{8400C0DB-8214-4078-92CC-97C766C7EEA4}" dt="2022-11-30T03:03:51.560" v="24"/>
          <ac:spMkLst>
            <pc:docMk/>
            <pc:sldMk cId="3107457087" sldId="257"/>
            <ac:spMk id="46" creationId="{34F42483-C77A-49C4-B88D-D05894D8FEE0}"/>
          </ac:spMkLst>
        </pc:spChg>
      </pc:sldChg>
      <pc:sldChg chg="add">
        <pc:chgData name="NGUYỄN DUY QUANG" userId="7ce06844-2aec-41e2-8ab3-d593b551a6ef" providerId="ADAL" clId="{8400C0DB-8214-4078-92CC-97C766C7EEA4}" dt="2022-11-30T03:09:59.414" v="26"/>
        <pc:sldMkLst>
          <pc:docMk/>
          <pc:sldMk cId="2445234077" sldId="258"/>
        </pc:sldMkLst>
      </pc:sldChg>
      <pc:sldChg chg="modSp add">
        <pc:chgData name="NGUYỄN DUY QUANG" userId="7ce06844-2aec-41e2-8ab3-d593b551a6ef" providerId="ADAL" clId="{8400C0DB-8214-4078-92CC-97C766C7EEA4}" dt="2022-11-30T03:15:28.780" v="95" actId="20577"/>
        <pc:sldMkLst>
          <pc:docMk/>
          <pc:sldMk cId="2789350289" sldId="259"/>
        </pc:sldMkLst>
        <pc:spChg chg="mod">
          <ac:chgData name="NGUYỄN DUY QUANG" userId="7ce06844-2aec-41e2-8ab3-d593b551a6ef" providerId="ADAL" clId="{8400C0DB-8214-4078-92CC-97C766C7EEA4}" dt="2022-11-30T03:15:28.780" v="95" actId="20577"/>
          <ac:spMkLst>
            <pc:docMk/>
            <pc:sldMk cId="2789350289" sldId="259"/>
            <ac:spMk id="71" creationId="{ABE3D059-B595-414F-981D-6E43EAF82DC6}"/>
          </ac:spMkLst>
        </pc:spChg>
      </pc:sldChg>
      <pc:sldChg chg="delSp modSp add mod delAnim">
        <pc:chgData name="NGUYỄN DUY QUANG" userId="7ce06844-2aec-41e2-8ab3-d593b551a6ef" providerId="ADAL" clId="{8400C0DB-8214-4078-92CC-97C766C7EEA4}" dt="2022-11-30T09:41:18.802" v="1150" actId="2711"/>
        <pc:sldMkLst>
          <pc:docMk/>
          <pc:sldMk cId="774955952" sldId="260"/>
        </pc:sldMkLst>
        <pc:spChg chg="del">
          <ac:chgData name="NGUYỄN DUY QUANG" userId="7ce06844-2aec-41e2-8ab3-d593b551a6ef" providerId="ADAL" clId="{8400C0DB-8214-4078-92CC-97C766C7EEA4}" dt="2022-11-30T04:30:24.945" v="98" actId="478"/>
          <ac:spMkLst>
            <pc:docMk/>
            <pc:sldMk cId="774955952" sldId="260"/>
            <ac:spMk id="43" creationId="{16FB2ECF-1F32-4D64-9371-17C12225FCDA}"/>
          </ac:spMkLst>
        </pc:spChg>
        <pc:spChg chg="mod">
          <ac:chgData name="NGUYỄN DUY QUANG" userId="7ce06844-2aec-41e2-8ab3-d593b551a6ef" providerId="ADAL" clId="{8400C0DB-8214-4078-92CC-97C766C7EEA4}" dt="2022-11-30T09:41:18.802" v="1150" actId="2711"/>
          <ac:spMkLst>
            <pc:docMk/>
            <pc:sldMk cId="774955952" sldId="260"/>
            <ac:spMk id="46" creationId="{5619BADD-0995-48C4-997F-7801F1BA630E}"/>
          </ac:spMkLst>
        </pc:spChg>
        <pc:spChg chg="del">
          <ac:chgData name="NGUYỄN DUY QUANG" userId="7ce06844-2aec-41e2-8ab3-d593b551a6ef" providerId="ADAL" clId="{8400C0DB-8214-4078-92CC-97C766C7EEA4}" dt="2022-11-30T04:30:24.945" v="98" actId="478"/>
          <ac:spMkLst>
            <pc:docMk/>
            <pc:sldMk cId="774955952" sldId="260"/>
            <ac:spMk id="47" creationId="{0DECB40A-4838-47F9-98B6-1E5FF74A5251}"/>
          </ac:spMkLst>
        </pc:spChg>
        <pc:spChg chg="del">
          <ac:chgData name="NGUYỄN DUY QUANG" userId="7ce06844-2aec-41e2-8ab3-d593b551a6ef" providerId="ADAL" clId="{8400C0DB-8214-4078-92CC-97C766C7EEA4}" dt="2022-11-30T04:30:26.901" v="99" actId="478"/>
          <ac:spMkLst>
            <pc:docMk/>
            <pc:sldMk cId="774955952" sldId="260"/>
            <ac:spMk id="48" creationId="{1C5C37D7-7874-487A-9371-0A32FB9D7EBD}"/>
          </ac:spMkLst>
        </pc:spChg>
        <pc:spChg chg="del">
          <ac:chgData name="NGUYỄN DUY QUANG" userId="7ce06844-2aec-41e2-8ab3-d593b551a6ef" providerId="ADAL" clId="{8400C0DB-8214-4078-92CC-97C766C7EEA4}" dt="2022-11-30T04:30:24.945" v="98" actId="478"/>
          <ac:spMkLst>
            <pc:docMk/>
            <pc:sldMk cId="774955952" sldId="260"/>
            <ac:spMk id="83" creationId="{6BB64D2F-3582-4F25-A8EE-154BD0A0DC47}"/>
          </ac:spMkLst>
        </pc:spChg>
        <pc:spChg chg="del">
          <ac:chgData name="NGUYỄN DUY QUANG" userId="7ce06844-2aec-41e2-8ab3-d593b551a6ef" providerId="ADAL" clId="{8400C0DB-8214-4078-92CC-97C766C7EEA4}" dt="2022-11-30T04:30:24.945" v="98" actId="478"/>
          <ac:spMkLst>
            <pc:docMk/>
            <pc:sldMk cId="774955952" sldId="260"/>
            <ac:spMk id="84" creationId="{7B9EC47B-8F61-47BD-A473-89F4D6D024AB}"/>
          </ac:spMkLst>
        </pc:spChg>
        <pc:spChg chg="del">
          <ac:chgData name="NGUYỄN DUY QUANG" userId="7ce06844-2aec-41e2-8ab3-d593b551a6ef" providerId="ADAL" clId="{8400C0DB-8214-4078-92CC-97C766C7EEA4}" dt="2022-11-30T04:30:24.945" v="98" actId="478"/>
          <ac:spMkLst>
            <pc:docMk/>
            <pc:sldMk cId="774955952" sldId="260"/>
            <ac:spMk id="116" creationId="{144CE224-84BF-45ED-BC1F-061B089CBE8D}"/>
          </ac:spMkLst>
        </pc:spChg>
        <pc:spChg chg="del">
          <ac:chgData name="NGUYỄN DUY QUANG" userId="7ce06844-2aec-41e2-8ab3-d593b551a6ef" providerId="ADAL" clId="{8400C0DB-8214-4078-92CC-97C766C7EEA4}" dt="2022-11-30T04:30:24.945" v="98" actId="478"/>
          <ac:spMkLst>
            <pc:docMk/>
            <pc:sldMk cId="774955952" sldId="260"/>
            <ac:spMk id="117" creationId="{C077E8DF-FDCE-415F-A750-5B9271C730D5}"/>
          </ac:spMkLst>
        </pc:spChg>
        <pc:grpChg chg="del">
          <ac:chgData name="NGUYỄN DUY QUANG" userId="7ce06844-2aec-41e2-8ab3-d593b551a6ef" providerId="ADAL" clId="{8400C0DB-8214-4078-92CC-97C766C7EEA4}" dt="2022-11-30T04:30:24.945" v="98" actId="478"/>
          <ac:grpSpMkLst>
            <pc:docMk/>
            <pc:sldMk cId="774955952" sldId="260"/>
            <ac:grpSpMk id="4" creationId="{0E0D2379-CA6B-4139-8C3C-D22205C208CD}"/>
          </ac:grpSpMkLst>
        </pc:grpChg>
        <pc:grpChg chg="del">
          <ac:chgData name="NGUYỄN DUY QUANG" userId="7ce06844-2aec-41e2-8ab3-d593b551a6ef" providerId="ADAL" clId="{8400C0DB-8214-4078-92CC-97C766C7EEA4}" dt="2022-11-30T04:30:24.945" v="98" actId="478"/>
          <ac:grpSpMkLst>
            <pc:docMk/>
            <pc:sldMk cId="774955952" sldId="260"/>
            <ac:grpSpMk id="60" creationId="{4350D54A-B9E1-4558-813D-2444860A7A04}"/>
          </ac:grpSpMkLst>
        </pc:grpChg>
        <pc:grpChg chg="del">
          <ac:chgData name="NGUYỄN DUY QUANG" userId="7ce06844-2aec-41e2-8ab3-d593b551a6ef" providerId="ADAL" clId="{8400C0DB-8214-4078-92CC-97C766C7EEA4}" dt="2022-11-30T04:30:24.945" v="98" actId="478"/>
          <ac:grpSpMkLst>
            <pc:docMk/>
            <pc:sldMk cId="774955952" sldId="260"/>
            <ac:grpSpMk id="85" creationId="{37E49F1A-E674-4BF5-B770-528C93B11C8E}"/>
          </ac:grpSpMkLst>
        </pc:grpChg>
        <pc:grpChg chg="del">
          <ac:chgData name="NGUYỄN DUY QUANG" userId="7ce06844-2aec-41e2-8ab3-d593b551a6ef" providerId="ADAL" clId="{8400C0DB-8214-4078-92CC-97C766C7EEA4}" dt="2022-11-30T04:30:24.945" v="98" actId="478"/>
          <ac:grpSpMkLst>
            <pc:docMk/>
            <pc:sldMk cId="774955952" sldId="260"/>
            <ac:grpSpMk id="108" creationId="{001FE7E4-CCFD-4BAA-970E-1E8D93004D69}"/>
          </ac:grpSpMkLst>
        </pc:grpChg>
        <pc:grpChg chg="del">
          <ac:chgData name="NGUYỄN DUY QUANG" userId="7ce06844-2aec-41e2-8ab3-d593b551a6ef" providerId="ADAL" clId="{8400C0DB-8214-4078-92CC-97C766C7EEA4}" dt="2022-11-30T04:30:24.945" v="98" actId="478"/>
          <ac:grpSpMkLst>
            <pc:docMk/>
            <pc:sldMk cId="774955952" sldId="260"/>
            <ac:grpSpMk id="118" creationId="{5D672A4B-DFC2-4CD6-8862-20C17EA96C2D}"/>
          </ac:grpSpMkLst>
        </pc:grpChg>
        <pc:grpChg chg="del">
          <ac:chgData name="NGUYỄN DUY QUANG" userId="7ce06844-2aec-41e2-8ab3-d593b551a6ef" providerId="ADAL" clId="{8400C0DB-8214-4078-92CC-97C766C7EEA4}" dt="2022-11-30T04:30:24.945" v="98" actId="478"/>
          <ac:grpSpMkLst>
            <pc:docMk/>
            <pc:sldMk cId="774955952" sldId="260"/>
            <ac:grpSpMk id="123" creationId="{AD1DEE05-09AA-4D85-968B-A7AA0AC4DD59}"/>
          </ac:grpSpMkLst>
        </pc:grpChg>
      </pc:sldChg>
      <pc:sldChg chg="add del">
        <pc:chgData name="NGUYỄN DUY QUANG" userId="7ce06844-2aec-41e2-8ab3-d593b551a6ef" providerId="ADAL" clId="{8400C0DB-8214-4078-92CC-97C766C7EEA4}" dt="2022-11-30T04:35:06.049" v="128" actId="27028"/>
        <pc:sldMkLst>
          <pc:docMk/>
          <pc:sldMk cId="1743019313" sldId="261"/>
        </pc:sldMkLst>
      </pc:sldChg>
      <pc:sldChg chg="addSp delSp modSp add mod">
        <pc:chgData name="NGUYỄN DUY QUANG" userId="7ce06844-2aec-41e2-8ab3-d593b551a6ef" providerId="ADAL" clId="{8400C0DB-8214-4078-92CC-97C766C7EEA4}" dt="2022-12-14T17:59:56.166" v="3818" actId="20577"/>
        <pc:sldMkLst>
          <pc:docMk/>
          <pc:sldMk cId="3722846047" sldId="261"/>
        </pc:sldMkLst>
        <pc:spChg chg="mod">
          <ac:chgData name="NGUYỄN DUY QUANG" userId="7ce06844-2aec-41e2-8ab3-d593b551a6ef" providerId="ADAL" clId="{8400C0DB-8214-4078-92CC-97C766C7EEA4}" dt="2022-11-30T04:59:10.175" v="166" actId="164"/>
          <ac:spMkLst>
            <pc:docMk/>
            <pc:sldMk cId="3722846047" sldId="261"/>
            <ac:spMk id="5" creationId="{C4C6562D-805D-4DCF-9F0A-CE0275A17EDE}"/>
          </ac:spMkLst>
        </pc:spChg>
        <pc:spChg chg="add del">
          <ac:chgData name="NGUYỄN DUY QUANG" userId="7ce06844-2aec-41e2-8ab3-d593b551a6ef" providerId="ADAL" clId="{8400C0DB-8214-4078-92CC-97C766C7EEA4}" dt="2022-12-07T16:11:19.987" v="2148" actId="478"/>
          <ac:spMkLst>
            <pc:docMk/>
            <pc:sldMk cId="3722846047" sldId="261"/>
            <ac:spMk id="8" creationId="{3BD09256-2360-4931-A15C-894E2F25F29D}"/>
          </ac:spMkLst>
        </pc:spChg>
        <pc:spChg chg="del">
          <ac:chgData name="NGUYỄN DUY QUANG" userId="7ce06844-2aec-41e2-8ab3-d593b551a6ef" providerId="ADAL" clId="{8400C0DB-8214-4078-92CC-97C766C7EEA4}" dt="2022-11-30T04:52:59.978" v="137" actId="478"/>
          <ac:spMkLst>
            <pc:docMk/>
            <pc:sldMk cId="3722846047" sldId="261"/>
            <ac:spMk id="9" creationId="{D72F2E84-2961-4323-B516-36F4BF0812BD}"/>
          </ac:spMkLst>
        </pc:spChg>
        <pc:spChg chg="mod">
          <ac:chgData name="NGUYỄN DUY QUANG" userId="7ce06844-2aec-41e2-8ab3-d593b551a6ef" providerId="ADAL" clId="{8400C0DB-8214-4078-92CC-97C766C7EEA4}" dt="2022-11-30T04:59:10.175" v="166" actId="164"/>
          <ac:spMkLst>
            <pc:docMk/>
            <pc:sldMk cId="3722846047" sldId="261"/>
            <ac:spMk id="10" creationId="{0AAE02A2-E436-4D00-8F9D-4231677F6A5F}"/>
          </ac:spMkLst>
        </pc:spChg>
        <pc:spChg chg="del">
          <ac:chgData name="NGUYỄN DUY QUANG" userId="7ce06844-2aec-41e2-8ab3-d593b551a6ef" providerId="ADAL" clId="{8400C0DB-8214-4078-92CC-97C766C7EEA4}" dt="2022-11-30T04:52:59.978" v="137" actId="478"/>
          <ac:spMkLst>
            <pc:docMk/>
            <pc:sldMk cId="3722846047" sldId="261"/>
            <ac:spMk id="11" creationId="{04090DBC-F4E3-4124-87B4-F61322613228}"/>
          </ac:spMkLst>
        </pc:spChg>
        <pc:spChg chg="add mod">
          <ac:chgData name="NGUYỄN DUY QUANG" userId="7ce06844-2aec-41e2-8ab3-d593b551a6ef" providerId="ADAL" clId="{8400C0DB-8214-4078-92CC-97C766C7EEA4}" dt="2022-11-30T04:59:28.502" v="220" actId="1035"/>
          <ac:spMkLst>
            <pc:docMk/>
            <pc:sldMk cId="3722846047" sldId="261"/>
            <ac:spMk id="13" creationId="{9B7BB0C0-3003-0632-7AF1-CFEC31A8BE8F}"/>
          </ac:spMkLst>
        </pc:spChg>
        <pc:spChg chg="del topLvl">
          <ac:chgData name="NGUYỄN DUY QUANG" userId="7ce06844-2aec-41e2-8ab3-d593b551a6ef" providerId="ADAL" clId="{8400C0DB-8214-4078-92CC-97C766C7EEA4}" dt="2022-11-30T05:19:26.737" v="354" actId="478"/>
          <ac:spMkLst>
            <pc:docMk/>
            <pc:sldMk cId="3722846047" sldId="261"/>
            <ac:spMk id="17" creationId="{1F991B25-EF91-4E1F-A8E0-FACBFBF590EA}"/>
          </ac:spMkLst>
        </pc:spChg>
        <pc:spChg chg="mod topLvl">
          <ac:chgData name="NGUYỄN DUY QUANG" userId="7ce06844-2aec-41e2-8ab3-d593b551a6ef" providerId="ADAL" clId="{8400C0DB-8214-4078-92CC-97C766C7EEA4}" dt="2022-12-07T17:20:32.432" v="2697" actId="5793"/>
          <ac:spMkLst>
            <pc:docMk/>
            <pc:sldMk cId="3722846047" sldId="261"/>
            <ac:spMk id="18" creationId="{7BD62ED7-CE30-4389-8FD4-4D1060D57BBC}"/>
          </ac:spMkLst>
        </pc:spChg>
        <pc:spChg chg="del topLvl">
          <ac:chgData name="NGUYỄN DUY QUANG" userId="7ce06844-2aec-41e2-8ab3-d593b551a6ef" providerId="ADAL" clId="{8400C0DB-8214-4078-92CC-97C766C7EEA4}" dt="2022-11-30T05:19:28.355" v="355" actId="478"/>
          <ac:spMkLst>
            <pc:docMk/>
            <pc:sldMk cId="3722846047" sldId="261"/>
            <ac:spMk id="20" creationId="{F2B565EB-A922-4F37-A569-C8C0989450EB}"/>
          </ac:spMkLst>
        </pc:spChg>
        <pc:spChg chg="del topLvl">
          <ac:chgData name="NGUYỄN DUY QUANG" userId="7ce06844-2aec-41e2-8ab3-d593b551a6ef" providerId="ADAL" clId="{8400C0DB-8214-4078-92CC-97C766C7EEA4}" dt="2022-11-30T05:21:57.071" v="478" actId="478"/>
          <ac:spMkLst>
            <pc:docMk/>
            <pc:sldMk cId="3722846047" sldId="261"/>
            <ac:spMk id="21" creationId="{211AA7AC-5281-47C7-980E-446D8C09D4E7}"/>
          </ac:spMkLst>
        </pc:spChg>
        <pc:spChg chg="del topLvl">
          <ac:chgData name="NGUYỄN DUY QUANG" userId="7ce06844-2aec-41e2-8ab3-d593b551a6ef" providerId="ADAL" clId="{8400C0DB-8214-4078-92CC-97C766C7EEA4}" dt="2022-11-30T05:19:30.125" v="356" actId="478"/>
          <ac:spMkLst>
            <pc:docMk/>
            <pc:sldMk cId="3722846047" sldId="261"/>
            <ac:spMk id="23" creationId="{53FF403F-29ED-41B2-9A23-0575998C1830}"/>
          </ac:spMkLst>
        </pc:spChg>
        <pc:spChg chg="del topLvl">
          <ac:chgData name="NGUYỄN DUY QUANG" userId="7ce06844-2aec-41e2-8ab3-d593b551a6ef" providerId="ADAL" clId="{8400C0DB-8214-4078-92CC-97C766C7EEA4}" dt="2022-11-30T05:21:58.050" v="479" actId="478"/>
          <ac:spMkLst>
            <pc:docMk/>
            <pc:sldMk cId="3722846047" sldId="261"/>
            <ac:spMk id="24" creationId="{066E452B-4CC9-4D6A-9DF2-206A7BDD3B9D}"/>
          </ac:spMkLst>
        </pc:spChg>
        <pc:spChg chg="add mod">
          <ac:chgData name="NGUYỄN DUY QUANG" userId="7ce06844-2aec-41e2-8ab3-d593b551a6ef" providerId="ADAL" clId="{8400C0DB-8214-4078-92CC-97C766C7EEA4}" dt="2022-12-14T17:59:56.166" v="3818" actId="20577"/>
          <ac:spMkLst>
            <pc:docMk/>
            <pc:sldMk cId="3722846047" sldId="261"/>
            <ac:spMk id="27" creationId="{34833100-3996-066B-D609-991EFFE567D5}"/>
          </ac:spMkLst>
        </pc:spChg>
        <pc:spChg chg="del topLvl">
          <ac:chgData name="NGUYỄN DUY QUANG" userId="7ce06844-2aec-41e2-8ab3-d593b551a6ef" providerId="ADAL" clId="{8400C0DB-8214-4078-92CC-97C766C7EEA4}" dt="2022-12-07T16:11:21.131" v="2149" actId="478"/>
          <ac:spMkLst>
            <pc:docMk/>
            <pc:sldMk cId="3722846047" sldId="261"/>
            <ac:spMk id="42" creationId="{E54FEBB1-AB8D-42F2-AF7E-9361B81A3EB6}"/>
          </ac:spMkLst>
        </pc:spChg>
        <pc:spChg chg="del topLvl">
          <ac:chgData name="NGUYỄN DUY QUANG" userId="7ce06844-2aec-41e2-8ab3-d593b551a6ef" providerId="ADAL" clId="{8400C0DB-8214-4078-92CC-97C766C7EEA4}" dt="2022-12-07T16:11:17.984" v="2146" actId="478"/>
          <ac:spMkLst>
            <pc:docMk/>
            <pc:sldMk cId="3722846047" sldId="261"/>
            <ac:spMk id="43" creationId="{C2EBF969-61A0-46CD-9565-F7CBCCF0F6E9}"/>
          </ac:spMkLst>
        </pc:spChg>
        <pc:spChg chg="add mod">
          <ac:chgData name="NGUYỄN DUY QUANG" userId="7ce06844-2aec-41e2-8ab3-d593b551a6ef" providerId="ADAL" clId="{8400C0DB-8214-4078-92CC-97C766C7EEA4}" dt="2022-11-30T15:32:20.303" v="1564" actId="113"/>
          <ac:spMkLst>
            <pc:docMk/>
            <pc:sldMk cId="3722846047" sldId="261"/>
            <ac:spMk id="44" creationId="{0504D08B-2701-F4FE-F849-A3EEAB6AA054}"/>
          </ac:spMkLst>
        </pc:spChg>
        <pc:grpChg chg="add del">
          <ac:chgData name="NGUYỄN DUY QUANG" userId="7ce06844-2aec-41e2-8ab3-d593b551a6ef" providerId="ADAL" clId="{8400C0DB-8214-4078-92CC-97C766C7EEA4}" dt="2022-11-30T05:17:41.936" v="352" actId="478"/>
          <ac:grpSpMkLst>
            <pc:docMk/>
            <pc:sldMk cId="3722846047" sldId="261"/>
            <ac:grpSpMk id="2" creationId="{6AC6F7D1-0F7E-4B00-8530-BE8008F0D8B4}"/>
          </ac:grpSpMkLst>
        </pc:grpChg>
        <pc:grpChg chg="add del">
          <ac:chgData name="NGUYỄN DUY QUANG" userId="7ce06844-2aec-41e2-8ab3-d593b551a6ef" providerId="ADAL" clId="{8400C0DB-8214-4078-92CC-97C766C7EEA4}" dt="2022-11-30T05:19:26.737" v="354" actId="478"/>
          <ac:grpSpMkLst>
            <pc:docMk/>
            <pc:sldMk cId="3722846047" sldId="261"/>
            <ac:grpSpMk id="16" creationId="{E22682C6-FC40-4646-B710-7744C019443A}"/>
          </ac:grpSpMkLst>
        </pc:grpChg>
        <pc:grpChg chg="add del">
          <ac:chgData name="NGUYỄN DUY QUANG" userId="7ce06844-2aec-41e2-8ab3-d593b551a6ef" providerId="ADAL" clId="{8400C0DB-8214-4078-92CC-97C766C7EEA4}" dt="2022-11-30T05:19:28.355" v="355" actId="478"/>
          <ac:grpSpMkLst>
            <pc:docMk/>
            <pc:sldMk cId="3722846047" sldId="261"/>
            <ac:grpSpMk id="19" creationId="{7D2E495A-51B9-4294-838E-86A0B326D5B8}"/>
          </ac:grpSpMkLst>
        </pc:grpChg>
        <pc:grpChg chg="del">
          <ac:chgData name="NGUYỄN DUY QUANG" userId="7ce06844-2aec-41e2-8ab3-d593b551a6ef" providerId="ADAL" clId="{8400C0DB-8214-4078-92CC-97C766C7EEA4}" dt="2022-11-30T05:19:30.125" v="356" actId="478"/>
          <ac:grpSpMkLst>
            <pc:docMk/>
            <pc:sldMk cId="3722846047" sldId="261"/>
            <ac:grpSpMk id="22" creationId="{8A89AB43-3A6A-4F48-AA9B-5A90D7562E96}"/>
          </ac:grpSpMkLst>
        </pc:grpChg>
        <pc:grpChg chg="add mod">
          <ac:chgData name="NGUYỄN DUY QUANG" userId="7ce06844-2aec-41e2-8ab3-d593b551a6ef" providerId="ADAL" clId="{8400C0DB-8214-4078-92CC-97C766C7EEA4}" dt="2022-11-30T04:59:13.090" v="190" actId="1035"/>
          <ac:grpSpMkLst>
            <pc:docMk/>
            <pc:sldMk cId="3722846047" sldId="261"/>
            <ac:grpSpMk id="29" creationId="{05D305F7-EB10-3C56-5D81-F22C994CA1CA}"/>
          </ac:grpSpMkLst>
        </pc:grpChg>
        <pc:grpChg chg="del">
          <ac:chgData name="NGUYỄN DUY QUANG" userId="7ce06844-2aec-41e2-8ab3-d593b551a6ef" providerId="ADAL" clId="{8400C0DB-8214-4078-92CC-97C766C7EEA4}" dt="2022-12-07T16:11:17.984" v="2146" actId="478"/>
          <ac:grpSpMkLst>
            <pc:docMk/>
            <pc:sldMk cId="3722846047" sldId="261"/>
            <ac:grpSpMk id="41" creationId="{05257B44-D7A0-4607-8E46-2F3E08BF835F}"/>
          </ac:grpSpMkLst>
        </pc:grpChg>
      </pc:sldChg>
      <pc:sldChg chg="add del">
        <pc:chgData name="NGUYỄN DUY QUANG" userId="7ce06844-2aec-41e2-8ab3-d593b551a6ef" providerId="ADAL" clId="{8400C0DB-8214-4078-92CC-97C766C7EEA4}" dt="2022-11-30T05:25:52.563" v="755" actId="47"/>
        <pc:sldMkLst>
          <pc:docMk/>
          <pc:sldMk cId="2131669755" sldId="262"/>
        </pc:sldMkLst>
      </pc:sldChg>
      <pc:sldChg chg="add del">
        <pc:chgData name="NGUYỄN DUY QUANG" userId="7ce06844-2aec-41e2-8ab3-d593b551a6ef" providerId="ADAL" clId="{8400C0DB-8214-4078-92CC-97C766C7EEA4}" dt="2022-11-30T04:35:05.804" v="127" actId="27028"/>
        <pc:sldMkLst>
          <pc:docMk/>
          <pc:sldMk cId="3455615397" sldId="262"/>
        </pc:sldMkLst>
      </pc:sldChg>
      <pc:sldChg chg="addSp delSp modSp add mod">
        <pc:chgData name="NGUYỄN DUY QUANG" userId="7ce06844-2aec-41e2-8ab3-d593b551a6ef" providerId="ADAL" clId="{8400C0DB-8214-4078-92CC-97C766C7EEA4}" dt="2022-12-07T16:26:32.893" v="2221" actId="478"/>
        <pc:sldMkLst>
          <pc:docMk/>
          <pc:sldMk cId="3580624995" sldId="263"/>
        </pc:sldMkLst>
        <pc:spChg chg="add del mod">
          <ac:chgData name="NGUYỄN DUY QUANG" userId="7ce06844-2aec-41e2-8ab3-d593b551a6ef" providerId="ADAL" clId="{8400C0DB-8214-4078-92CC-97C766C7EEA4}" dt="2022-12-07T16:02:14.104" v="2043"/>
          <ac:spMkLst>
            <pc:docMk/>
            <pc:sldMk cId="3580624995" sldId="263"/>
            <ac:spMk id="2" creationId="{18013379-3BB0-AFD3-159D-FA0372926313}"/>
          </ac:spMkLst>
        </pc:spChg>
        <pc:spChg chg="add mod">
          <ac:chgData name="NGUYỄN DUY QUANG" userId="7ce06844-2aec-41e2-8ab3-d593b551a6ef" providerId="ADAL" clId="{8400C0DB-8214-4078-92CC-97C766C7EEA4}" dt="2022-12-07T16:02:16.825" v="2046" actId="1076"/>
          <ac:spMkLst>
            <pc:docMk/>
            <pc:sldMk cId="3580624995" sldId="263"/>
            <ac:spMk id="3" creationId="{3F86E0D0-4FE2-BDB3-BD38-70C97714925F}"/>
          </ac:spMkLst>
        </pc:spChg>
        <pc:spChg chg="add mod">
          <ac:chgData name="NGUYỄN DUY QUANG" userId="7ce06844-2aec-41e2-8ab3-d593b551a6ef" providerId="ADAL" clId="{8400C0DB-8214-4078-92CC-97C766C7EEA4}" dt="2022-12-07T16:08:43.737" v="2113" actId="20577"/>
          <ac:spMkLst>
            <pc:docMk/>
            <pc:sldMk cId="3580624995" sldId="263"/>
            <ac:spMk id="4" creationId="{D4B96CDA-077C-FD44-3664-D9A6B3E37CF4}"/>
          </ac:spMkLst>
        </pc:spChg>
        <pc:spChg chg="add mod">
          <ac:chgData name="NGUYỄN DUY QUANG" userId="7ce06844-2aec-41e2-8ab3-d593b551a6ef" providerId="ADAL" clId="{8400C0DB-8214-4078-92CC-97C766C7EEA4}" dt="2022-12-07T16:11:12.673" v="2145" actId="1035"/>
          <ac:spMkLst>
            <pc:docMk/>
            <pc:sldMk cId="3580624995" sldId="263"/>
            <ac:spMk id="7" creationId="{38436CC2-0F58-63F0-A607-7856B04E407C}"/>
          </ac:spMkLst>
        </pc:spChg>
        <pc:spChg chg="mod">
          <ac:chgData name="NGUYỄN DUY QUANG" userId="7ce06844-2aec-41e2-8ab3-d593b551a6ef" providerId="ADAL" clId="{8400C0DB-8214-4078-92CC-97C766C7EEA4}" dt="2022-11-30T05:28:08.800" v="759" actId="20577"/>
          <ac:spMkLst>
            <pc:docMk/>
            <pc:sldMk cId="3580624995" sldId="263"/>
            <ac:spMk id="10" creationId="{0AAE02A2-E436-4D00-8F9D-4231677F6A5F}"/>
          </ac:spMkLst>
        </pc:spChg>
        <pc:spChg chg="del">
          <ac:chgData name="NGUYỄN DUY QUANG" userId="7ce06844-2aec-41e2-8ab3-d593b551a6ef" providerId="ADAL" clId="{8400C0DB-8214-4078-92CC-97C766C7EEA4}" dt="2022-11-30T07:59:56.820" v="760" actId="478"/>
          <ac:spMkLst>
            <pc:docMk/>
            <pc:sldMk cId="3580624995" sldId="263"/>
            <ac:spMk id="13" creationId="{9B7BB0C0-3003-0632-7AF1-CFEC31A8BE8F}"/>
          </ac:spMkLst>
        </pc:spChg>
        <pc:spChg chg="del mod">
          <ac:chgData name="NGUYỄN DUY QUANG" userId="7ce06844-2aec-41e2-8ab3-d593b551a6ef" providerId="ADAL" clId="{8400C0DB-8214-4078-92CC-97C766C7EEA4}" dt="2022-12-07T16:26:32.893" v="2221" actId="478"/>
          <ac:spMkLst>
            <pc:docMk/>
            <pc:sldMk cId="3580624995" sldId="263"/>
            <ac:spMk id="18" creationId="{7BD62ED7-CE30-4389-8FD4-4D1060D57BBC}"/>
          </ac:spMkLst>
        </pc:spChg>
        <pc:spChg chg="del">
          <ac:chgData name="NGUYỄN DUY QUANG" userId="7ce06844-2aec-41e2-8ab3-d593b551a6ef" providerId="ADAL" clId="{8400C0DB-8214-4078-92CC-97C766C7EEA4}" dt="2022-11-30T08:00:03.017" v="761" actId="478"/>
          <ac:spMkLst>
            <pc:docMk/>
            <pc:sldMk cId="3580624995" sldId="263"/>
            <ac:spMk id="27" creationId="{34833100-3996-066B-D609-991EFFE567D5}"/>
          </ac:spMkLst>
        </pc:spChg>
        <pc:spChg chg="mod">
          <ac:chgData name="NGUYỄN DUY QUANG" userId="7ce06844-2aec-41e2-8ab3-d593b551a6ef" providerId="ADAL" clId="{8400C0DB-8214-4078-92CC-97C766C7EEA4}" dt="2022-12-07T16:01:09.807" v="2041" actId="1035"/>
          <ac:spMkLst>
            <pc:docMk/>
            <pc:sldMk cId="3580624995" sldId="263"/>
            <ac:spMk id="44" creationId="{0504D08B-2701-F4FE-F849-A3EEAB6AA054}"/>
          </ac:spMkLst>
        </pc:spChg>
        <pc:grpChg chg="del">
          <ac:chgData name="NGUYỄN DUY QUANG" userId="7ce06844-2aec-41e2-8ab3-d593b551a6ef" providerId="ADAL" clId="{8400C0DB-8214-4078-92CC-97C766C7EEA4}" dt="2022-11-30T08:12:39.471" v="798" actId="478"/>
          <ac:grpSpMkLst>
            <pc:docMk/>
            <pc:sldMk cId="3580624995" sldId="263"/>
            <ac:grpSpMk id="12" creationId="{6D7207EA-1417-4190-8024-81E94E13D2A0}"/>
          </ac:grpSpMkLst>
        </pc:grpChg>
        <pc:grpChg chg="del">
          <ac:chgData name="NGUYỄN DUY QUANG" userId="7ce06844-2aec-41e2-8ab3-d593b551a6ef" providerId="ADAL" clId="{8400C0DB-8214-4078-92CC-97C766C7EEA4}" dt="2022-12-07T16:11:24.360" v="2150" actId="478"/>
          <ac:grpSpMkLst>
            <pc:docMk/>
            <pc:sldMk cId="3580624995" sldId="263"/>
            <ac:grpSpMk id="41" creationId="{05257B44-D7A0-4607-8E46-2F3E08BF835F}"/>
          </ac:grpSpMkLst>
        </pc:grpChg>
      </pc:sldChg>
      <pc:sldChg chg="addSp delSp modSp add del mod delAnim">
        <pc:chgData name="NGUYỄN DUY QUANG" userId="7ce06844-2aec-41e2-8ab3-d593b551a6ef" providerId="ADAL" clId="{8400C0DB-8214-4078-92CC-97C766C7EEA4}" dt="2022-11-30T15:45:26.796" v="1582" actId="2696"/>
        <pc:sldMkLst>
          <pc:docMk/>
          <pc:sldMk cId="3249819834" sldId="264"/>
        </pc:sldMkLst>
        <pc:spChg chg="add mod">
          <ac:chgData name="NGUYỄN DUY QUANG" userId="7ce06844-2aec-41e2-8ab3-d593b551a6ef" providerId="ADAL" clId="{8400C0DB-8214-4078-92CC-97C766C7EEA4}" dt="2022-11-30T09:41:25.672" v="1152" actId="14100"/>
          <ac:spMkLst>
            <pc:docMk/>
            <pc:sldMk cId="3249819834" sldId="264"/>
            <ac:spMk id="2" creationId="{EE0331AF-B03D-6CCB-EDB0-A7F38ED3E525}"/>
          </ac:spMkLst>
        </pc:spChg>
        <pc:spChg chg="del">
          <ac:chgData name="NGUYỄN DUY QUANG" userId="7ce06844-2aec-41e2-8ab3-d593b551a6ef" providerId="ADAL" clId="{8400C0DB-8214-4078-92CC-97C766C7EEA4}" dt="2022-11-30T09:37:52.852" v="1112" actId="478"/>
          <ac:spMkLst>
            <pc:docMk/>
            <pc:sldMk cId="3249819834" sldId="264"/>
            <ac:spMk id="8" creationId="{34351658-6F50-406F-A83F-EDC73159CB39}"/>
          </ac:spMkLst>
        </pc:spChg>
        <pc:spChg chg="del">
          <ac:chgData name="NGUYỄN DUY QUANG" userId="7ce06844-2aec-41e2-8ab3-d593b551a6ef" providerId="ADAL" clId="{8400C0DB-8214-4078-92CC-97C766C7EEA4}" dt="2022-11-30T09:37:52.852" v="1112" actId="478"/>
          <ac:spMkLst>
            <pc:docMk/>
            <pc:sldMk cId="3249819834" sldId="264"/>
            <ac:spMk id="43" creationId="{16FB2ECF-1F32-4D64-9371-17C12225FCDA}"/>
          </ac:spMkLst>
        </pc:spChg>
        <pc:spChg chg="del">
          <ac:chgData name="NGUYỄN DUY QUANG" userId="7ce06844-2aec-41e2-8ab3-d593b551a6ef" providerId="ADAL" clId="{8400C0DB-8214-4078-92CC-97C766C7EEA4}" dt="2022-11-30T09:37:59.488" v="1114" actId="478"/>
          <ac:spMkLst>
            <pc:docMk/>
            <pc:sldMk cId="3249819834" sldId="264"/>
            <ac:spMk id="46" creationId="{5619BADD-0995-48C4-997F-7801F1BA630E}"/>
          </ac:spMkLst>
        </pc:spChg>
        <pc:spChg chg="del">
          <ac:chgData name="NGUYỄN DUY QUANG" userId="7ce06844-2aec-41e2-8ab3-d593b551a6ef" providerId="ADAL" clId="{8400C0DB-8214-4078-92CC-97C766C7EEA4}" dt="2022-11-30T09:37:52.852" v="1112" actId="478"/>
          <ac:spMkLst>
            <pc:docMk/>
            <pc:sldMk cId="3249819834" sldId="264"/>
            <ac:spMk id="47" creationId="{0DECB40A-4838-47F9-98B6-1E5FF74A5251}"/>
          </ac:spMkLst>
        </pc:spChg>
        <pc:spChg chg="del">
          <ac:chgData name="NGUYỄN DUY QUANG" userId="7ce06844-2aec-41e2-8ab3-d593b551a6ef" providerId="ADAL" clId="{8400C0DB-8214-4078-92CC-97C766C7EEA4}" dt="2022-11-30T09:37:49.333" v="1111" actId="478"/>
          <ac:spMkLst>
            <pc:docMk/>
            <pc:sldMk cId="3249819834" sldId="264"/>
            <ac:spMk id="48" creationId="{1C5C37D7-7874-487A-9371-0A32FB9D7EBD}"/>
          </ac:spMkLst>
        </pc:spChg>
        <pc:spChg chg="del">
          <ac:chgData name="NGUYỄN DUY QUANG" userId="7ce06844-2aec-41e2-8ab3-d593b551a6ef" providerId="ADAL" clId="{8400C0DB-8214-4078-92CC-97C766C7EEA4}" dt="2022-11-30T09:37:52.852" v="1112" actId="478"/>
          <ac:spMkLst>
            <pc:docMk/>
            <pc:sldMk cId="3249819834" sldId="264"/>
            <ac:spMk id="83" creationId="{6BB64D2F-3582-4F25-A8EE-154BD0A0DC47}"/>
          </ac:spMkLst>
        </pc:spChg>
        <pc:spChg chg="del">
          <ac:chgData name="NGUYỄN DUY QUANG" userId="7ce06844-2aec-41e2-8ab3-d593b551a6ef" providerId="ADAL" clId="{8400C0DB-8214-4078-92CC-97C766C7EEA4}" dt="2022-11-30T09:37:52.852" v="1112" actId="478"/>
          <ac:spMkLst>
            <pc:docMk/>
            <pc:sldMk cId="3249819834" sldId="264"/>
            <ac:spMk id="84" creationId="{7B9EC47B-8F61-47BD-A473-89F4D6D024AB}"/>
          </ac:spMkLst>
        </pc:spChg>
        <pc:spChg chg="del">
          <ac:chgData name="NGUYỄN DUY QUANG" userId="7ce06844-2aec-41e2-8ab3-d593b551a6ef" providerId="ADAL" clId="{8400C0DB-8214-4078-92CC-97C766C7EEA4}" dt="2022-11-30T09:37:52.852" v="1112" actId="478"/>
          <ac:spMkLst>
            <pc:docMk/>
            <pc:sldMk cId="3249819834" sldId="264"/>
            <ac:spMk id="116" creationId="{144CE224-84BF-45ED-BC1F-061B089CBE8D}"/>
          </ac:spMkLst>
        </pc:spChg>
        <pc:spChg chg="del">
          <ac:chgData name="NGUYỄN DUY QUANG" userId="7ce06844-2aec-41e2-8ab3-d593b551a6ef" providerId="ADAL" clId="{8400C0DB-8214-4078-92CC-97C766C7EEA4}" dt="2022-11-30T09:37:52.852" v="1112" actId="478"/>
          <ac:spMkLst>
            <pc:docMk/>
            <pc:sldMk cId="3249819834" sldId="264"/>
            <ac:spMk id="117" creationId="{C077E8DF-FDCE-415F-A750-5B9271C730D5}"/>
          </ac:spMkLst>
        </pc:spChg>
        <pc:grpChg chg="del">
          <ac:chgData name="NGUYỄN DUY QUANG" userId="7ce06844-2aec-41e2-8ab3-d593b551a6ef" providerId="ADAL" clId="{8400C0DB-8214-4078-92CC-97C766C7EEA4}" dt="2022-11-30T09:37:52.852" v="1112" actId="478"/>
          <ac:grpSpMkLst>
            <pc:docMk/>
            <pc:sldMk cId="3249819834" sldId="264"/>
            <ac:grpSpMk id="4" creationId="{0E0D2379-CA6B-4139-8C3C-D22205C208CD}"/>
          </ac:grpSpMkLst>
        </pc:grpChg>
        <pc:grpChg chg="del">
          <ac:chgData name="NGUYỄN DUY QUANG" userId="7ce06844-2aec-41e2-8ab3-d593b551a6ef" providerId="ADAL" clId="{8400C0DB-8214-4078-92CC-97C766C7EEA4}" dt="2022-11-30T09:37:52.852" v="1112" actId="478"/>
          <ac:grpSpMkLst>
            <pc:docMk/>
            <pc:sldMk cId="3249819834" sldId="264"/>
            <ac:grpSpMk id="60" creationId="{4350D54A-B9E1-4558-813D-2444860A7A04}"/>
          </ac:grpSpMkLst>
        </pc:grpChg>
        <pc:grpChg chg="del">
          <ac:chgData name="NGUYỄN DUY QUANG" userId="7ce06844-2aec-41e2-8ab3-d593b551a6ef" providerId="ADAL" clId="{8400C0DB-8214-4078-92CC-97C766C7EEA4}" dt="2022-11-30T09:37:52.852" v="1112" actId="478"/>
          <ac:grpSpMkLst>
            <pc:docMk/>
            <pc:sldMk cId="3249819834" sldId="264"/>
            <ac:grpSpMk id="85" creationId="{37E49F1A-E674-4BF5-B770-528C93B11C8E}"/>
          </ac:grpSpMkLst>
        </pc:grpChg>
        <pc:grpChg chg="del">
          <ac:chgData name="NGUYỄN DUY QUANG" userId="7ce06844-2aec-41e2-8ab3-d593b551a6ef" providerId="ADAL" clId="{8400C0DB-8214-4078-92CC-97C766C7EEA4}" dt="2022-11-30T09:37:52.852" v="1112" actId="478"/>
          <ac:grpSpMkLst>
            <pc:docMk/>
            <pc:sldMk cId="3249819834" sldId="264"/>
            <ac:grpSpMk id="108" creationId="{001FE7E4-CCFD-4BAA-970E-1E8D93004D69}"/>
          </ac:grpSpMkLst>
        </pc:grpChg>
        <pc:grpChg chg="del">
          <ac:chgData name="NGUYỄN DUY QUANG" userId="7ce06844-2aec-41e2-8ab3-d593b551a6ef" providerId="ADAL" clId="{8400C0DB-8214-4078-92CC-97C766C7EEA4}" dt="2022-11-30T09:37:52.852" v="1112" actId="478"/>
          <ac:grpSpMkLst>
            <pc:docMk/>
            <pc:sldMk cId="3249819834" sldId="264"/>
            <ac:grpSpMk id="118" creationId="{5D672A4B-DFC2-4CD6-8862-20C17EA96C2D}"/>
          </ac:grpSpMkLst>
        </pc:grpChg>
        <pc:grpChg chg="del">
          <ac:chgData name="NGUYỄN DUY QUANG" userId="7ce06844-2aec-41e2-8ab3-d593b551a6ef" providerId="ADAL" clId="{8400C0DB-8214-4078-92CC-97C766C7EEA4}" dt="2022-11-30T09:37:52.852" v="1112" actId="478"/>
          <ac:grpSpMkLst>
            <pc:docMk/>
            <pc:sldMk cId="3249819834" sldId="264"/>
            <ac:grpSpMk id="123" creationId="{AD1DEE05-09AA-4D85-968B-A7AA0AC4DD59}"/>
          </ac:grpSpMkLst>
        </pc:grpChg>
      </pc:sldChg>
      <pc:sldChg chg="addSp delSp modSp add mod ord">
        <pc:chgData name="NGUYỄN DUY QUANG" userId="7ce06844-2aec-41e2-8ab3-d593b551a6ef" providerId="ADAL" clId="{8400C0DB-8214-4078-92CC-97C766C7EEA4}" dt="2022-12-13T18:19:52.044" v="3007"/>
        <pc:sldMkLst>
          <pc:docMk/>
          <pc:sldMk cId="3055020251" sldId="265"/>
        </pc:sldMkLst>
        <pc:spChg chg="del">
          <ac:chgData name="NGUYỄN DUY QUANG" userId="7ce06844-2aec-41e2-8ab3-d593b551a6ef" providerId="ADAL" clId="{8400C0DB-8214-4078-92CC-97C766C7EEA4}" dt="2022-11-30T09:45:55.750" v="1154" actId="478"/>
          <ac:spMkLst>
            <pc:docMk/>
            <pc:sldMk cId="3055020251" sldId="265"/>
            <ac:spMk id="2" creationId="{EE0331AF-B03D-6CCB-EDB0-A7F38ED3E525}"/>
          </ac:spMkLst>
        </pc:spChg>
        <pc:spChg chg="add mod">
          <ac:chgData name="NGUYỄN DUY QUANG" userId="7ce06844-2aec-41e2-8ab3-d593b551a6ef" providerId="ADAL" clId="{8400C0DB-8214-4078-92CC-97C766C7EEA4}" dt="2022-11-30T14:57:47.090" v="1164" actId="14100"/>
          <ac:spMkLst>
            <pc:docMk/>
            <pc:sldMk cId="3055020251" sldId="265"/>
            <ac:spMk id="4" creationId="{33545162-274B-DC22-B696-C754CE18DF05}"/>
          </ac:spMkLst>
        </pc:spChg>
        <pc:spChg chg="add mod">
          <ac:chgData name="NGUYỄN DUY QUANG" userId="7ce06844-2aec-41e2-8ab3-d593b551a6ef" providerId="ADAL" clId="{8400C0DB-8214-4078-92CC-97C766C7EEA4}" dt="2022-11-30T15:42:29.223" v="1581" actId="255"/>
          <ac:spMkLst>
            <pc:docMk/>
            <pc:sldMk cId="3055020251" sldId="265"/>
            <ac:spMk id="5" creationId="{180E5BDA-8A98-A9B5-93BB-55C8E2A1643E}"/>
          </ac:spMkLst>
        </pc:spChg>
      </pc:sldChg>
      <pc:sldChg chg="modSp add del mod ord">
        <pc:chgData name="NGUYỄN DUY QUANG" userId="7ce06844-2aec-41e2-8ab3-d593b551a6ef" providerId="ADAL" clId="{8400C0DB-8214-4078-92CC-97C766C7EEA4}" dt="2022-12-14T05:19:40.539" v="3008" actId="47"/>
        <pc:sldMkLst>
          <pc:docMk/>
          <pc:sldMk cId="1335722747" sldId="266"/>
        </pc:sldMkLst>
        <pc:spChg chg="mod">
          <ac:chgData name="NGUYỄN DUY QUANG" userId="7ce06844-2aec-41e2-8ab3-d593b551a6ef" providerId="ADAL" clId="{8400C0DB-8214-4078-92CC-97C766C7EEA4}" dt="2022-11-30T16:18:55.831" v="1626" actId="20577"/>
          <ac:spMkLst>
            <pc:docMk/>
            <pc:sldMk cId="1335722747" sldId="266"/>
            <ac:spMk id="46" creationId="{5619BADD-0995-48C4-997F-7801F1BA630E}"/>
          </ac:spMkLst>
        </pc:spChg>
      </pc:sldChg>
      <pc:sldChg chg="addSp delSp modSp add del mod">
        <pc:chgData name="NGUYỄN DUY QUANG" userId="7ce06844-2aec-41e2-8ab3-d593b551a6ef" providerId="ADAL" clId="{8400C0DB-8214-4078-92CC-97C766C7EEA4}" dt="2022-12-14T05:19:40.539" v="3008" actId="47"/>
        <pc:sldMkLst>
          <pc:docMk/>
          <pc:sldMk cId="3193623435" sldId="267"/>
        </pc:sldMkLst>
        <pc:spChg chg="add del mod">
          <ac:chgData name="NGUYỄN DUY QUANG" userId="7ce06844-2aec-41e2-8ab3-d593b551a6ef" providerId="ADAL" clId="{8400C0DB-8214-4078-92CC-97C766C7EEA4}" dt="2022-11-30T17:00:06.258" v="1645" actId="478"/>
          <ac:spMkLst>
            <pc:docMk/>
            <pc:sldMk cId="3193623435" sldId="267"/>
            <ac:spMk id="2" creationId="{DFEEE0B6-5B1E-2F2C-DD82-B976FC5A495E}"/>
          </ac:spMkLst>
        </pc:spChg>
        <pc:spChg chg="add mod">
          <ac:chgData name="NGUYỄN DUY QUANG" userId="7ce06844-2aec-41e2-8ab3-d593b551a6ef" providerId="ADAL" clId="{8400C0DB-8214-4078-92CC-97C766C7EEA4}" dt="2022-11-30T17:00:07.564" v="1646"/>
          <ac:spMkLst>
            <pc:docMk/>
            <pc:sldMk cId="3193623435" sldId="267"/>
            <ac:spMk id="3" creationId="{E73A6A1F-6EF8-E86D-73A7-82573BB8577F}"/>
          </ac:spMkLst>
        </pc:spChg>
        <pc:spChg chg="del">
          <ac:chgData name="NGUYỄN DUY QUANG" userId="7ce06844-2aec-41e2-8ab3-d593b551a6ef" providerId="ADAL" clId="{8400C0DB-8214-4078-92CC-97C766C7EEA4}" dt="2022-11-30T16:58:01.369" v="1628" actId="478"/>
          <ac:spMkLst>
            <pc:docMk/>
            <pc:sldMk cId="3193623435" sldId="267"/>
            <ac:spMk id="46" creationId="{5619BADD-0995-48C4-997F-7801F1BA630E}"/>
          </ac:spMkLst>
        </pc:spChg>
        <pc:picChg chg="add mod">
          <ac:chgData name="NGUYỄN DUY QUANG" userId="7ce06844-2aec-41e2-8ab3-d593b551a6ef" providerId="ADAL" clId="{8400C0DB-8214-4078-92CC-97C766C7EEA4}" dt="2022-11-30T16:59:55.257" v="1641" actId="1076"/>
          <ac:picMkLst>
            <pc:docMk/>
            <pc:sldMk cId="3193623435" sldId="267"/>
            <ac:picMk id="1026" creationId="{4B4E4FE7-CF8B-635B-E5BA-5495FF2724CB}"/>
          </ac:picMkLst>
        </pc:picChg>
        <pc:picChg chg="add mod">
          <ac:chgData name="NGUYỄN DUY QUANG" userId="7ce06844-2aec-41e2-8ab3-d593b551a6ef" providerId="ADAL" clId="{8400C0DB-8214-4078-92CC-97C766C7EEA4}" dt="2022-11-30T16:59:56.063" v="1642" actId="1076"/>
          <ac:picMkLst>
            <pc:docMk/>
            <pc:sldMk cId="3193623435" sldId="267"/>
            <ac:picMk id="1028" creationId="{3763E9BF-7E96-925A-7398-1B9B75DA62F7}"/>
          </ac:picMkLst>
        </pc:picChg>
      </pc:sldChg>
      <pc:sldChg chg="addSp delSp modSp add del mod">
        <pc:chgData name="NGUYỄN DUY QUANG" userId="7ce06844-2aec-41e2-8ab3-d593b551a6ef" providerId="ADAL" clId="{8400C0DB-8214-4078-92CC-97C766C7EEA4}" dt="2022-12-14T05:19:40.539" v="3008" actId="47"/>
        <pc:sldMkLst>
          <pc:docMk/>
          <pc:sldMk cId="4016722" sldId="268"/>
        </pc:sldMkLst>
        <pc:spChg chg="mod">
          <ac:chgData name="NGUYỄN DUY QUANG" userId="7ce06844-2aec-41e2-8ab3-d593b551a6ef" providerId="ADAL" clId="{8400C0DB-8214-4078-92CC-97C766C7EEA4}" dt="2022-11-30T17:01:33.973" v="1662" actId="14100"/>
          <ac:spMkLst>
            <pc:docMk/>
            <pc:sldMk cId="4016722" sldId="268"/>
            <ac:spMk id="3" creationId="{E73A6A1F-6EF8-E86D-73A7-82573BB8577F}"/>
          </ac:spMkLst>
        </pc:spChg>
        <pc:picChg chg="del">
          <ac:chgData name="NGUYỄN DUY QUANG" userId="7ce06844-2aec-41e2-8ab3-d593b551a6ef" providerId="ADAL" clId="{8400C0DB-8214-4078-92CC-97C766C7EEA4}" dt="2022-11-30T17:02:12.496" v="1663" actId="478"/>
          <ac:picMkLst>
            <pc:docMk/>
            <pc:sldMk cId="4016722" sldId="268"/>
            <ac:picMk id="1026" creationId="{4B4E4FE7-CF8B-635B-E5BA-5495FF2724CB}"/>
          </ac:picMkLst>
        </pc:picChg>
        <pc:picChg chg="del">
          <ac:chgData name="NGUYỄN DUY QUANG" userId="7ce06844-2aec-41e2-8ab3-d593b551a6ef" providerId="ADAL" clId="{8400C0DB-8214-4078-92CC-97C766C7EEA4}" dt="2022-11-30T17:02:12.496" v="1663" actId="478"/>
          <ac:picMkLst>
            <pc:docMk/>
            <pc:sldMk cId="4016722" sldId="268"/>
            <ac:picMk id="1028" creationId="{3763E9BF-7E96-925A-7398-1B9B75DA62F7}"/>
          </ac:picMkLst>
        </pc:picChg>
        <pc:picChg chg="add">
          <ac:chgData name="NGUYỄN DUY QUANG" userId="7ce06844-2aec-41e2-8ab3-d593b551a6ef" providerId="ADAL" clId="{8400C0DB-8214-4078-92CC-97C766C7EEA4}" dt="2022-11-30T17:02:29.358" v="1664"/>
          <ac:picMkLst>
            <pc:docMk/>
            <pc:sldMk cId="4016722" sldId="268"/>
            <ac:picMk id="2050" creationId="{9ED96529-E46D-00DD-E8AB-53020DBCF72F}"/>
          </ac:picMkLst>
        </pc:picChg>
      </pc:sldChg>
      <pc:sldChg chg="addSp delSp modSp add del mod">
        <pc:chgData name="NGUYỄN DUY QUANG" userId="7ce06844-2aec-41e2-8ab3-d593b551a6ef" providerId="ADAL" clId="{8400C0DB-8214-4078-92CC-97C766C7EEA4}" dt="2022-12-14T05:19:40.539" v="3008" actId="47"/>
        <pc:sldMkLst>
          <pc:docMk/>
          <pc:sldMk cId="461936475" sldId="269"/>
        </pc:sldMkLst>
        <pc:spChg chg="mod">
          <ac:chgData name="NGUYỄN DUY QUANG" userId="7ce06844-2aec-41e2-8ab3-d593b551a6ef" providerId="ADAL" clId="{8400C0DB-8214-4078-92CC-97C766C7EEA4}" dt="2022-11-30T17:05:59.958" v="1677" actId="14100"/>
          <ac:spMkLst>
            <pc:docMk/>
            <pc:sldMk cId="461936475" sldId="269"/>
            <ac:spMk id="3" creationId="{E73A6A1F-6EF8-E86D-73A7-82573BB8577F}"/>
          </ac:spMkLst>
        </pc:spChg>
        <pc:picChg chg="del">
          <ac:chgData name="NGUYỄN DUY QUANG" userId="7ce06844-2aec-41e2-8ab3-d593b551a6ef" providerId="ADAL" clId="{8400C0DB-8214-4078-92CC-97C766C7EEA4}" dt="2022-11-30T17:10:47.492" v="1678" actId="478"/>
          <ac:picMkLst>
            <pc:docMk/>
            <pc:sldMk cId="461936475" sldId="269"/>
            <ac:picMk id="2050" creationId="{9ED96529-E46D-00DD-E8AB-53020DBCF72F}"/>
          </ac:picMkLst>
        </pc:picChg>
        <pc:picChg chg="add mod">
          <ac:chgData name="NGUYỄN DUY QUANG" userId="7ce06844-2aec-41e2-8ab3-d593b551a6ef" providerId="ADAL" clId="{8400C0DB-8214-4078-92CC-97C766C7EEA4}" dt="2022-11-30T17:12:03.760" v="1681" actId="1076"/>
          <ac:picMkLst>
            <pc:docMk/>
            <pc:sldMk cId="461936475" sldId="269"/>
            <ac:picMk id="3074" creationId="{CE6DEDB4-1DD5-1E83-E597-0542E35FC7D0}"/>
          </ac:picMkLst>
        </pc:picChg>
      </pc:sldChg>
      <pc:sldChg chg="addSp delSp modSp add del mod">
        <pc:chgData name="NGUYỄN DUY QUANG" userId="7ce06844-2aec-41e2-8ab3-d593b551a6ef" providerId="ADAL" clId="{8400C0DB-8214-4078-92CC-97C766C7EEA4}" dt="2022-12-14T05:19:40.539" v="3008" actId="47"/>
        <pc:sldMkLst>
          <pc:docMk/>
          <pc:sldMk cId="199642542" sldId="270"/>
        </pc:sldMkLst>
        <pc:picChg chg="del">
          <ac:chgData name="NGUYỄN DUY QUANG" userId="7ce06844-2aec-41e2-8ab3-d593b551a6ef" providerId="ADAL" clId="{8400C0DB-8214-4078-92CC-97C766C7EEA4}" dt="2022-11-30T17:15:50.051" v="1684" actId="478"/>
          <ac:picMkLst>
            <pc:docMk/>
            <pc:sldMk cId="199642542" sldId="270"/>
            <ac:picMk id="3074" creationId="{CE6DEDB4-1DD5-1E83-E597-0542E35FC7D0}"/>
          </ac:picMkLst>
        </pc:picChg>
        <pc:picChg chg="add mod">
          <ac:chgData name="NGUYỄN DUY QUANG" userId="7ce06844-2aec-41e2-8ab3-d593b551a6ef" providerId="ADAL" clId="{8400C0DB-8214-4078-92CC-97C766C7EEA4}" dt="2022-11-30T17:15:54.824" v="1686" actId="1076"/>
          <ac:picMkLst>
            <pc:docMk/>
            <pc:sldMk cId="199642542" sldId="270"/>
            <ac:picMk id="4098" creationId="{34806D1A-4AE9-CCF7-A5ED-03B1F1C2BF3D}"/>
          </ac:picMkLst>
        </pc:picChg>
      </pc:sldChg>
      <pc:sldChg chg="addSp delSp modSp add del mod">
        <pc:chgData name="NGUYỄN DUY QUANG" userId="7ce06844-2aec-41e2-8ab3-d593b551a6ef" providerId="ADAL" clId="{8400C0DB-8214-4078-92CC-97C766C7EEA4}" dt="2022-12-14T05:19:40.539" v="3008" actId="47"/>
        <pc:sldMkLst>
          <pc:docMk/>
          <pc:sldMk cId="515609488" sldId="271"/>
        </pc:sldMkLst>
        <pc:picChg chg="del">
          <ac:chgData name="NGUYỄN DUY QUANG" userId="7ce06844-2aec-41e2-8ab3-d593b551a6ef" providerId="ADAL" clId="{8400C0DB-8214-4078-92CC-97C766C7EEA4}" dt="2022-11-30T17:18:12.726" v="1687" actId="478"/>
          <ac:picMkLst>
            <pc:docMk/>
            <pc:sldMk cId="515609488" sldId="271"/>
            <ac:picMk id="3074" creationId="{CE6DEDB4-1DD5-1E83-E597-0542E35FC7D0}"/>
          </ac:picMkLst>
        </pc:picChg>
        <pc:picChg chg="add mod">
          <ac:chgData name="NGUYỄN DUY QUANG" userId="7ce06844-2aec-41e2-8ab3-d593b551a6ef" providerId="ADAL" clId="{8400C0DB-8214-4078-92CC-97C766C7EEA4}" dt="2022-11-30T17:18:17.340" v="1689" actId="14100"/>
          <ac:picMkLst>
            <pc:docMk/>
            <pc:sldMk cId="515609488" sldId="271"/>
            <ac:picMk id="5122" creationId="{0DBC1D5A-22A8-98C1-8229-E91E89923549}"/>
          </ac:picMkLst>
        </pc:picChg>
      </pc:sldChg>
      <pc:sldChg chg="addSp delSp modSp add del">
        <pc:chgData name="NGUYỄN DUY QUANG" userId="7ce06844-2aec-41e2-8ab3-d593b551a6ef" providerId="ADAL" clId="{8400C0DB-8214-4078-92CC-97C766C7EEA4}" dt="2022-12-14T05:19:40.539" v="3008" actId="47"/>
        <pc:sldMkLst>
          <pc:docMk/>
          <pc:sldMk cId="866884193" sldId="272"/>
        </pc:sldMkLst>
        <pc:picChg chg="del">
          <ac:chgData name="NGUYỄN DUY QUANG" userId="7ce06844-2aec-41e2-8ab3-d593b551a6ef" providerId="ADAL" clId="{8400C0DB-8214-4078-92CC-97C766C7EEA4}" dt="2022-11-30T17:25:01.125" v="1691" actId="478"/>
          <ac:picMkLst>
            <pc:docMk/>
            <pc:sldMk cId="866884193" sldId="272"/>
            <ac:picMk id="5122" creationId="{0DBC1D5A-22A8-98C1-8229-E91E89923549}"/>
          </ac:picMkLst>
        </pc:picChg>
        <pc:picChg chg="add mod">
          <ac:chgData name="NGUYỄN DUY QUANG" userId="7ce06844-2aec-41e2-8ab3-d593b551a6ef" providerId="ADAL" clId="{8400C0DB-8214-4078-92CC-97C766C7EEA4}" dt="2022-11-30T17:26:44.916" v="1693" actId="14100"/>
          <ac:picMkLst>
            <pc:docMk/>
            <pc:sldMk cId="866884193" sldId="272"/>
            <ac:picMk id="6146" creationId="{1FEFCE09-E787-C236-A95F-22C2729B0343}"/>
          </ac:picMkLst>
        </pc:picChg>
      </pc:sldChg>
      <pc:sldChg chg="modSp add mod ord">
        <pc:chgData name="NGUYỄN DUY QUANG" userId="7ce06844-2aec-41e2-8ab3-d593b551a6ef" providerId="ADAL" clId="{8400C0DB-8214-4078-92CC-97C766C7EEA4}" dt="2022-12-13T18:19:52.044" v="3007"/>
        <pc:sldMkLst>
          <pc:docMk/>
          <pc:sldMk cId="4105939846" sldId="273"/>
        </pc:sldMkLst>
        <pc:spChg chg="mod">
          <ac:chgData name="NGUYỄN DUY QUANG" userId="7ce06844-2aec-41e2-8ab3-d593b551a6ef" providerId="ADAL" clId="{8400C0DB-8214-4078-92CC-97C766C7EEA4}" dt="2022-11-30T17:27:38.265" v="1698" actId="14100"/>
          <ac:spMkLst>
            <pc:docMk/>
            <pc:sldMk cId="4105939846" sldId="273"/>
            <ac:spMk id="46" creationId="{5619BADD-0995-48C4-997F-7801F1BA630E}"/>
          </ac:spMkLst>
        </pc:spChg>
      </pc:sldChg>
      <pc:sldChg chg="addSp delSp modSp add mod ord">
        <pc:chgData name="NGUYỄN DUY QUANG" userId="7ce06844-2aec-41e2-8ab3-d593b551a6ef" providerId="ADAL" clId="{8400C0DB-8214-4078-92CC-97C766C7EEA4}" dt="2022-12-13T18:19:52.044" v="3007"/>
        <pc:sldMkLst>
          <pc:docMk/>
          <pc:sldMk cId="3067927015" sldId="274"/>
        </pc:sldMkLst>
        <pc:spChg chg="del">
          <ac:chgData name="NGUYỄN DUY QUANG" userId="7ce06844-2aec-41e2-8ab3-d593b551a6ef" providerId="ADAL" clId="{8400C0DB-8214-4078-92CC-97C766C7EEA4}" dt="2022-11-30T17:31:06.852" v="1700" actId="478"/>
          <ac:spMkLst>
            <pc:docMk/>
            <pc:sldMk cId="3067927015" sldId="274"/>
            <ac:spMk id="4" creationId="{33545162-274B-DC22-B696-C754CE18DF05}"/>
          </ac:spMkLst>
        </pc:spChg>
        <pc:spChg chg="del">
          <ac:chgData name="NGUYỄN DUY QUANG" userId="7ce06844-2aec-41e2-8ab3-d593b551a6ef" providerId="ADAL" clId="{8400C0DB-8214-4078-92CC-97C766C7EEA4}" dt="2022-11-30T17:31:08.380" v="1701" actId="478"/>
          <ac:spMkLst>
            <pc:docMk/>
            <pc:sldMk cId="3067927015" sldId="274"/>
            <ac:spMk id="5" creationId="{180E5BDA-8A98-A9B5-93BB-55C8E2A1643E}"/>
          </ac:spMkLst>
        </pc:spChg>
        <pc:spChg chg="del">
          <ac:chgData name="NGUYỄN DUY QUANG" userId="7ce06844-2aec-41e2-8ab3-d593b551a6ef" providerId="ADAL" clId="{8400C0DB-8214-4078-92CC-97C766C7EEA4}" dt="2022-11-30T17:31:19.886" v="1705" actId="478"/>
          <ac:spMkLst>
            <pc:docMk/>
            <pc:sldMk cId="3067927015" sldId="274"/>
            <ac:spMk id="6" creationId="{0A4CA21A-247F-4B8B-9093-1F600AB1184B}"/>
          </ac:spMkLst>
        </pc:spChg>
        <pc:picChg chg="add mod">
          <ac:chgData name="NGUYỄN DUY QUANG" userId="7ce06844-2aec-41e2-8ab3-d593b551a6ef" providerId="ADAL" clId="{8400C0DB-8214-4078-92CC-97C766C7EEA4}" dt="2022-12-07T18:15:56.725" v="2807" actId="1076"/>
          <ac:picMkLst>
            <pc:docMk/>
            <pc:sldMk cId="3067927015" sldId="274"/>
            <ac:picMk id="3" creationId="{C84875A2-6D57-903D-6912-34CA1E0B1385}"/>
          </ac:picMkLst>
        </pc:picChg>
        <pc:picChg chg="add mod">
          <ac:chgData name="NGUYỄN DUY QUANG" userId="7ce06844-2aec-41e2-8ab3-d593b551a6ef" providerId="ADAL" clId="{8400C0DB-8214-4078-92CC-97C766C7EEA4}" dt="2022-12-07T18:15:52.549" v="2805" actId="1076"/>
          <ac:picMkLst>
            <pc:docMk/>
            <pc:sldMk cId="3067927015" sldId="274"/>
            <ac:picMk id="7170" creationId="{DAC91A31-E486-6408-202B-CA1DA238A466}"/>
          </ac:picMkLst>
        </pc:picChg>
      </pc:sldChg>
      <pc:sldChg chg="addSp delSp modSp add del mod">
        <pc:chgData name="NGUYỄN DUY QUANG" userId="7ce06844-2aec-41e2-8ab3-d593b551a6ef" providerId="ADAL" clId="{8400C0DB-8214-4078-92CC-97C766C7EEA4}" dt="2022-11-30T18:07:32.547" v="1713" actId="47"/>
        <pc:sldMkLst>
          <pc:docMk/>
          <pc:sldMk cId="115328784" sldId="275"/>
        </pc:sldMkLst>
        <pc:picChg chg="add mod">
          <ac:chgData name="NGUYỄN DUY QUANG" userId="7ce06844-2aec-41e2-8ab3-d593b551a6ef" providerId="ADAL" clId="{8400C0DB-8214-4078-92CC-97C766C7EEA4}" dt="2022-11-30T17:35:51.718" v="1710" actId="1076"/>
          <ac:picMkLst>
            <pc:docMk/>
            <pc:sldMk cId="115328784" sldId="275"/>
            <ac:picMk id="3" creationId="{7A116380-4034-BF5D-D8F0-5545E8E838D3}"/>
          </ac:picMkLst>
        </pc:picChg>
        <pc:picChg chg="del">
          <ac:chgData name="NGUYỄN DUY QUANG" userId="7ce06844-2aec-41e2-8ab3-d593b551a6ef" providerId="ADAL" clId="{8400C0DB-8214-4078-92CC-97C766C7EEA4}" dt="2022-11-30T17:35:42.537" v="1707" actId="478"/>
          <ac:picMkLst>
            <pc:docMk/>
            <pc:sldMk cId="115328784" sldId="275"/>
            <ac:picMk id="7170" creationId="{DAC91A31-E486-6408-202B-CA1DA238A466}"/>
          </ac:picMkLst>
        </pc:picChg>
        <pc:picChg chg="add mod">
          <ac:chgData name="NGUYỄN DUY QUANG" userId="7ce06844-2aec-41e2-8ab3-d593b551a6ef" providerId="ADAL" clId="{8400C0DB-8214-4078-92CC-97C766C7EEA4}" dt="2022-11-30T17:49:06.751" v="1712" actId="1076"/>
          <ac:picMkLst>
            <pc:docMk/>
            <pc:sldMk cId="115328784" sldId="275"/>
            <ac:picMk id="8194" creationId="{BA9B8007-D9F5-FD39-53C7-3DFA09DF72A1}"/>
          </ac:picMkLst>
        </pc:picChg>
      </pc:sldChg>
      <pc:sldChg chg="addSp delSp modSp add mod ord">
        <pc:chgData name="NGUYỄN DUY QUANG" userId="7ce06844-2aec-41e2-8ab3-d593b551a6ef" providerId="ADAL" clId="{8400C0DB-8214-4078-92CC-97C766C7EEA4}" dt="2022-12-07T18:21:34.853" v="2820"/>
        <pc:sldMkLst>
          <pc:docMk/>
          <pc:sldMk cId="543228947" sldId="275"/>
        </pc:sldMkLst>
        <pc:spChg chg="add del mod">
          <ac:chgData name="NGUYỄN DUY QUANG" userId="7ce06844-2aec-41e2-8ab3-d593b551a6ef" providerId="ADAL" clId="{8400C0DB-8214-4078-92CC-97C766C7EEA4}" dt="2022-11-30T18:14:31.393" v="1719" actId="478"/>
          <ac:spMkLst>
            <pc:docMk/>
            <pc:sldMk cId="543228947" sldId="275"/>
            <ac:spMk id="2" creationId="{4C20D369-4AA9-7287-F83E-7E0D06536B76}"/>
          </ac:spMkLst>
        </pc:spChg>
        <pc:spChg chg="add mod">
          <ac:chgData name="NGUYỄN DUY QUANG" userId="7ce06844-2aec-41e2-8ab3-d593b551a6ef" providerId="ADAL" clId="{8400C0DB-8214-4078-92CC-97C766C7EEA4}" dt="2022-11-30T18:14:45.747" v="1747" actId="20577"/>
          <ac:spMkLst>
            <pc:docMk/>
            <pc:sldMk cId="543228947" sldId="275"/>
            <ac:spMk id="3" creationId="{DF6AD0F3-0C82-BFC7-848F-EA5BE8F3AC81}"/>
          </ac:spMkLst>
        </pc:spChg>
        <pc:spChg chg="add mod">
          <ac:chgData name="NGUYỄN DUY QUANG" userId="7ce06844-2aec-41e2-8ab3-d593b551a6ef" providerId="ADAL" clId="{8400C0DB-8214-4078-92CC-97C766C7EEA4}" dt="2022-11-30T18:30:18.680" v="1811" actId="1035"/>
          <ac:spMkLst>
            <pc:docMk/>
            <pc:sldMk cId="543228947" sldId="275"/>
            <ac:spMk id="4" creationId="{326D3BD8-C7C0-1798-9722-A642EBD9F85B}"/>
          </ac:spMkLst>
        </pc:spChg>
        <pc:spChg chg="add mod">
          <ac:chgData name="NGUYỄN DUY QUANG" userId="7ce06844-2aec-41e2-8ab3-d593b551a6ef" providerId="ADAL" clId="{8400C0DB-8214-4078-92CC-97C766C7EEA4}" dt="2022-11-30T18:32:30.119" v="1911" actId="20577"/>
          <ac:spMkLst>
            <pc:docMk/>
            <pc:sldMk cId="543228947" sldId="275"/>
            <ac:spMk id="5" creationId="{C17F9467-C446-DA4B-12E4-92F28BD9C407}"/>
          </ac:spMkLst>
        </pc:spChg>
        <pc:picChg chg="add mod">
          <ac:chgData name="NGUYỄN DUY QUANG" userId="7ce06844-2aec-41e2-8ab3-d593b551a6ef" providerId="ADAL" clId="{8400C0DB-8214-4078-92CC-97C766C7EEA4}" dt="2022-12-07T17:01:11.052" v="2225" actId="1076"/>
          <ac:picMkLst>
            <pc:docMk/>
            <pc:sldMk cId="543228947" sldId="275"/>
            <ac:picMk id="2" creationId="{D1884A05-1C13-6927-6909-0345AC99B1F7}"/>
          </ac:picMkLst>
        </pc:picChg>
        <pc:picChg chg="del">
          <ac:chgData name="NGUYỄN DUY QUANG" userId="7ce06844-2aec-41e2-8ab3-d593b551a6ef" providerId="ADAL" clId="{8400C0DB-8214-4078-92CC-97C766C7EEA4}" dt="2022-11-30T18:14:09.489" v="1715" actId="478"/>
          <ac:picMkLst>
            <pc:docMk/>
            <pc:sldMk cId="543228947" sldId="275"/>
            <ac:picMk id="7170" creationId="{DAC91A31-E486-6408-202B-CA1DA238A466}"/>
          </ac:picMkLst>
        </pc:picChg>
        <pc:picChg chg="add del mod">
          <ac:chgData name="NGUYỄN DUY QUANG" userId="7ce06844-2aec-41e2-8ab3-d593b551a6ef" providerId="ADAL" clId="{8400C0DB-8214-4078-92CC-97C766C7EEA4}" dt="2022-12-07T17:01:08.552" v="2223" actId="478"/>
          <ac:picMkLst>
            <pc:docMk/>
            <pc:sldMk cId="543228947" sldId="275"/>
            <ac:picMk id="9218" creationId="{BB721776-D021-EF64-AAB8-CD4E06F955E2}"/>
          </ac:picMkLst>
        </pc:picChg>
      </pc:sldChg>
      <pc:sldChg chg="addSp delSp modSp add ord modAnim">
        <pc:chgData name="NGUYỄN DUY QUANG" userId="7ce06844-2aec-41e2-8ab3-d593b551a6ef" providerId="ADAL" clId="{8400C0DB-8214-4078-92CC-97C766C7EEA4}" dt="2022-12-14T18:38:46.829" v="3826" actId="1076"/>
        <pc:sldMkLst>
          <pc:docMk/>
          <pc:sldMk cId="3242030358" sldId="276"/>
        </pc:sldMkLst>
        <pc:spChg chg="del">
          <ac:chgData name="NGUYỄN DUY QUANG" userId="7ce06844-2aec-41e2-8ab3-d593b551a6ef" providerId="ADAL" clId="{8400C0DB-8214-4078-92CC-97C766C7EEA4}" dt="2022-11-30T18:23:40.272" v="1760" actId="478"/>
          <ac:spMkLst>
            <pc:docMk/>
            <pc:sldMk cId="3242030358" sldId="276"/>
            <ac:spMk id="4" creationId="{326D3BD8-C7C0-1798-9722-A642EBD9F85B}"/>
          </ac:spMkLst>
        </pc:spChg>
        <pc:picChg chg="del">
          <ac:chgData name="NGUYỄN DUY QUANG" userId="7ce06844-2aec-41e2-8ab3-d593b551a6ef" providerId="ADAL" clId="{8400C0DB-8214-4078-92CC-97C766C7EEA4}" dt="2022-11-30T18:23:40.272" v="1760" actId="478"/>
          <ac:picMkLst>
            <pc:docMk/>
            <pc:sldMk cId="3242030358" sldId="276"/>
            <ac:picMk id="9218" creationId="{BB721776-D021-EF64-AAB8-CD4E06F955E2}"/>
          </ac:picMkLst>
        </pc:picChg>
        <pc:picChg chg="add mod">
          <ac:chgData name="NGUYỄN DUY QUANG" userId="7ce06844-2aec-41e2-8ab3-d593b551a6ef" providerId="ADAL" clId="{8400C0DB-8214-4078-92CC-97C766C7EEA4}" dt="2022-11-30T18:24:34.677" v="1766" actId="14100"/>
          <ac:picMkLst>
            <pc:docMk/>
            <pc:sldMk cId="3242030358" sldId="276"/>
            <ac:picMk id="10242" creationId="{EF44F3A4-3053-DEFE-9873-B834A105FBA8}"/>
          </ac:picMkLst>
        </pc:picChg>
        <pc:picChg chg="add mod">
          <ac:chgData name="NGUYỄN DUY QUANG" userId="7ce06844-2aec-41e2-8ab3-d593b551a6ef" providerId="ADAL" clId="{8400C0DB-8214-4078-92CC-97C766C7EEA4}" dt="2022-11-30T18:24:44.467" v="1770" actId="1076"/>
          <ac:picMkLst>
            <pc:docMk/>
            <pc:sldMk cId="3242030358" sldId="276"/>
            <ac:picMk id="10244" creationId="{C2C0DF87-0A20-3542-3483-D5399A867F92}"/>
          </ac:picMkLst>
        </pc:picChg>
        <pc:picChg chg="add mod">
          <ac:chgData name="NGUYỄN DUY QUANG" userId="7ce06844-2aec-41e2-8ab3-d593b551a6ef" providerId="ADAL" clId="{8400C0DB-8214-4078-92CC-97C766C7EEA4}" dt="2022-11-30T18:29:36.820" v="1775" actId="1076"/>
          <ac:picMkLst>
            <pc:docMk/>
            <pc:sldMk cId="3242030358" sldId="276"/>
            <ac:picMk id="10246" creationId="{904D9345-4134-9417-3AEF-5AD70F462B3E}"/>
          </ac:picMkLst>
        </pc:picChg>
        <pc:picChg chg="add mod">
          <ac:chgData name="NGUYỄN DUY QUANG" userId="7ce06844-2aec-41e2-8ab3-d593b551a6ef" providerId="ADAL" clId="{8400C0DB-8214-4078-92CC-97C766C7EEA4}" dt="2022-12-14T18:38:46.829" v="3826" actId="1076"/>
          <ac:picMkLst>
            <pc:docMk/>
            <pc:sldMk cId="3242030358" sldId="276"/>
            <ac:picMk id="10248" creationId="{E7D33823-8825-1C22-00D9-F9B4C3BF6E3C}"/>
          </ac:picMkLst>
        </pc:picChg>
      </pc:sldChg>
      <pc:sldChg chg="addSp delSp modSp add mod ord modAnim">
        <pc:chgData name="NGUYỄN DUY QUANG" userId="7ce06844-2aec-41e2-8ab3-d593b551a6ef" providerId="ADAL" clId="{8400C0DB-8214-4078-92CC-97C766C7EEA4}" dt="2022-12-14T11:40:27.666" v="3021" actId="478"/>
        <pc:sldMkLst>
          <pc:docMk/>
          <pc:sldMk cId="2945249383" sldId="277"/>
        </pc:sldMkLst>
        <pc:spChg chg="add mod">
          <ac:chgData name="NGUYỄN DUY QUANG" userId="7ce06844-2aec-41e2-8ab3-d593b551a6ef" providerId="ADAL" clId="{8400C0DB-8214-4078-92CC-97C766C7EEA4}" dt="2022-12-14T10:33:54.041" v="3015" actId="20577"/>
          <ac:spMkLst>
            <pc:docMk/>
            <pc:sldMk cId="2945249383" sldId="277"/>
            <ac:spMk id="2" creationId="{0B64AB6B-40B5-AB0C-76B7-F59DE89EBCE2}"/>
          </ac:spMkLst>
        </pc:spChg>
        <pc:spChg chg="mod">
          <ac:chgData name="NGUYỄN DUY QUANG" userId="7ce06844-2aec-41e2-8ab3-d593b551a6ef" providerId="ADAL" clId="{8400C0DB-8214-4078-92CC-97C766C7EEA4}" dt="2022-11-30T18:55:37.824" v="1931" actId="20577"/>
          <ac:spMkLst>
            <pc:docMk/>
            <pc:sldMk cId="2945249383" sldId="277"/>
            <ac:spMk id="3" creationId="{DF6AD0F3-0C82-BFC7-848F-EA5BE8F3AC81}"/>
          </ac:spMkLst>
        </pc:spChg>
        <pc:picChg chg="add del mod">
          <ac:chgData name="NGUYỄN DUY QUANG" userId="7ce06844-2aec-41e2-8ab3-d593b551a6ef" providerId="ADAL" clId="{8400C0DB-8214-4078-92CC-97C766C7EEA4}" dt="2022-12-14T11:40:27.666" v="3021" actId="478"/>
          <ac:picMkLst>
            <pc:docMk/>
            <pc:sldMk cId="2945249383" sldId="277"/>
            <ac:picMk id="4" creationId="{F1B5E988-4DA6-121A-893E-F104636E8DC0}"/>
          </ac:picMkLst>
        </pc:picChg>
        <pc:picChg chg="del">
          <ac:chgData name="NGUYỄN DUY QUANG" userId="7ce06844-2aec-41e2-8ab3-d593b551a6ef" providerId="ADAL" clId="{8400C0DB-8214-4078-92CC-97C766C7EEA4}" dt="2022-11-30T18:37:10.160" v="1916" actId="478"/>
          <ac:picMkLst>
            <pc:docMk/>
            <pc:sldMk cId="2945249383" sldId="277"/>
            <ac:picMk id="10242" creationId="{EF44F3A4-3053-DEFE-9873-B834A105FBA8}"/>
          </ac:picMkLst>
        </pc:picChg>
        <pc:picChg chg="del">
          <ac:chgData name="NGUYỄN DUY QUANG" userId="7ce06844-2aec-41e2-8ab3-d593b551a6ef" providerId="ADAL" clId="{8400C0DB-8214-4078-92CC-97C766C7EEA4}" dt="2022-11-30T18:37:10.521" v="1917" actId="478"/>
          <ac:picMkLst>
            <pc:docMk/>
            <pc:sldMk cId="2945249383" sldId="277"/>
            <ac:picMk id="10244" creationId="{C2C0DF87-0A20-3542-3483-D5399A867F92}"/>
          </ac:picMkLst>
        </pc:picChg>
        <pc:picChg chg="del">
          <ac:chgData name="NGUYỄN DUY QUANG" userId="7ce06844-2aec-41e2-8ab3-d593b551a6ef" providerId="ADAL" clId="{8400C0DB-8214-4078-92CC-97C766C7EEA4}" dt="2022-11-30T18:37:10.869" v="1918" actId="478"/>
          <ac:picMkLst>
            <pc:docMk/>
            <pc:sldMk cId="2945249383" sldId="277"/>
            <ac:picMk id="10246" creationId="{904D9345-4134-9417-3AEF-5AD70F462B3E}"/>
          </ac:picMkLst>
        </pc:picChg>
        <pc:picChg chg="del">
          <ac:chgData name="NGUYỄN DUY QUANG" userId="7ce06844-2aec-41e2-8ab3-d593b551a6ef" providerId="ADAL" clId="{8400C0DB-8214-4078-92CC-97C766C7EEA4}" dt="2022-11-30T18:37:09.680" v="1915" actId="478"/>
          <ac:picMkLst>
            <pc:docMk/>
            <pc:sldMk cId="2945249383" sldId="277"/>
            <ac:picMk id="10248" creationId="{E7D33823-8825-1C22-00D9-F9B4C3BF6E3C}"/>
          </ac:picMkLst>
        </pc:picChg>
      </pc:sldChg>
      <pc:sldChg chg="addSp delSp modSp add mod">
        <pc:chgData name="NGUYỄN DUY QUANG" userId="7ce06844-2aec-41e2-8ab3-d593b551a6ef" providerId="ADAL" clId="{8400C0DB-8214-4078-92CC-97C766C7EEA4}" dt="2022-12-14T18:54:20.300" v="3828" actId="1076"/>
        <pc:sldMkLst>
          <pc:docMk/>
          <pc:sldMk cId="3891407117" sldId="278"/>
        </pc:sldMkLst>
        <pc:spChg chg="mod">
          <ac:chgData name="NGUYỄN DUY QUANG" userId="7ce06844-2aec-41e2-8ab3-d593b551a6ef" providerId="ADAL" clId="{8400C0DB-8214-4078-92CC-97C766C7EEA4}" dt="2022-12-14T16:35:38.544" v="3801" actId="20577"/>
          <ac:spMkLst>
            <pc:docMk/>
            <pc:sldMk cId="3891407117" sldId="278"/>
            <ac:spMk id="3" creationId="{DF6AD0F3-0C82-BFC7-848F-EA5BE8F3AC81}"/>
          </ac:spMkLst>
        </pc:spChg>
        <pc:spChg chg="del">
          <ac:chgData name="NGUYỄN DUY QUANG" userId="7ce06844-2aec-41e2-8ab3-d593b551a6ef" providerId="ADAL" clId="{8400C0DB-8214-4078-92CC-97C766C7EEA4}" dt="2022-11-30T19:20:51.381" v="1966" actId="478"/>
          <ac:spMkLst>
            <pc:docMk/>
            <pc:sldMk cId="3891407117" sldId="278"/>
            <ac:spMk id="4" creationId="{326D3BD8-C7C0-1798-9722-A642EBD9F85B}"/>
          </ac:spMkLst>
        </pc:spChg>
        <pc:spChg chg="del">
          <ac:chgData name="NGUYỄN DUY QUANG" userId="7ce06844-2aec-41e2-8ab3-d593b551a6ef" providerId="ADAL" clId="{8400C0DB-8214-4078-92CC-97C766C7EEA4}" dt="2022-11-30T19:20:59.127" v="1969" actId="478"/>
          <ac:spMkLst>
            <pc:docMk/>
            <pc:sldMk cId="3891407117" sldId="278"/>
            <ac:spMk id="5" creationId="{C17F9467-C446-DA4B-12E4-92F28BD9C407}"/>
          </ac:spMkLst>
        </pc:spChg>
        <pc:picChg chg="add mod">
          <ac:chgData name="NGUYỄN DUY QUANG" userId="7ce06844-2aec-41e2-8ab3-d593b551a6ef" providerId="ADAL" clId="{8400C0DB-8214-4078-92CC-97C766C7EEA4}" dt="2022-12-14T18:54:20.300" v="3828" actId="1076"/>
          <ac:picMkLst>
            <pc:docMk/>
            <pc:sldMk cId="3891407117" sldId="278"/>
            <ac:picMk id="5" creationId="{386F8B74-DB88-A151-CF5C-D91F17CBED90}"/>
          </ac:picMkLst>
        </pc:picChg>
        <pc:picChg chg="add del mod">
          <ac:chgData name="NGUYỄN DUY QUANG" userId="7ce06844-2aec-41e2-8ab3-d593b551a6ef" providerId="ADAL" clId="{8400C0DB-8214-4078-92CC-97C766C7EEA4}" dt="2022-11-30T19:21:13.753" v="1970" actId="478"/>
          <ac:picMkLst>
            <pc:docMk/>
            <pc:sldMk cId="3891407117" sldId="278"/>
            <ac:picMk id="6" creationId="{28AD0317-39AF-E100-7600-528A845115B8}"/>
          </ac:picMkLst>
        </pc:picChg>
        <pc:picChg chg="add del mod">
          <ac:chgData name="NGUYỄN DUY QUANG" userId="7ce06844-2aec-41e2-8ab3-d593b551a6ef" providerId="ADAL" clId="{8400C0DB-8214-4078-92CC-97C766C7EEA4}" dt="2022-12-07T19:03:18.234" v="2824" actId="478"/>
          <ac:picMkLst>
            <pc:docMk/>
            <pc:sldMk cId="3891407117" sldId="278"/>
            <ac:picMk id="8" creationId="{9450FF6C-FDC3-3494-7C80-57CD62A65C67}"/>
          </ac:picMkLst>
        </pc:picChg>
        <pc:picChg chg="add del mod">
          <ac:chgData name="NGUYỄN DUY QUANG" userId="7ce06844-2aec-41e2-8ab3-d593b551a6ef" providerId="ADAL" clId="{8400C0DB-8214-4078-92CC-97C766C7EEA4}" dt="2022-12-07T19:03:18.966" v="2825" actId="478"/>
          <ac:picMkLst>
            <pc:docMk/>
            <pc:sldMk cId="3891407117" sldId="278"/>
            <ac:picMk id="12" creationId="{98024257-A33E-5B96-B157-7EA393BCECD7}"/>
          </ac:picMkLst>
        </pc:picChg>
        <pc:picChg chg="del">
          <ac:chgData name="NGUYỄN DUY QUANG" userId="7ce06844-2aec-41e2-8ab3-d593b551a6ef" providerId="ADAL" clId="{8400C0DB-8214-4078-92CC-97C766C7EEA4}" dt="2022-11-30T19:20:48.557" v="1965" actId="478"/>
          <ac:picMkLst>
            <pc:docMk/>
            <pc:sldMk cId="3891407117" sldId="278"/>
            <ac:picMk id="9218" creationId="{BB721776-D021-EF64-AAB8-CD4E06F955E2}"/>
          </ac:picMkLst>
        </pc:picChg>
        <pc:picChg chg="add del mod">
          <ac:chgData name="NGUYỄN DUY QUANG" userId="7ce06844-2aec-41e2-8ab3-d593b551a6ef" providerId="ADAL" clId="{8400C0DB-8214-4078-92CC-97C766C7EEA4}" dt="2022-11-30T19:23:38.438" v="2008" actId="478"/>
          <ac:picMkLst>
            <pc:docMk/>
            <pc:sldMk cId="3891407117" sldId="278"/>
            <ac:picMk id="11266" creationId="{5380FF43-D983-731F-5908-766809323CF0}"/>
          </ac:picMkLst>
        </pc:picChg>
        <pc:picChg chg="add del mod">
          <ac:chgData name="NGUYỄN DUY QUANG" userId="7ce06844-2aec-41e2-8ab3-d593b551a6ef" providerId="ADAL" clId="{8400C0DB-8214-4078-92CC-97C766C7EEA4}" dt="2022-12-07T19:03:19.348" v="2826" actId="478"/>
          <ac:picMkLst>
            <pc:docMk/>
            <pc:sldMk cId="3891407117" sldId="278"/>
            <ac:picMk id="11268" creationId="{15876EFA-14EA-FE9F-6EA2-67641B5AE6FD}"/>
          </ac:picMkLst>
        </pc:picChg>
      </pc:sldChg>
      <pc:sldChg chg="delSp modSp add mod">
        <pc:chgData name="NGUYỄN DUY QUANG" userId="7ce06844-2aec-41e2-8ab3-d593b551a6ef" providerId="ADAL" clId="{8400C0DB-8214-4078-92CC-97C766C7EEA4}" dt="2022-12-07T16:26:34.794" v="2222" actId="478"/>
        <pc:sldMkLst>
          <pc:docMk/>
          <pc:sldMk cId="1958449958" sldId="279"/>
        </pc:sldMkLst>
        <pc:spChg chg="mod">
          <ac:chgData name="NGUYỄN DUY QUANG" userId="7ce06844-2aec-41e2-8ab3-d593b551a6ef" providerId="ADAL" clId="{8400C0DB-8214-4078-92CC-97C766C7EEA4}" dt="2022-12-07T16:22:35.567" v="2200" actId="20577"/>
          <ac:spMkLst>
            <pc:docMk/>
            <pc:sldMk cId="1958449958" sldId="279"/>
            <ac:spMk id="4" creationId="{D4B96CDA-077C-FD44-3664-D9A6B3E37CF4}"/>
          </ac:spMkLst>
        </pc:spChg>
        <pc:spChg chg="mod">
          <ac:chgData name="NGUYỄN DUY QUANG" userId="7ce06844-2aec-41e2-8ab3-d593b551a6ef" providerId="ADAL" clId="{8400C0DB-8214-4078-92CC-97C766C7EEA4}" dt="2022-12-07T16:20:42.320" v="2187" actId="20577"/>
          <ac:spMkLst>
            <pc:docMk/>
            <pc:sldMk cId="1958449958" sldId="279"/>
            <ac:spMk id="7" creationId="{38436CC2-0F58-63F0-A607-7856B04E407C}"/>
          </ac:spMkLst>
        </pc:spChg>
        <pc:spChg chg="del">
          <ac:chgData name="NGUYỄN DUY QUANG" userId="7ce06844-2aec-41e2-8ab3-d593b551a6ef" providerId="ADAL" clId="{8400C0DB-8214-4078-92CC-97C766C7EEA4}" dt="2022-12-07T16:26:34.794" v="2222" actId="478"/>
          <ac:spMkLst>
            <pc:docMk/>
            <pc:sldMk cId="1958449958" sldId="279"/>
            <ac:spMk id="18" creationId="{7BD62ED7-CE30-4389-8FD4-4D1060D57BBC}"/>
          </ac:spMkLst>
        </pc:spChg>
      </pc:sldChg>
      <pc:sldChg chg="add del">
        <pc:chgData name="NGUYỄN DUY QUANG" userId="7ce06844-2aec-41e2-8ab3-d593b551a6ef" providerId="ADAL" clId="{8400C0DB-8214-4078-92CC-97C766C7EEA4}" dt="2022-12-07T16:21:53.784" v="2188" actId="2696"/>
        <pc:sldMkLst>
          <pc:docMk/>
          <pc:sldMk cId="1578792053" sldId="280"/>
        </pc:sldMkLst>
      </pc:sldChg>
      <pc:sldChg chg="addSp delSp modSp add mod">
        <pc:chgData name="NGUYỄN DUY QUANG" userId="7ce06844-2aec-41e2-8ab3-d593b551a6ef" providerId="ADAL" clId="{8400C0DB-8214-4078-92CC-97C766C7EEA4}" dt="2022-12-07T17:26:32.735" v="2798" actId="20577"/>
        <pc:sldMkLst>
          <pc:docMk/>
          <pc:sldMk cId="1632277824" sldId="280"/>
        </pc:sldMkLst>
        <pc:spChg chg="add mod">
          <ac:chgData name="NGUYỄN DUY QUANG" userId="7ce06844-2aec-41e2-8ab3-d593b551a6ef" providerId="ADAL" clId="{8400C0DB-8214-4078-92CC-97C766C7EEA4}" dt="2022-12-07T17:26:32.735" v="2798" actId="20577"/>
          <ac:spMkLst>
            <pc:docMk/>
            <pc:sldMk cId="1632277824" sldId="280"/>
            <ac:spMk id="2" creationId="{4277190F-3232-5BCC-7348-59695A28417B}"/>
          </ac:spMkLst>
        </pc:spChg>
        <pc:spChg chg="mod">
          <ac:chgData name="NGUYỄN DUY QUANG" userId="7ce06844-2aec-41e2-8ab3-d593b551a6ef" providerId="ADAL" clId="{8400C0DB-8214-4078-92CC-97C766C7EEA4}" dt="2022-12-07T16:23:02.803" v="2211" actId="20577"/>
          <ac:spMkLst>
            <pc:docMk/>
            <pc:sldMk cId="1632277824" sldId="280"/>
            <ac:spMk id="4" creationId="{D4B96CDA-077C-FD44-3664-D9A6B3E37CF4}"/>
          </ac:spMkLst>
        </pc:spChg>
        <pc:spChg chg="mod">
          <ac:chgData name="NGUYỄN DUY QUANG" userId="7ce06844-2aec-41e2-8ab3-d593b551a6ef" providerId="ADAL" clId="{8400C0DB-8214-4078-92CC-97C766C7EEA4}" dt="2022-12-07T16:26:23.454" v="2220"/>
          <ac:spMkLst>
            <pc:docMk/>
            <pc:sldMk cId="1632277824" sldId="280"/>
            <ac:spMk id="7" creationId="{38436CC2-0F58-63F0-A607-7856B04E407C}"/>
          </ac:spMkLst>
        </pc:spChg>
        <pc:spChg chg="del">
          <ac:chgData name="NGUYỄN DUY QUANG" userId="7ce06844-2aec-41e2-8ab3-d593b551a6ef" providerId="ADAL" clId="{8400C0DB-8214-4078-92CC-97C766C7EEA4}" dt="2022-12-07T17:20:37.645" v="2698" actId="478"/>
          <ac:spMkLst>
            <pc:docMk/>
            <pc:sldMk cId="1632277824" sldId="280"/>
            <ac:spMk id="18" creationId="{7BD62ED7-CE30-4389-8FD4-4D1060D57BBC}"/>
          </ac:spMkLst>
        </pc:spChg>
      </pc:sldChg>
      <pc:sldChg chg="addSp delSp modSp add mod">
        <pc:chgData name="NGUYỄN DUY QUANG" userId="7ce06844-2aec-41e2-8ab3-d593b551a6ef" providerId="ADAL" clId="{8400C0DB-8214-4078-92CC-97C766C7EEA4}" dt="2022-12-07T18:20:08.278" v="2814" actId="14100"/>
        <pc:sldMkLst>
          <pc:docMk/>
          <pc:sldMk cId="1771186377" sldId="281"/>
        </pc:sldMkLst>
        <pc:picChg chg="del">
          <ac:chgData name="NGUYỄN DUY QUANG" userId="7ce06844-2aec-41e2-8ab3-d593b551a6ef" providerId="ADAL" clId="{8400C0DB-8214-4078-92CC-97C766C7EEA4}" dt="2022-12-07T18:20:02.092" v="2811" actId="478"/>
          <ac:picMkLst>
            <pc:docMk/>
            <pc:sldMk cId="1771186377" sldId="281"/>
            <ac:picMk id="4" creationId="{F1B5E988-4DA6-121A-893E-F104636E8DC0}"/>
          </ac:picMkLst>
        </pc:picChg>
        <pc:picChg chg="add mod">
          <ac:chgData name="NGUYỄN DUY QUANG" userId="7ce06844-2aec-41e2-8ab3-d593b551a6ef" providerId="ADAL" clId="{8400C0DB-8214-4078-92CC-97C766C7EEA4}" dt="2022-12-07T18:20:08.278" v="2814" actId="14100"/>
          <ac:picMkLst>
            <pc:docMk/>
            <pc:sldMk cId="1771186377" sldId="281"/>
            <ac:picMk id="5" creationId="{3914F77E-61F5-5D0D-D988-8E093F219138}"/>
          </ac:picMkLst>
        </pc:picChg>
      </pc:sldChg>
      <pc:sldChg chg="add del setBg">
        <pc:chgData name="NGUYỄN DUY QUANG" userId="7ce06844-2aec-41e2-8ab3-d593b551a6ef" providerId="ADAL" clId="{8400C0DB-8214-4078-92CC-97C766C7EEA4}" dt="2022-12-07T18:19:53.233" v="2809"/>
        <pc:sldMkLst>
          <pc:docMk/>
          <pc:sldMk cId="2282849623" sldId="281"/>
        </pc:sldMkLst>
      </pc:sldChg>
      <pc:sldChg chg="delSp modSp add mod">
        <pc:chgData name="NGUYỄN DUY QUANG" userId="7ce06844-2aec-41e2-8ab3-d593b551a6ef" providerId="ADAL" clId="{8400C0DB-8214-4078-92CC-97C766C7EEA4}" dt="2022-12-14T17:38:48.432" v="3808" actId="1076"/>
        <pc:sldMkLst>
          <pc:docMk/>
          <pc:sldMk cId="1444061382" sldId="282"/>
        </pc:sldMkLst>
        <pc:spChg chg="mod">
          <ac:chgData name="NGUYỄN DUY QUANG" userId="7ce06844-2aec-41e2-8ab3-d593b551a6ef" providerId="ADAL" clId="{8400C0DB-8214-4078-92CC-97C766C7EEA4}" dt="2022-12-07T18:21:21.866" v="2817" actId="14100"/>
          <ac:spMkLst>
            <pc:docMk/>
            <pc:sldMk cId="1444061382" sldId="282"/>
            <ac:spMk id="3" creationId="{DF6AD0F3-0C82-BFC7-848F-EA5BE8F3AC81}"/>
          </ac:spMkLst>
        </pc:spChg>
        <pc:spChg chg="del">
          <ac:chgData name="NGUYỄN DUY QUANG" userId="7ce06844-2aec-41e2-8ab3-d593b551a6ef" providerId="ADAL" clId="{8400C0DB-8214-4078-92CC-97C766C7EEA4}" dt="2022-12-14T17:11:01.992" v="3803" actId="478"/>
          <ac:spMkLst>
            <pc:docMk/>
            <pc:sldMk cId="1444061382" sldId="282"/>
            <ac:spMk id="5" creationId="{E51B8031-D53E-8312-AD10-EFF9A3E11FF2}"/>
          </ac:spMkLst>
        </pc:spChg>
        <pc:picChg chg="del">
          <ac:chgData name="NGUYỄN DUY QUANG" userId="7ce06844-2aec-41e2-8ab3-d593b551a6ef" providerId="ADAL" clId="{8400C0DB-8214-4078-92CC-97C766C7EEA4}" dt="2022-12-14T17:10:59.536" v="3802" actId="478"/>
          <ac:picMkLst>
            <pc:docMk/>
            <pc:sldMk cId="1444061382" sldId="282"/>
            <ac:picMk id="4" creationId="{67A3C768-6476-1C12-BC1D-0D272D89CD86}"/>
          </ac:picMkLst>
        </pc:picChg>
        <pc:picChg chg="del">
          <ac:chgData name="NGUYỄN DUY QUANG" userId="7ce06844-2aec-41e2-8ab3-d593b551a6ef" providerId="ADAL" clId="{8400C0DB-8214-4078-92CC-97C766C7EEA4}" dt="2022-12-07T18:21:24.244" v="2818" actId="478"/>
          <ac:picMkLst>
            <pc:docMk/>
            <pc:sldMk cId="1444061382" sldId="282"/>
            <ac:picMk id="5" creationId="{3914F77E-61F5-5D0D-D988-8E093F219138}"/>
          </ac:picMkLst>
        </pc:picChg>
        <pc:picChg chg="mod">
          <ac:chgData name="NGUYỄN DUY QUANG" userId="7ce06844-2aec-41e2-8ab3-d593b551a6ef" providerId="ADAL" clId="{8400C0DB-8214-4078-92CC-97C766C7EEA4}" dt="2022-12-14T17:38:48.432" v="3808" actId="1076"/>
          <ac:picMkLst>
            <pc:docMk/>
            <pc:sldMk cId="1444061382" sldId="282"/>
            <ac:picMk id="7" creationId="{98BAD7DB-20E3-9DBD-A859-1609DEF8713F}"/>
          </ac:picMkLst>
        </pc:picChg>
      </pc:sldChg>
      <pc:sldChg chg="add">
        <pc:chgData name="NGUYỄN DUY QUANG" userId="7ce06844-2aec-41e2-8ab3-d593b551a6ef" providerId="ADAL" clId="{8400C0DB-8214-4078-92CC-97C766C7EEA4}" dt="2022-12-07T19:10:58.862" v="2828"/>
        <pc:sldMkLst>
          <pc:docMk/>
          <pc:sldMk cId="2032739384" sldId="283"/>
        </pc:sldMkLst>
      </pc:sldChg>
      <pc:sldChg chg="addSp modSp add mod">
        <pc:chgData name="NGUYỄN DUY QUANG" userId="7ce06844-2aec-41e2-8ab3-d593b551a6ef" providerId="ADAL" clId="{8400C0DB-8214-4078-92CC-97C766C7EEA4}" dt="2022-12-07T19:23:24.992" v="2852" actId="1076"/>
        <pc:sldMkLst>
          <pc:docMk/>
          <pc:sldMk cId="3280163031" sldId="284"/>
        </pc:sldMkLst>
        <pc:spChg chg="mod">
          <ac:chgData name="NGUYỄN DUY QUANG" userId="7ce06844-2aec-41e2-8ab3-d593b551a6ef" providerId="ADAL" clId="{8400C0DB-8214-4078-92CC-97C766C7EEA4}" dt="2022-12-07T19:14:15.758" v="2846" actId="20577"/>
          <ac:spMkLst>
            <pc:docMk/>
            <pc:sldMk cId="3280163031" sldId="284"/>
            <ac:spMk id="3" creationId="{DF6AD0F3-0C82-BFC7-848F-EA5BE8F3AC81}"/>
          </ac:spMkLst>
        </pc:spChg>
        <pc:picChg chg="add mod">
          <ac:chgData name="NGUYỄN DUY QUANG" userId="7ce06844-2aec-41e2-8ab3-d593b551a6ef" providerId="ADAL" clId="{8400C0DB-8214-4078-92CC-97C766C7EEA4}" dt="2022-12-07T19:21:55.997" v="2849" actId="1076"/>
          <ac:picMkLst>
            <pc:docMk/>
            <pc:sldMk cId="3280163031" sldId="284"/>
            <ac:picMk id="4" creationId="{C95DE76E-993B-4119-A732-DF9F582A7B94}"/>
          </ac:picMkLst>
        </pc:picChg>
        <pc:picChg chg="add mod">
          <ac:chgData name="NGUYỄN DUY QUANG" userId="7ce06844-2aec-41e2-8ab3-d593b551a6ef" providerId="ADAL" clId="{8400C0DB-8214-4078-92CC-97C766C7EEA4}" dt="2022-12-07T19:23:24.992" v="2852" actId="1076"/>
          <ac:picMkLst>
            <pc:docMk/>
            <pc:sldMk cId="3280163031" sldId="284"/>
            <ac:picMk id="6" creationId="{4A0FD1E8-DBE6-BDC3-271F-E0C6AFF7EC71}"/>
          </ac:picMkLst>
        </pc:picChg>
      </pc:sldChg>
      <pc:sldChg chg="addSp delSp modSp add mod">
        <pc:chgData name="NGUYỄN DUY QUANG" userId="7ce06844-2aec-41e2-8ab3-d593b551a6ef" providerId="ADAL" clId="{8400C0DB-8214-4078-92CC-97C766C7EEA4}" dt="2022-12-07T19:24:23.930" v="2859" actId="1076"/>
        <pc:sldMkLst>
          <pc:docMk/>
          <pc:sldMk cId="1435101677" sldId="285"/>
        </pc:sldMkLst>
        <pc:picChg chg="del">
          <ac:chgData name="NGUYỄN DUY QUANG" userId="7ce06844-2aec-41e2-8ab3-d593b551a6ef" providerId="ADAL" clId="{8400C0DB-8214-4078-92CC-97C766C7EEA4}" dt="2022-12-07T19:23:52.048" v="2854" actId="478"/>
          <ac:picMkLst>
            <pc:docMk/>
            <pc:sldMk cId="1435101677" sldId="285"/>
            <ac:picMk id="4" creationId="{C95DE76E-993B-4119-A732-DF9F582A7B94}"/>
          </ac:picMkLst>
        </pc:picChg>
        <pc:picChg chg="add mod">
          <ac:chgData name="NGUYỄN DUY QUANG" userId="7ce06844-2aec-41e2-8ab3-d593b551a6ef" providerId="ADAL" clId="{8400C0DB-8214-4078-92CC-97C766C7EEA4}" dt="2022-12-07T19:23:58.946" v="2857" actId="1076"/>
          <ac:picMkLst>
            <pc:docMk/>
            <pc:sldMk cId="1435101677" sldId="285"/>
            <ac:picMk id="5" creationId="{AE04D04D-96B3-69D8-B896-2B1E741CBFE9}"/>
          </ac:picMkLst>
        </pc:picChg>
        <pc:picChg chg="del">
          <ac:chgData name="NGUYỄN DUY QUANG" userId="7ce06844-2aec-41e2-8ab3-d593b551a6ef" providerId="ADAL" clId="{8400C0DB-8214-4078-92CC-97C766C7EEA4}" dt="2022-12-07T19:23:52.048" v="2854" actId="478"/>
          <ac:picMkLst>
            <pc:docMk/>
            <pc:sldMk cId="1435101677" sldId="285"/>
            <ac:picMk id="6" creationId="{4A0FD1E8-DBE6-BDC3-271F-E0C6AFF7EC71}"/>
          </ac:picMkLst>
        </pc:picChg>
        <pc:picChg chg="add mod">
          <ac:chgData name="NGUYỄN DUY QUANG" userId="7ce06844-2aec-41e2-8ab3-d593b551a6ef" providerId="ADAL" clId="{8400C0DB-8214-4078-92CC-97C766C7EEA4}" dt="2022-12-07T19:24:23.930" v="2859" actId="1076"/>
          <ac:picMkLst>
            <pc:docMk/>
            <pc:sldMk cId="1435101677" sldId="285"/>
            <ac:picMk id="8" creationId="{086E1CD8-4726-F8E4-E4BD-49CDA741F4F5}"/>
          </ac:picMkLst>
        </pc:picChg>
      </pc:sldChg>
      <pc:sldChg chg="addSp delSp modSp mod modAnim">
        <pc:chgData name="NGUYỄN DUY QUANG" userId="7ce06844-2aec-41e2-8ab3-d593b551a6ef" providerId="ADAL" clId="{8400C0DB-8214-4078-92CC-97C766C7EEA4}" dt="2022-12-14T17:49:08.680" v="3815" actId="1037"/>
        <pc:sldMkLst>
          <pc:docMk/>
          <pc:sldMk cId="218574313" sldId="287"/>
        </pc:sldMkLst>
        <pc:spChg chg="del">
          <ac:chgData name="NGUYỄN DUY QUANG" userId="7ce06844-2aec-41e2-8ab3-d593b551a6ef" providerId="ADAL" clId="{8400C0DB-8214-4078-92CC-97C766C7EEA4}" dt="2022-12-12T16:38:07.049" v="2861" actId="478"/>
          <ac:spMkLst>
            <pc:docMk/>
            <pc:sldMk cId="218574313" sldId="287"/>
            <ac:spMk id="4" creationId="{326D3BD8-C7C0-1798-9722-A642EBD9F85B}"/>
          </ac:spMkLst>
        </pc:spChg>
        <pc:spChg chg="del">
          <ac:chgData name="NGUYỄN DUY QUANG" userId="7ce06844-2aec-41e2-8ab3-d593b551a6ef" providerId="ADAL" clId="{8400C0DB-8214-4078-92CC-97C766C7EEA4}" dt="2022-12-12T16:38:07.049" v="2861" actId="478"/>
          <ac:spMkLst>
            <pc:docMk/>
            <pc:sldMk cId="218574313" sldId="287"/>
            <ac:spMk id="5" creationId="{C17F9467-C446-DA4B-12E4-92F28BD9C407}"/>
          </ac:spMkLst>
        </pc:spChg>
        <pc:spChg chg="add mod">
          <ac:chgData name="NGUYỄN DUY QUANG" userId="7ce06844-2aec-41e2-8ab3-d593b551a6ef" providerId="ADAL" clId="{8400C0DB-8214-4078-92CC-97C766C7EEA4}" dt="2022-12-14T17:49:08.680" v="3815" actId="1037"/>
          <ac:spMkLst>
            <pc:docMk/>
            <pc:sldMk cId="218574313" sldId="287"/>
            <ac:spMk id="6" creationId="{B78A3FE5-70A5-3CB4-C3EF-03A90C8B9B52}"/>
          </ac:spMkLst>
        </pc:spChg>
        <pc:picChg chg="del">
          <ac:chgData name="NGUYỄN DUY QUANG" userId="7ce06844-2aec-41e2-8ab3-d593b551a6ef" providerId="ADAL" clId="{8400C0DB-8214-4078-92CC-97C766C7EEA4}" dt="2022-12-12T16:38:07.049" v="2861" actId="478"/>
          <ac:picMkLst>
            <pc:docMk/>
            <pc:sldMk cId="218574313" sldId="287"/>
            <ac:picMk id="2" creationId="{D1884A05-1C13-6927-6909-0345AC99B1F7}"/>
          </ac:picMkLst>
        </pc:picChg>
        <pc:picChg chg="add mod">
          <ac:chgData name="NGUYỄN DUY QUANG" userId="7ce06844-2aec-41e2-8ab3-d593b551a6ef" providerId="ADAL" clId="{8400C0DB-8214-4078-92CC-97C766C7EEA4}" dt="2022-12-12T17:43:03.088" v="3003" actId="1076"/>
          <ac:picMkLst>
            <pc:docMk/>
            <pc:sldMk cId="218574313" sldId="287"/>
            <ac:picMk id="8" creationId="{90D4F3CB-4F26-2339-8149-29F6D343DE0B}"/>
          </ac:picMkLst>
        </pc:picChg>
      </pc:sldChg>
      <pc:sldChg chg="addSp delSp modSp add mod">
        <pc:chgData name="NGUYỄN DUY QUANG" userId="7ce06844-2aec-41e2-8ab3-d593b551a6ef" providerId="ADAL" clId="{8400C0DB-8214-4078-92CC-97C766C7EEA4}" dt="2022-12-14T18:22:24.970" v="3822" actId="14100"/>
        <pc:sldMkLst>
          <pc:docMk/>
          <pc:sldMk cId="2517006729" sldId="288"/>
        </pc:sldMkLst>
        <pc:picChg chg="del">
          <ac:chgData name="NGUYỄN DUY QUANG" userId="7ce06844-2aec-41e2-8ab3-d593b551a6ef" providerId="ADAL" clId="{8400C0DB-8214-4078-92CC-97C766C7EEA4}" dt="2022-12-14T18:22:18.019" v="3819" actId="478"/>
          <ac:picMkLst>
            <pc:docMk/>
            <pc:sldMk cId="2517006729" sldId="288"/>
            <ac:picMk id="2" creationId="{D1884A05-1C13-6927-6909-0345AC99B1F7}"/>
          </ac:picMkLst>
        </pc:picChg>
        <pc:picChg chg="add mod">
          <ac:chgData name="NGUYỄN DUY QUANG" userId="7ce06844-2aec-41e2-8ab3-d593b551a6ef" providerId="ADAL" clId="{8400C0DB-8214-4078-92CC-97C766C7EEA4}" dt="2022-12-14T18:22:24.970" v="3822" actId="14100"/>
          <ac:picMkLst>
            <pc:docMk/>
            <pc:sldMk cId="2517006729" sldId="288"/>
            <ac:picMk id="7" creationId="{FF6ECC61-3F08-1058-6987-D52A6D0E7784}"/>
          </ac:picMkLst>
        </pc:picChg>
      </pc:sldChg>
      <pc:sldChg chg="addSp delSp modSp add mod delAnim">
        <pc:chgData name="NGUYỄN DUY QUANG" userId="7ce06844-2aec-41e2-8ab3-d593b551a6ef" providerId="ADAL" clId="{8400C0DB-8214-4078-92CC-97C766C7EEA4}" dt="2022-12-14T15:24:12.952" v="3730" actId="20577"/>
        <pc:sldMkLst>
          <pc:docMk/>
          <pc:sldMk cId="1133434903" sldId="289"/>
        </pc:sldMkLst>
        <pc:spChg chg="del">
          <ac:chgData name="NGUYỄN DUY QUANG" userId="7ce06844-2aec-41e2-8ab3-d593b551a6ef" providerId="ADAL" clId="{8400C0DB-8214-4078-92CC-97C766C7EEA4}" dt="2022-12-14T12:10:24.333" v="3291" actId="478"/>
          <ac:spMkLst>
            <pc:docMk/>
            <pc:sldMk cId="1133434903" sldId="289"/>
            <ac:spMk id="2" creationId="{0B64AB6B-40B5-AB0C-76B7-F59DE89EBCE2}"/>
          </ac:spMkLst>
        </pc:spChg>
        <pc:spChg chg="add mod">
          <ac:chgData name="NGUYỄN DUY QUANG" userId="7ce06844-2aec-41e2-8ab3-d593b551a6ef" providerId="ADAL" clId="{8400C0DB-8214-4078-92CC-97C766C7EEA4}" dt="2022-12-14T15:24:12.952" v="3730" actId="20577"/>
          <ac:spMkLst>
            <pc:docMk/>
            <pc:sldMk cId="1133434903" sldId="289"/>
            <ac:spMk id="7" creationId="{134C74B0-1144-EF75-1E27-EF0E6533DBAD}"/>
          </ac:spMkLst>
        </pc:spChg>
        <pc:picChg chg="del">
          <ac:chgData name="NGUYỄN DUY QUANG" userId="7ce06844-2aec-41e2-8ab3-d593b551a6ef" providerId="ADAL" clId="{8400C0DB-8214-4078-92CC-97C766C7EEA4}" dt="2022-12-14T12:47:03.456" v="3293" actId="478"/>
          <ac:picMkLst>
            <pc:docMk/>
            <pc:sldMk cId="1133434903" sldId="289"/>
            <ac:picMk id="4" creationId="{F1B5E988-4DA6-121A-893E-F104636E8DC0}"/>
          </ac:picMkLst>
        </pc:picChg>
        <pc:picChg chg="add mod">
          <ac:chgData name="NGUYỄN DUY QUANG" userId="7ce06844-2aec-41e2-8ab3-d593b551a6ef" providerId="ADAL" clId="{8400C0DB-8214-4078-92CC-97C766C7EEA4}" dt="2022-12-14T12:47:08.571" v="3295" actId="1076"/>
          <ac:picMkLst>
            <pc:docMk/>
            <pc:sldMk cId="1133434903" sldId="289"/>
            <ac:picMk id="6" creationId="{6E0BA46F-1EF2-A273-4E18-6459AB1F2F2A}"/>
          </ac:picMkLst>
        </pc:picChg>
        <pc:picChg chg="add mod">
          <ac:chgData name="NGUYỄN DUY QUANG" userId="7ce06844-2aec-41e2-8ab3-d593b551a6ef" providerId="ADAL" clId="{8400C0DB-8214-4078-92CC-97C766C7EEA4}" dt="2022-12-14T15:19:40.254" v="3634" actId="1076"/>
          <ac:picMkLst>
            <pc:docMk/>
            <pc:sldMk cId="1133434903" sldId="289"/>
            <ac:picMk id="9" creationId="{5A4BA482-A1EB-261F-FF43-F475E081C78E}"/>
          </ac:picMkLst>
        </pc:picChg>
      </pc:sldChg>
      <pc:sldChg chg="add del">
        <pc:chgData name="NGUYỄN DUY QUANG" userId="7ce06844-2aec-41e2-8ab3-d593b551a6ef" providerId="ADAL" clId="{8400C0DB-8214-4078-92CC-97C766C7EEA4}" dt="2022-12-14T10:33:25.648" v="3013" actId="47"/>
        <pc:sldMkLst>
          <pc:docMk/>
          <pc:sldMk cId="2509955746" sldId="289"/>
        </pc:sldMkLst>
      </pc:sldChg>
      <pc:sldChg chg="addSp delSp modSp add mod delAnim modAnim">
        <pc:chgData name="NGUYỄN DUY QUANG" userId="7ce06844-2aec-41e2-8ab3-d593b551a6ef" providerId="ADAL" clId="{8400C0DB-8214-4078-92CC-97C766C7EEA4}" dt="2022-12-14T12:00:32.680" v="3290" actId="20577"/>
        <pc:sldMkLst>
          <pc:docMk/>
          <pc:sldMk cId="4082485688" sldId="290"/>
        </pc:sldMkLst>
        <pc:spChg chg="del">
          <ac:chgData name="NGUYỄN DUY QUANG" userId="7ce06844-2aec-41e2-8ab3-d593b551a6ef" providerId="ADAL" clId="{8400C0DB-8214-4078-92CC-97C766C7EEA4}" dt="2022-12-14T11:04:32.058" v="3018" actId="478"/>
          <ac:spMkLst>
            <pc:docMk/>
            <pc:sldMk cId="4082485688" sldId="290"/>
            <ac:spMk id="2" creationId="{0B64AB6B-40B5-AB0C-76B7-F59DE89EBCE2}"/>
          </ac:spMkLst>
        </pc:spChg>
        <pc:spChg chg="add mod">
          <ac:chgData name="NGUYỄN DUY QUANG" userId="7ce06844-2aec-41e2-8ab3-d593b551a6ef" providerId="ADAL" clId="{8400C0DB-8214-4078-92CC-97C766C7EEA4}" dt="2022-12-14T12:00:32.680" v="3290" actId="20577"/>
          <ac:spMkLst>
            <pc:docMk/>
            <pc:sldMk cId="4082485688" sldId="290"/>
            <ac:spMk id="7" creationId="{10A70D14-76BD-8529-6E65-894385D583C2}"/>
          </ac:spMkLst>
        </pc:spChg>
        <pc:picChg chg="del">
          <ac:chgData name="NGUYỄN DUY QUANG" userId="7ce06844-2aec-41e2-8ab3-d593b551a6ef" providerId="ADAL" clId="{8400C0DB-8214-4078-92CC-97C766C7EEA4}" dt="2022-12-14T11:04:32.058" v="3018" actId="478"/>
          <ac:picMkLst>
            <pc:docMk/>
            <pc:sldMk cId="4082485688" sldId="290"/>
            <ac:picMk id="4" creationId="{F1B5E988-4DA6-121A-893E-F104636E8DC0}"/>
          </ac:picMkLst>
        </pc:picChg>
        <pc:picChg chg="add mod">
          <ac:chgData name="NGUYỄN DUY QUANG" userId="7ce06844-2aec-41e2-8ab3-d593b551a6ef" providerId="ADAL" clId="{8400C0DB-8214-4078-92CC-97C766C7EEA4}" dt="2022-12-14T11:04:37.334" v="3020" actId="1076"/>
          <ac:picMkLst>
            <pc:docMk/>
            <pc:sldMk cId="4082485688" sldId="290"/>
            <ac:picMk id="6" creationId="{8E1E67F5-7191-C8A5-19A5-A5B85E32FEFC}"/>
          </ac:picMkLst>
        </pc:picChg>
      </pc:sldChg>
      <pc:sldChg chg="addSp delSp modSp add mod ord">
        <pc:chgData name="NGUYỄN DUY QUANG" userId="7ce06844-2aec-41e2-8ab3-d593b551a6ef" providerId="ADAL" clId="{8400C0DB-8214-4078-92CC-97C766C7EEA4}" dt="2022-12-14T16:35:09.420" v="3746" actId="1076"/>
        <pc:sldMkLst>
          <pc:docMk/>
          <pc:sldMk cId="621538434" sldId="291"/>
        </pc:sldMkLst>
        <pc:picChg chg="mod">
          <ac:chgData name="NGUYỄN DUY QUANG" userId="7ce06844-2aec-41e2-8ab3-d593b551a6ef" providerId="ADAL" clId="{8400C0DB-8214-4078-92CC-97C766C7EEA4}" dt="2022-12-14T16:35:09.420" v="3746" actId="1076"/>
          <ac:picMkLst>
            <pc:docMk/>
            <pc:sldMk cId="621538434" sldId="291"/>
            <ac:picMk id="4" creationId="{F1B5E988-4DA6-121A-893E-F104636E8DC0}"/>
          </ac:picMkLst>
        </pc:picChg>
        <pc:picChg chg="add del">
          <ac:chgData name="NGUYỄN DUY QUANG" userId="7ce06844-2aec-41e2-8ab3-d593b551a6ef" providerId="ADAL" clId="{8400C0DB-8214-4078-92CC-97C766C7EEA4}" dt="2022-12-14T15:38:30.030" v="3734" actId="478"/>
          <ac:picMkLst>
            <pc:docMk/>
            <pc:sldMk cId="621538434" sldId="291"/>
            <ac:picMk id="5" creationId="{3DEDB82C-575F-63EE-4E6F-0FB7680216C6}"/>
          </ac:picMkLst>
        </pc:picChg>
      </pc:sldChg>
      <pc:sldChg chg="addSp delSp modSp add mod">
        <pc:chgData name="NGUYỄN DUY QUANG" userId="7ce06844-2aec-41e2-8ab3-d593b551a6ef" providerId="ADAL" clId="{8400C0DB-8214-4078-92CC-97C766C7EEA4}" dt="2022-12-14T15:50:24.336" v="3744" actId="1076"/>
        <pc:sldMkLst>
          <pc:docMk/>
          <pc:sldMk cId="3904369605" sldId="292"/>
        </pc:sldMkLst>
        <pc:picChg chg="add mod">
          <ac:chgData name="NGUYỄN DUY QUANG" userId="7ce06844-2aec-41e2-8ab3-d593b551a6ef" providerId="ADAL" clId="{8400C0DB-8214-4078-92CC-97C766C7EEA4}" dt="2022-12-14T15:38:40.039" v="3739" actId="1076"/>
          <ac:picMkLst>
            <pc:docMk/>
            <pc:sldMk cId="3904369605" sldId="292"/>
            <ac:picMk id="2" creationId="{CD658100-D1DA-7E54-09BF-1BD4238BAC4A}"/>
          </ac:picMkLst>
        </pc:picChg>
        <pc:picChg chg="del">
          <ac:chgData name="NGUYỄN DUY QUANG" userId="7ce06844-2aec-41e2-8ab3-d593b551a6ef" providerId="ADAL" clId="{8400C0DB-8214-4078-92CC-97C766C7EEA4}" dt="2022-12-14T15:38:28.744" v="3733" actId="478"/>
          <ac:picMkLst>
            <pc:docMk/>
            <pc:sldMk cId="3904369605" sldId="292"/>
            <ac:picMk id="4" creationId="{F1B5E988-4DA6-121A-893E-F104636E8DC0}"/>
          </ac:picMkLst>
        </pc:picChg>
        <pc:picChg chg="mod">
          <ac:chgData name="NGUYỄN DUY QUANG" userId="7ce06844-2aec-41e2-8ab3-d593b551a6ef" providerId="ADAL" clId="{8400C0DB-8214-4078-92CC-97C766C7EEA4}" dt="2022-12-14T15:50:24.336" v="3744" actId="1076"/>
          <ac:picMkLst>
            <pc:docMk/>
            <pc:sldMk cId="3904369605" sldId="292"/>
            <ac:picMk id="5" creationId="{3DEDB82C-575F-63EE-4E6F-0FB7680216C6}"/>
          </ac:picMkLst>
        </pc:picChg>
        <pc:picChg chg="add mod">
          <ac:chgData name="NGUYỄN DUY QUANG" userId="7ce06844-2aec-41e2-8ab3-d593b551a6ef" providerId="ADAL" clId="{8400C0DB-8214-4078-92CC-97C766C7EEA4}" dt="2022-12-14T15:40:50.026" v="3741" actId="1076"/>
          <ac:picMkLst>
            <pc:docMk/>
            <pc:sldMk cId="3904369605" sldId="292"/>
            <ac:picMk id="7" creationId="{99956964-4AA8-C90E-221E-F7D4C15A8A16}"/>
          </ac:picMkLst>
        </pc:picChg>
      </pc:sldChg>
      <pc:sldChg chg="addSp delSp add mod">
        <pc:chgData name="NGUYỄN DUY QUANG" userId="7ce06844-2aec-41e2-8ab3-d593b551a6ef" providerId="ADAL" clId="{8400C0DB-8214-4078-92CC-97C766C7EEA4}" dt="2022-12-14T16:35:05.051" v="3745"/>
        <pc:sldMkLst>
          <pc:docMk/>
          <pc:sldMk cId="3465674790" sldId="293"/>
        </pc:sldMkLst>
        <pc:picChg chg="del">
          <ac:chgData name="NGUYỄN DUY QUANG" userId="7ce06844-2aec-41e2-8ab3-d593b551a6ef" providerId="ADAL" clId="{8400C0DB-8214-4078-92CC-97C766C7EEA4}" dt="2022-12-14T15:44:22.052" v="3743" actId="478"/>
          <ac:picMkLst>
            <pc:docMk/>
            <pc:sldMk cId="3465674790" sldId="293"/>
            <ac:picMk id="2" creationId="{CD658100-D1DA-7E54-09BF-1BD4238BAC4A}"/>
          </ac:picMkLst>
        </pc:picChg>
        <pc:picChg chg="del">
          <ac:chgData name="NGUYỄN DUY QUANG" userId="7ce06844-2aec-41e2-8ab3-d593b551a6ef" providerId="ADAL" clId="{8400C0DB-8214-4078-92CC-97C766C7EEA4}" dt="2022-12-14T15:44:22.052" v="3743" actId="478"/>
          <ac:picMkLst>
            <pc:docMk/>
            <pc:sldMk cId="3465674790" sldId="293"/>
            <ac:picMk id="5" creationId="{3DEDB82C-575F-63EE-4E6F-0FB7680216C6}"/>
          </ac:picMkLst>
        </pc:picChg>
        <pc:picChg chg="del">
          <ac:chgData name="NGUYỄN DUY QUANG" userId="7ce06844-2aec-41e2-8ab3-d593b551a6ef" providerId="ADAL" clId="{8400C0DB-8214-4078-92CC-97C766C7EEA4}" dt="2022-12-14T15:44:22.052" v="3743" actId="478"/>
          <ac:picMkLst>
            <pc:docMk/>
            <pc:sldMk cId="3465674790" sldId="293"/>
            <ac:picMk id="7" creationId="{99956964-4AA8-C90E-221E-F7D4C15A8A16}"/>
          </ac:picMkLst>
        </pc:picChg>
        <pc:picChg chg="add">
          <ac:chgData name="NGUYỄN DUY QUANG" userId="7ce06844-2aec-41e2-8ab3-d593b551a6ef" providerId="ADAL" clId="{8400C0DB-8214-4078-92CC-97C766C7EEA4}" dt="2022-12-14T16:35:05.051" v="3745"/>
          <ac:picMkLst>
            <pc:docMk/>
            <pc:sldMk cId="3465674790" sldId="293"/>
            <ac:picMk id="1026" creationId="{BF4F5D1C-E9EC-B11E-CEEC-47379FAB36C1}"/>
          </ac:picMkLst>
        </pc:picChg>
      </pc:sldChg>
      <pc:sldMasterChg chg="add addSldLayout">
        <pc:chgData name="NGUYỄN DUY QUANG" userId="7ce06844-2aec-41e2-8ab3-d593b551a6ef" providerId="ADAL" clId="{8400C0DB-8214-4078-92CC-97C766C7EEA4}" dt="2022-11-30T03:01:16.197" v="0" actId="27028"/>
        <pc:sldMasterMkLst>
          <pc:docMk/>
          <pc:sldMasterMk cId="936531022" sldId="2147483648"/>
        </pc:sldMasterMkLst>
        <pc:sldLayoutChg chg="add">
          <pc:chgData name="NGUYỄN DUY QUANG" userId="7ce06844-2aec-41e2-8ab3-d593b551a6ef" providerId="ADAL" clId="{8400C0DB-8214-4078-92CC-97C766C7EEA4}" dt="2022-11-30T03:01:16.197" v="0" actId="27028"/>
          <pc:sldLayoutMkLst>
            <pc:docMk/>
            <pc:sldMasterMk cId="936531022" sldId="2147483648"/>
            <pc:sldLayoutMk cId="1770976026" sldId="2147483655"/>
          </pc:sldLayoutMkLst>
        </pc:sldLayoutChg>
      </pc:sldMasterChg>
      <pc:sldMasterChg chg="del replId delSldLayout modSldLayout">
        <pc:chgData name="NGUYỄN DUY QUANG" userId="7ce06844-2aec-41e2-8ab3-d593b551a6ef" providerId="ADAL" clId="{8400C0DB-8214-4078-92CC-97C766C7EEA4}" dt="2022-11-30T03:01:19.074" v="2" actId="2696"/>
        <pc:sldMasterMkLst>
          <pc:docMk/>
          <pc:sldMasterMk cId="2312454462" sldId="2147483660"/>
        </pc:sldMasterMkLst>
        <pc:sldLayoutChg chg="del">
          <pc:chgData name="NGUYỄN DUY QUANG" userId="7ce06844-2aec-41e2-8ab3-d593b551a6ef" providerId="ADAL" clId="{8400C0DB-8214-4078-92CC-97C766C7EEA4}" dt="2022-11-30T03:01:19.074" v="2" actId="2696"/>
          <pc:sldLayoutMkLst>
            <pc:docMk/>
            <pc:sldMasterMk cId="2312454462" sldId="2147483660"/>
            <pc:sldLayoutMk cId="3674041449" sldId="2147483649"/>
          </pc:sldLayoutMkLst>
        </pc:sldLayoutChg>
        <pc:sldLayoutChg chg="del">
          <pc:chgData name="NGUYỄN DUY QUANG" userId="7ce06844-2aec-41e2-8ab3-d593b551a6ef" providerId="ADAL" clId="{8400C0DB-8214-4078-92CC-97C766C7EEA4}" dt="2022-11-30T03:01:19.074" v="2" actId="2696"/>
          <pc:sldLayoutMkLst>
            <pc:docMk/>
            <pc:sldMasterMk cId="2312454462" sldId="2147483660"/>
            <pc:sldLayoutMk cId="3724079147" sldId="2147483650"/>
          </pc:sldLayoutMkLst>
        </pc:sldLayoutChg>
        <pc:sldLayoutChg chg="del">
          <pc:chgData name="NGUYỄN DUY QUANG" userId="7ce06844-2aec-41e2-8ab3-d593b551a6ef" providerId="ADAL" clId="{8400C0DB-8214-4078-92CC-97C766C7EEA4}" dt="2022-11-30T03:01:19.074" v="2" actId="2696"/>
          <pc:sldLayoutMkLst>
            <pc:docMk/>
            <pc:sldMasterMk cId="2312454462" sldId="2147483660"/>
            <pc:sldLayoutMk cId="2408626407" sldId="2147483651"/>
          </pc:sldLayoutMkLst>
        </pc:sldLayoutChg>
        <pc:sldLayoutChg chg="del">
          <pc:chgData name="NGUYỄN DUY QUANG" userId="7ce06844-2aec-41e2-8ab3-d593b551a6ef" providerId="ADAL" clId="{8400C0DB-8214-4078-92CC-97C766C7EEA4}" dt="2022-11-30T03:01:19.074" v="2" actId="2696"/>
          <pc:sldLayoutMkLst>
            <pc:docMk/>
            <pc:sldMasterMk cId="2312454462" sldId="2147483660"/>
            <pc:sldLayoutMk cId="500741913" sldId="2147483652"/>
          </pc:sldLayoutMkLst>
        </pc:sldLayoutChg>
        <pc:sldLayoutChg chg="del">
          <pc:chgData name="NGUYỄN DUY QUANG" userId="7ce06844-2aec-41e2-8ab3-d593b551a6ef" providerId="ADAL" clId="{8400C0DB-8214-4078-92CC-97C766C7EEA4}" dt="2022-11-30T03:01:19.074" v="2" actId="2696"/>
          <pc:sldLayoutMkLst>
            <pc:docMk/>
            <pc:sldMasterMk cId="2312454462" sldId="2147483660"/>
            <pc:sldLayoutMk cId="4131249797" sldId="2147483653"/>
          </pc:sldLayoutMkLst>
        </pc:sldLayoutChg>
        <pc:sldLayoutChg chg="del">
          <pc:chgData name="NGUYỄN DUY QUANG" userId="7ce06844-2aec-41e2-8ab3-d593b551a6ef" providerId="ADAL" clId="{8400C0DB-8214-4078-92CC-97C766C7EEA4}" dt="2022-11-30T03:01:19.074" v="2" actId="2696"/>
          <pc:sldLayoutMkLst>
            <pc:docMk/>
            <pc:sldMasterMk cId="2312454462" sldId="2147483660"/>
            <pc:sldLayoutMk cId="4062893625" sldId="2147483654"/>
          </pc:sldLayoutMkLst>
        </pc:sldLayoutChg>
        <pc:sldLayoutChg chg="del">
          <pc:chgData name="NGUYỄN DUY QUANG" userId="7ce06844-2aec-41e2-8ab3-d593b551a6ef" providerId="ADAL" clId="{8400C0DB-8214-4078-92CC-97C766C7EEA4}" dt="2022-11-30T03:01:19.074" v="2" actId="2696"/>
          <pc:sldLayoutMkLst>
            <pc:docMk/>
            <pc:sldMasterMk cId="2312454462" sldId="2147483660"/>
            <pc:sldLayoutMk cId="236923354" sldId="2147483656"/>
          </pc:sldLayoutMkLst>
        </pc:sldLayoutChg>
        <pc:sldLayoutChg chg="del">
          <pc:chgData name="NGUYỄN DUY QUANG" userId="7ce06844-2aec-41e2-8ab3-d593b551a6ef" providerId="ADAL" clId="{8400C0DB-8214-4078-92CC-97C766C7EEA4}" dt="2022-11-30T03:01:19.074" v="2" actId="2696"/>
          <pc:sldLayoutMkLst>
            <pc:docMk/>
            <pc:sldMasterMk cId="2312454462" sldId="2147483660"/>
            <pc:sldLayoutMk cId="1493038376" sldId="2147483657"/>
          </pc:sldLayoutMkLst>
        </pc:sldLayoutChg>
        <pc:sldLayoutChg chg="del">
          <pc:chgData name="NGUYỄN DUY QUANG" userId="7ce06844-2aec-41e2-8ab3-d593b551a6ef" providerId="ADAL" clId="{8400C0DB-8214-4078-92CC-97C766C7EEA4}" dt="2022-11-30T03:01:19.074" v="2" actId="2696"/>
          <pc:sldLayoutMkLst>
            <pc:docMk/>
            <pc:sldMasterMk cId="2312454462" sldId="2147483660"/>
            <pc:sldLayoutMk cId="1574251956" sldId="2147483658"/>
          </pc:sldLayoutMkLst>
        </pc:sldLayoutChg>
        <pc:sldLayoutChg chg="del">
          <pc:chgData name="NGUYỄN DUY QUANG" userId="7ce06844-2aec-41e2-8ab3-d593b551a6ef" providerId="ADAL" clId="{8400C0DB-8214-4078-92CC-97C766C7EEA4}" dt="2022-11-30T03:01:19.074" v="2" actId="2696"/>
          <pc:sldLayoutMkLst>
            <pc:docMk/>
            <pc:sldMasterMk cId="2312454462" sldId="2147483660"/>
            <pc:sldLayoutMk cId="3999495377" sldId="2147483659"/>
          </pc:sldLayoutMkLst>
        </pc:sldLayoutChg>
        <pc:sldLayoutChg chg="del replId">
          <pc:chgData name="NGUYỄN DUY QUANG" userId="7ce06844-2aec-41e2-8ab3-d593b551a6ef" providerId="ADAL" clId="{8400C0DB-8214-4078-92CC-97C766C7EEA4}" dt="2022-11-30T03:01:19.074" v="2" actId="2696"/>
          <pc:sldLayoutMkLst>
            <pc:docMk/>
            <pc:sldMasterMk cId="2312454462" sldId="2147483660"/>
            <pc:sldLayoutMk cId="4079739490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593569" y="2515469"/>
            <a:ext cx="6838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chemeClr val="bg1">
                    <a:lumMod val="95000"/>
                  </a:schemeClr>
                </a:solidFill>
              </a:rPr>
              <a:t>Khảo sát Super Video Resolution và ứng dụng trong tăng chất lượng ảnh, video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887605" y="2105561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42483-C77A-49C4-B88D-D05894D8FEE0}"/>
              </a:ext>
            </a:extLst>
          </p:cNvPr>
          <p:cNvSpPr txBox="1"/>
          <p:nvPr/>
        </p:nvSpPr>
        <p:spPr>
          <a:xfrm>
            <a:off x="593570" y="4065382"/>
            <a:ext cx="55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Deep Blind Video Super-resolution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545162-274B-DC22-B696-C754CE18DF05}"/>
                  </a:ext>
                </a:extLst>
              </p:cNvPr>
              <p:cNvSpPr txBox="1"/>
              <p:nvPr/>
            </p:nvSpPr>
            <p:spPr>
              <a:xfrm>
                <a:off x="-873" y="1664956"/>
                <a:ext cx="12198241" cy="590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7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7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7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7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𝐒𝐊</m:t>
                      </m:r>
                      <m:sSub>
                        <m:sSubPr>
                          <m:ctrlPr>
                            <a:rPr lang="en-US" sz="27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sSub>
                            <m:sSubPr>
                              <m:ctrlPr>
                                <a:rPr lang="en-US" sz="27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7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7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7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sz="27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7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7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7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27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7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7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7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545162-274B-DC22-B696-C754CE18D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3" y="1664956"/>
                <a:ext cx="12198241" cy="5908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0E5BDA-8A98-A9B5-93BB-55C8E2A1643E}"/>
                  </a:ext>
                </a:extLst>
              </p:cNvPr>
              <p:cNvSpPr txBox="1"/>
              <p:nvPr/>
            </p:nvSpPr>
            <p:spPr>
              <a:xfrm>
                <a:off x="489097" y="2680060"/>
                <a:ext cx="11320916" cy="2155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21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sz="2100" i="0" dirty="0" err="1">
                    <a:solidFill>
                      <a:schemeClr val="bg1"/>
                    </a:solidFill>
                    <a:latin typeface="+mj-lt"/>
                  </a:rPr>
                  <a:t>Tập</a:t>
                </a:r>
                <a:r>
                  <a:rPr lang="en-US" sz="2100" i="0" dirty="0">
                    <a:solidFill>
                      <a:schemeClr val="bg1"/>
                    </a:solidFill>
                    <a:latin typeface="+mj-lt"/>
                  </a:rPr>
                  <a:t> frame </a:t>
                </a:r>
                <a:r>
                  <a:rPr lang="en-US" sz="2100" i="0" dirty="0" err="1">
                    <a:solidFill>
                      <a:schemeClr val="bg1"/>
                    </a:solidFill>
                    <a:latin typeface="+mj-lt"/>
                  </a:rPr>
                  <a:t>ảnh</a:t>
                </a:r>
                <a:r>
                  <a:rPr lang="en-US" sz="2100" i="0" dirty="0">
                    <a:solidFill>
                      <a:schemeClr val="bg1"/>
                    </a:solidFill>
                    <a:latin typeface="+mj-lt"/>
                  </a:rPr>
                  <a:t>/video </a:t>
                </a:r>
                <a:r>
                  <a:rPr lang="en-US" sz="2100" i="0" dirty="0" err="1">
                    <a:solidFill>
                      <a:schemeClr val="bg1"/>
                    </a:solidFill>
                    <a:latin typeface="+mj-lt"/>
                  </a:rPr>
                  <a:t>cần</a:t>
                </a:r>
                <a:r>
                  <a:rPr lang="en-US" sz="2100" i="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i="0" dirty="0" err="1">
                    <a:solidFill>
                      <a:schemeClr val="bg1"/>
                    </a:solidFill>
                    <a:latin typeface="+mj-lt"/>
                  </a:rPr>
                  <a:t>xử</a:t>
                </a:r>
                <a:r>
                  <a:rPr lang="en-US" sz="2100" i="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i="0" dirty="0" err="1">
                    <a:solidFill>
                      <a:schemeClr val="bg1"/>
                    </a:solidFill>
                    <a:latin typeface="+mj-lt"/>
                  </a:rPr>
                  <a:t>lý</a:t>
                </a:r>
                <a:r>
                  <a:rPr lang="en-US" sz="2100" i="0" dirty="0">
                    <a:solidFill>
                      <a:schemeClr val="bg1"/>
                    </a:solidFill>
                    <a:latin typeface="+mj-lt"/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sz="21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sz="2100" b="1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sz="2100" i="0" dirty="0" err="1">
                    <a:solidFill>
                      <a:schemeClr val="bg1"/>
                    </a:solidFill>
                    <a:latin typeface="+mj-lt"/>
                  </a:rPr>
                  <a:t>Downsampling</a:t>
                </a:r>
                <a:r>
                  <a:rPr lang="en-US" sz="2100" i="0" dirty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1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US" sz="2100" b="1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sz="2100" i="0" dirty="0">
                    <a:solidFill>
                      <a:schemeClr val="bg1"/>
                    </a:solidFill>
                    <a:latin typeface="+mj-lt"/>
                  </a:rPr>
                  <a:t>Blur kernel.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1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1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sz="21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sz="21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100" b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Warping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của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luồng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quang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,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với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1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1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2100" i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đại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diện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cho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luồng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quang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.</a:t>
                </a:r>
                <a:endParaRPr lang="en-US" sz="2100" i="1" dirty="0">
                  <a:solidFill>
                    <a:schemeClr val="bg1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100" b="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sz="2100" b="0" i="0" dirty="0" err="1">
                    <a:solidFill>
                      <a:schemeClr val="bg1"/>
                    </a:solidFill>
                    <a:latin typeface="+mj-lt"/>
                  </a:rPr>
                  <a:t>Tập</a:t>
                </a:r>
                <a:r>
                  <a:rPr lang="en-US" sz="2100" b="0" i="0" dirty="0">
                    <a:solidFill>
                      <a:schemeClr val="bg1"/>
                    </a:solidFill>
                    <a:latin typeface="+mj-lt"/>
                  </a:rPr>
                  <a:t> frame </a:t>
                </a:r>
                <a:r>
                  <a:rPr lang="en-US" sz="2100" b="0" i="0" dirty="0" err="1">
                    <a:solidFill>
                      <a:schemeClr val="bg1"/>
                    </a:solidFill>
                    <a:latin typeface="+mj-lt"/>
                  </a:rPr>
                  <a:t>ảnh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/video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cần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xử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lý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.</a:t>
                </a:r>
                <a:endParaRPr lang="en-US" sz="2100" b="0" i="0" dirty="0">
                  <a:solidFill>
                    <a:schemeClr val="bg1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: Noise.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0E5BDA-8A98-A9B5-93BB-55C8E2A16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" y="2680060"/>
                <a:ext cx="11320916" cy="2155911"/>
              </a:xfrm>
              <a:prstGeom prst="rect">
                <a:avLst/>
              </a:prstGeom>
              <a:blipFill>
                <a:blip r:embed="rId3"/>
                <a:stretch>
                  <a:fillRect t="-2266" b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02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pic>
        <p:nvPicPr>
          <p:cNvPr id="7170" name="Picture 2" descr="overview">
            <a:extLst>
              <a:ext uri="{FF2B5EF4-FFF2-40B4-BE49-F238E27FC236}">
                <a16:creationId xmlns:a16="http://schemas.microsoft.com/office/drawing/2014/main" id="{DAC91A31-E486-6408-202B-CA1DA238A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1402302"/>
            <a:ext cx="10544256" cy="385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2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D0F3-0C82-BFC7-848F-EA5BE8F3AC81}"/>
              </a:ext>
            </a:extLst>
          </p:cNvPr>
          <p:cNvSpPr txBox="1"/>
          <p:nvPr/>
        </p:nvSpPr>
        <p:spPr>
          <a:xfrm>
            <a:off x="1274829" y="87814"/>
            <a:ext cx="964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Ước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lượng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luồng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quang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A3FE5-70A5-3CB4-C3EF-03A90C8B9B52}"/>
              </a:ext>
            </a:extLst>
          </p:cNvPr>
          <p:cNvSpPr txBox="1"/>
          <p:nvPr/>
        </p:nvSpPr>
        <p:spPr>
          <a:xfrm>
            <a:off x="330929" y="1329843"/>
            <a:ext cx="1132091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chemeClr val="bg1"/>
                </a:solidFill>
                <a:latin typeface="+mj-lt"/>
              </a:rPr>
              <a:t>Bù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trừ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(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căn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chỉnh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chuyển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động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chemeClr val="bg1"/>
                </a:solidFill>
                <a:latin typeface="+mj-lt"/>
              </a:rPr>
              <a:t>Nội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suy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chemeClr val="bg1"/>
                </a:solidFill>
                <a:latin typeface="+mj-lt"/>
              </a:rPr>
              <a:t>Loại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trừ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(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khôi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phục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mờ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nhiễu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4F3CB-4F26-2339-8149-29F6D343D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701104"/>
            <a:ext cx="101060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D0F3-0C82-BFC7-848F-EA5BE8F3AC81}"/>
              </a:ext>
            </a:extLst>
          </p:cNvPr>
          <p:cNvSpPr txBox="1"/>
          <p:nvPr/>
        </p:nvSpPr>
        <p:spPr>
          <a:xfrm>
            <a:off x="1274829" y="87814"/>
            <a:ext cx="964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Ước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lượng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luồng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quang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6D3BD8-C7C0-1798-9722-A642EBD9F85B}"/>
                  </a:ext>
                </a:extLst>
              </p:cNvPr>
              <p:cNvSpPr txBox="1"/>
              <p:nvPr/>
            </p:nvSpPr>
            <p:spPr>
              <a:xfrm>
                <a:off x="330929" y="4374745"/>
                <a:ext cx="11320916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PWC</m:t>
                      </m:r>
                      <m:r>
                        <a:rPr lang="en-US" sz="21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1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Net</m:t>
                      </m:r>
                    </m:oMath>
                  </m:oMathPara>
                </a14:m>
                <a:endParaRPr lang="en-US" sz="21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6D3BD8-C7C0-1798-9722-A642EBD9F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9" y="4374745"/>
                <a:ext cx="11320916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7F9467-C446-DA4B-12E4-92F28BD9C407}"/>
              </a:ext>
            </a:extLst>
          </p:cNvPr>
          <p:cNvSpPr txBox="1"/>
          <p:nvPr/>
        </p:nvSpPr>
        <p:spPr>
          <a:xfrm>
            <a:off x="330929" y="4973004"/>
            <a:ext cx="113209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quả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tương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đối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ổn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+mj-lt"/>
              </a:rPr>
              <a:t>Model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nhỏ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ECC61-3F08-1058-6987-D52A6D0E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18" y="1152319"/>
            <a:ext cx="11658564" cy="30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0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F44F3A4-3053-DEFE-9873-B834A105F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44" y="1609338"/>
            <a:ext cx="3166436" cy="316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C2C0DF87-0A20-3542-3483-D5399A86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616" y="1579591"/>
            <a:ext cx="3196183" cy="31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904D9345-4134-9417-3AEF-5AD70F462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166" y="1574185"/>
            <a:ext cx="3196183" cy="31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E7D33823-8825-1C22-00D9-F9B4C3BF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80" y="918811"/>
            <a:ext cx="7534054" cy="50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AC933B-85CC-D1F9-5C6B-EBEFC4E2A613}"/>
              </a:ext>
            </a:extLst>
          </p:cNvPr>
          <p:cNvSpPr txBox="1"/>
          <p:nvPr/>
        </p:nvSpPr>
        <p:spPr>
          <a:xfrm>
            <a:off x="1274829" y="87814"/>
            <a:ext cx="964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Ước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lượng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luồng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quang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203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D0F3-0C82-BFC7-848F-EA5BE8F3AC81}"/>
              </a:ext>
            </a:extLst>
          </p:cNvPr>
          <p:cNvSpPr txBox="1"/>
          <p:nvPr/>
        </p:nvSpPr>
        <p:spPr>
          <a:xfrm>
            <a:off x="1274829" y="87814"/>
            <a:ext cx="964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Ước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lượng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chuyển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động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mờ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4AB6B-40B5-AB0C-76B7-F59DE89EBCE2}"/>
              </a:ext>
            </a:extLst>
          </p:cNvPr>
          <p:cNvSpPr txBox="1"/>
          <p:nvPr/>
        </p:nvSpPr>
        <p:spPr>
          <a:xfrm>
            <a:off x="838462" y="1427599"/>
            <a:ext cx="9875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</a:t>
            </a:r>
            <a:r>
              <a:rPr lang="vi-VN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à hiện tượng giảm chất lượng hình ảnh do chuyển động giữa máy ảnh và cảnh trong quá trình quay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Xóa mờ mù nhằm mục đích khôi phục hình ảnh tiềm ẩn và nhân mờ dựa trên hình ảnh mờ quan sát được, không đúng vị trí.</a:t>
            </a:r>
            <a:endParaRPr lang="en-US" sz="21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24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D0F3-0C82-BFC7-848F-EA5BE8F3AC81}"/>
              </a:ext>
            </a:extLst>
          </p:cNvPr>
          <p:cNvSpPr txBox="1"/>
          <p:nvPr/>
        </p:nvSpPr>
        <p:spPr>
          <a:xfrm>
            <a:off x="1274829" y="87814"/>
            <a:ext cx="964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Ước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lượng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chuyển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động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mờ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E67F5-7191-C8A5-19A5-A5B85E32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14" y="1147763"/>
            <a:ext cx="5619750" cy="554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A70D14-76BD-8529-6E65-894385D583C2}"/>
              </a:ext>
            </a:extLst>
          </p:cNvPr>
          <p:cNvSpPr txBox="1"/>
          <p:nvPr/>
        </p:nvSpPr>
        <p:spPr>
          <a:xfrm>
            <a:off x="838462" y="1427599"/>
            <a:ext cx="5588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Ảnh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hưởng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đến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vùng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tập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trung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Nhân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mờ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thường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không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xác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định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Các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vấn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đề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Visual Artifacts (a).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Xóa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mờ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không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hoàn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toàn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(b).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Sinh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cạnh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sai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(d).</a:t>
            </a:r>
          </a:p>
        </p:txBody>
      </p:sp>
    </p:spTree>
    <p:extLst>
      <p:ext uri="{BB962C8B-B14F-4D97-AF65-F5344CB8AC3E}">
        <p14:creationId xmlns:p14="http://schemas.microsoft.com/office/powerpoint/2010/main" val="4082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D0F3-0C82-BFC7-848F-EA5BE8F3AC81}"/>
              </a:ext>
            </a:extLst>
          </p:cNvPr>
          <p:cNvSpPr txBox="1"/>
          <p:nvPr/>
        </p:nvSpPr>
        <p:spPr>
          <a:xfrm>
            <a:off x="1274829" y="87814"/>
            <a:ext cx="964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Ước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lượng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chuyển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động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mờ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BA46F-1EF2-A273-4E18-6459AB1F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09" y="1099572"/>
            <a:ext cx="1981200" cy="342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4C74B0-1144-EF75-1E27-EF0E6533DBAD}"/>
                  </a:ext>
                </a:extLst>
              </p:cNvPr>
              <p:cNvSpPr txBox="1"/>
              <p:nvPr/>
            </p:nvSpPr>
            <p:spPr>
              <a:xfrm>
                <a:off x="130410" y="2536506"/>
                <a:ext cx="11320916" cy="2145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1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Ảnh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bị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mờ</a:t>
                </a:r>
                <a:r>
                  <a:rPr lang="en-US" sz="2100" i="0" dirty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1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100" b="1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Ảnh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ban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đầu</a:t>
                </a:r>
                <a:endParaRPr lang="en-US" sz="2100" i="0" dirty="0">
                  <a:solidFill>
                    <a:schemeClr val="bg1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1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en-US" sz="2100" b="1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sz="2100" i="0" dirty="0" err="1">
                    <a:solidFill>
                      <a:schemeClr val="bg1"/>
                    </a:solidFill>
                    <a:latin typeface="+mj-lt"/>
                  </a:rPr>
                  <a:t>Nhân</a:t>
                </a:r>
                <a:r>
                  <a:rPr lang="en-US" sz="2100" i="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i="0" dirty="0" err="1">
                    <a:solidFill>
                      <a:schemeClr val="bg1"/>
                    </a:solidFill>
                    <a:latin typeface="+mj-lt"/>
                  </a:rPr>
                  <a:t>mờ</a:t>
                </a:r>
                <a:r>
                  <a:rPr lang="en-US" sz="2100" i="0" dirty="0">
                    <a:solidFill>
                      <a:schemeClr val="bg1"/>
                    </a:solidFill>
                    <a:latin typeface="+mj-lt"/>
                  </a:rPr>
                  <a:t> (blur kernel).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1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1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1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– </m:t>
                                </m:r>
                                <m:r>
                                  <a:rPr lang="en-US" sz="21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1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* </m:t>
                                </m:r>
                                <m:r>
                                  <a:rPr lang="en-US" sz="21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100" b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Khả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năng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thực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thi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sự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giống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nhau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giữ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hình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ảnh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bị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mờ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và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hình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latin typeface="+mj-lt"/>
                  </a:rPr>
                  <a:t>ảnh</a:t>
                </a:r>
                <a:r>
                  <a:rPr lang="en-US" sz="2100" dirty="0">
                    <a:solidFill>
                      <a:schemeClr val="bg1"/>
                    </a:solidFill>
                    <a:latin typeface="+mj-lt"/>
                  </a:rPr>
                  <a:t>.</a:t>
                </a:r>
                <a:endParaRPr lang="en-US" sz="2100" b="0" i="0" dirty="0">
                  <a:solidFill>
                    <a:schemeClr val="bg1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l-GR" sz="21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l-GR" sz="2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2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l-GR" sz="2100" dirty="0">
                    <a:solidFill>
                      <a:schemeClr val="bg1"/>
                    </a:solidFill>
                  </a:rPr>
                  <a:t>(</a:t>
                </a:r>
                <a:r>
                  <a:rPr lang="en-US" sz="2100" dirty="0">
                    <a:solidFill>
                      <a:schemeClr val="bg1"/>
                    </a:solidFill>
                  </a:rPr>
                  <a:t>k):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Ảnh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trước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và</a:t>
                </a:r>
                <a:r>
                  <a:rPr lang="en-US" sz="2100" dirty="0">
                    <a:solidFill>
                      <a:schemeClr val="bg1"/>
                    </a:solidFill>
                  </a:rPr>
                  <a:t> kernel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trước</a:t>
                </a:r>
                <a:r>
                  <a:rPr lang="en-US" sz="2100" dirty="0">
                    <a:solidFill>
                      <a:schemeClr val="bg1"/>
                    </a:solidFill>
                  </a:rPr>
                  <a:t>.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Là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các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biến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phụ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dùng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để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cân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bằng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phương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trình</a:t>
                </a:r>
                <a:r>
                  <a:rPr lang="en-US" sz="21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4C74B0-1144-EF75-1E27-EF0E6533D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0" y="2536506"/>
                <a:ext cx="11320916" cy="2145011"/>
              </a:xfrm>
              <a:prstGeom prst="rect">
                <a:avLst/>
              </a:prstGeom>
              <a:blipFill>
                <a:blip r:embed="rId3"/>
                <a:stretch>
                  <a:fillRect l="-646" t="-1989" b="-4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A4BA482-A1EB-261F-FF43-F475E081C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09" y="1708501"/>
            <a:ext cx="53625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3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D0F3-0C82-BFC7-848F-EA5BE8F3AC81}"/>
              </a:ext>
            </a:extLst>
          </p:cNvPr>
          <p:cNvSpPr txBox="1"/>
          <p:nvPr/>
        </p:nvSpPr>
        <p:spPr>
          <a:xfrm>
            <a:off x="1274829" y="87814"/>
            <a:ext cx="964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Ước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lượng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chuyển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động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mờ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DB82C-575F-63EE-4E6F-0FB76802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771650"/>
            <a:ext cx="10382250" cy="3314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658100-D1DA-7E54-09BF-1BD4238BA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09" y="1083934"/>
            <a:ext cx="536257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56964-4AA8-C90E-221E-F7D4C15A8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918" y="1078618"/>
            <a:ext cx="36671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6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D0F3-0C82-BFC7-848F-EA5BE8F3AC81}"/>
              </a:ext>
            </a:extLst>
          </p:cNvPr>
          <p:cNvSpPr txBox="1"/>
          <p:nvPr/>
        </p:nvSpPr>
        <p:spPr>
          <a:xfrm>
            <a:off x="1274829" y="87814"/>
            <a:ext cx="964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Ước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lượng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chuyển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động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mờ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4F5D1C-E9EC-B11E-CEEC-47379FAB3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219200"/>
            <a:ext cx="53721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67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FD82495-966D-44C1-B73B-AEE615BB5A79}"/>
              </a:ext>
            </a:extLst>
          </p:cNvPr>
          <p:cNvSpPr/>
          <p:nvPr/>
        </p:nvSpPr>
        <p:spPr>
          <a:xfrm>
            <a:off x="6089904" y="0"/>
            <a:ext cx="3044952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3044952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31279" y="858192"/>
            <a:ext cx="2743200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-9119" y="859215"/>
            <a:ext cx="30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Thành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viên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6489993" y="546610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8001834" y="3400627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 rot="5400000">
            <a:off x="96655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3229773" y="858192"/>
            <a:ext cx="2743200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10437414" y="478759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3051790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6419706" y="155007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9002744" y="1921143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C77D679-F3CE-48B6-A32C-C970AB0A2262}"/>
              </a:ext>
            </a:extLst>
          </p:cNvPr>
          <p:cNvSpPr/>
          <p:nvPr/>
        </p:nvSpPr>
        <p:spPr>
          <a:xfrm>
            <a:off x="6267888" y="858192"/>
            <a:ext cx="2743200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E284608-B212-4023-AECA-E867B9B581C8}"/>
              </a:ext>
            </a:extLst>
          </p:cNvPr>
          <p:cNvSpPr/>
          <p:nvPr/>
        </p:nvSpPr>
        <p:spPr>
          <a:xfrm rot="5400000">
            <a:off x="27313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368BDC3-0FF1-43BB-9226-203E2611217E}"/>
              </a:ext>
            </a:extLst>
          </p:cNvPr>
          <p:cNvSpPr/>
          <p:nvPr/>
        </p:nvSpPr>
        <p:spPr>
          <a:xfrm>
            <a:off x="3989217" y="397112"/>
            <a:ext cx="262560" cy="26256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7E67D1-6296-4A75-8F65-F226DC94C6D1}"/>
              </a:ext>
            </a:extLst>
          </p:cNvPr>
          <p:cNvSpPr/>
          <p:nvPr/>
        </p:nvSpPr>
        <p:spPr>
          <a:xfrm>
            <a:off x="8768322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753185-7D15-4DC1-8B63-663AAB9F8892}"/>
              </a:ext>
            </a:extLst>
          </p:cNvPr>
          <p:cNvSpPr/>
          <p:nvPr/>
        </p:nvSpPr>
        <p:spPr>
          <a:xfrm>
            <a:off x="3563149" y="592324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049A57-E94F-4EE6-8D87-9AFDF23C2709}"/>
              </a:ext>
            </a:extLst>
          </p:cNvPr>
          <p:cNvSpPr/>
          <p:nvPr/>
        </p:nvSpPr>
        <p:spPr>
          <a:xfrm>
            <a:off x="299239" y="2153997"/>
            <a:ext cx="2416656" cy="24166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05C7E6-E4D1-4B77-BD2B-DC76B1AAB4F7}"/>
              </a:ext>
            </a:extLst>
          </p:cNvPr>
          <p:cNvSpPr/>
          <p:nvPr/>
        </p:nvSpPr>
        <p:spPr>
          <a:xfrm>
            <a:off x="498782" y="2353540"/>
            <a:ext cx="2017570" cy="201757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6DE959-3478-4B0C-B6EB-7C1D0184C480}"/>
              </a:ext>
            </a:extLst>
          </p:cNvPr>
          <p:cNvSpPr/>
          <p:nvPr/>
        </p:nvSpPr>
        <p:spPr>
          <a:xfrm>
            <a:off x="677527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025C43-8B0F-4CC8-9023-23D6E7A4DC69}"/>
              </a:ext>
            </a:extLst>
          </p:cNvPr>
          <p:cNvSpPr/>
          <p:nvPr/>
        </p:nvSpPr>
        <p:spPr>
          <a:xfrm>
            <a:off x="3238915" y="2153997"/>
            <a:ext cx="2416656" cy="241665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C8E9469-698F-4103-B78B-11C3C5213F8F}"/>
              </a:ext>
            </a:extLst>
          </p:cNvPr>
          <p:cNvSpPr/>
          <p:nvPr/>
        </p:nvSpPr>
        <p:spPr>
          <a:xfrm>
            <a:off x="3438458" y="2353540"/>
            <a:ext cx="2017570" cy="2017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BA25006-913E-44DF-A3DC-FBDD051E8013}"/>
              </a:ext>
            </a:extLst>
          </p:cNvPr>
          <p:cNvSpPr/>
          <p:nvPr/>
        </p:nvSpPr>
        <p:spPr>
          <a:xfrm>
            <a:off x="3617203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F1FC1FA-97B8-4E02-AD6C-C4A9F40F931A}"/>
              </a:ext>
            </a:extLst>
          </p:cNvPr>
          <p:cNvSpPr/>
          <p:nvPr/>
        </p:nvSpPr>
        <p:spPr>
          <a:xfrm>
            <a:off x="6303978" y="2169202"/>
            <a:ext cx="2416656" cy="24166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E7D453A-9B6D-4C77-8865-5E11A7C2F708}"/>
              </a:ext>
            </a:extLst>
          </p:cNvPr>
          <p:cNvSpPr/>
          <p:nvPr/>
        </p:nvSpPr>
        <p:spPr>
          <a:xfrm>
            <a:off x="6503521" y="2368745"/>
            <a:ext cx="2017570" cy="201757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3935E8E-ABDB-4E2C-A9C9-DE7C97C97C06}"/>
              </a:ext>
            </a:extLst>
          </p:cNvPr>
          <p:cNvSpPr/>
          <p:nvPr/>
        </p:nvSpPr>
        <p:spPr>
          <a:xfrm>
            <a:off x="6682266" y="2547490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44C1AE-4B53-48D1-87AE-E4B32FC862B6}"/>
              </a:ext>
            </a:extLst>
          </p:cNvPr>
          <p:cNvGrpSpPr/>
          <p:nvPr/>
        </p:nvGrpSpPr>
        <p:grpSpPr>
          <a:xfrm>
            <a:off x="-56835" y="4797790"/>
            <a:ext cx="3110906" cy="713967"/>
            <a:chOff x="1865762" y="4118340"/>
            <a:chExt cx="3110906" cy="71396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C2F94E2-DFAB-4050-93A8-07DED44232EB}"/>
                </a:ext>
              </a:extLst>
            </p:cNvPr>
            <p:cNvSpPr txBox="1"/>
            <p:nvPr/>
          </p:nvSpPr>
          <p:spPr>
            <a:xfrm>
              <a:off x="1905385" y="4118340"/>
              <a:ext cx="29996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Nguyễn</a:t>
              </a:r>
              <a:r>
                <a:rPr lang="en-US" sz="21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 </a:t>
              </a:r>
              <a:r>
                <a:rPr lang="en-US" sz="2100" b="1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Duy</a:t>
              </a:r>
              <a:r>
                <a:rPr lang="en-US" sz="21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 Quang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256634-C84D-4F81-BEBB-A5CDD9EB4F8B}"/>
                </a:ext>
              </a:extLst>
            </p:cNvPr>
            <p:cNvSpPr txBox="1"/>
            <p:nvPr/>
          </p:nvSpPr>
          <p:spPr>
            <a:xfrm>
              <a:off x="1865762" y="4493753"/>
              <a:ext cx="3110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20120360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6162EB-E20A-E02B-664F-4A6D7A06EB18}"/>
              </a:ext>
            </a:extLst>
          </p:cNvPr>
          <p:cNvGrpSpPr/>
          <p:nvPr/>
        </p:nvGrpSpPr>
        <p:grpSpPr>
          <a:xfrm>
            <a:off x="3027741" y="4797790"/>
            <a:ext cx="3147265" cy="713967"/>
            <a:chOff x="1830453" y="4118340"/>
            <a:chExt cx="3147265" cy="71396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35CAC5-29ED-F23C-1FC7-53860FDCE427}"/>
                </a:ext>
              </a:extLst>
            </p:cNvPr>
            <p:cNvSpPr txBox="1"/>
            <p:nvPr/>
          </p:nvSpPr>
          <p:spPr>
            <a:xfrm>
              <a:off x="1854501" y="4118340"/>
              <a:ext cx="31013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>
                  <a:solidFill>
                    <a:srgbClr val="9188E5"/>
                  </a:solidFill>
                  <a:latin typeface="Montserrat" panose="00000500000000000000" pitchFamily="2" charset="0"/>
                </a:rPr>
                <a:t>Phạm</a:t>
              </a:r>
              <a:r>
                <a:rPr lang="en-US" sz="21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2100" b="1" dirty="0" err="1">
                  <a:solidFill>
                    <a:srgbClr val="9188E5"/>
                  </a:solidFill>
                  <a:latin typeface="Montserrat" panose="00000500000000000000" pitchFamily="2" charset="0"/>
                </a:rPr>
                <a:t>Xuân</a:t>
              </a:r>
              <a:r>
                <a:rPr lang="en-US" sz="21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2100" b="1" dirty="0" err="1">
                  <a:solidFill>
                    <a:srgbClr val="9188E5"/>
                  </a:solidFill>
                  <a:latin typeface="Montserrat" panose="00000500000000000000" pitchFamily="2" charset="0"/>
                </a:rPr>
                <a:t>Hoàng</a:t>
              </a:r>
              <a:endParaRPr lang="en-US" sz="21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8D3D41-4460-44DF-6579-A189968D1C32}"/>
                </a:ext>
              </a:extLst>
            </p:cNvPr>
            <p:cNvSpPr txBox="1"/>
            <p:nvPr/>
          </p:nvSpPr>
          <p:spPr>
            <a:xfrm>
              <a:off x="1830453" y="4493753"/>
              <a:ext cx="3147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188E5"/>
                  </a:solidFill>
                  <a:latin typeface="Montserrat" panose="00000500000000000000" pitchFamily="2" charset="0"/>
                </a:rPr>
                <a:t>18600096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A142AC-C770-74A4-862E-F9090F585DE5}"/>
              </a:ext>
            </a:extLst>
          </p:cNvPr>
          <p:cNvGrpSpPr/>
          <p:nvPr/>
        </p:nvGrpSpPr>
        <p:grpSpPr>
          <a:xfrm>
            <a:off x="6061830" y="4797790"/>
            <a:ext cx="3212315" cy="713967"/>
            <a:chOff x="1825276" y="4118340"/>
            <a:chExt cx="3212315" cy="71396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161C7C-CBC3-4BD8-A048-640B63A8F946}"/>
                </a:ext>
              </a:extLst>
            </p:cNvPr>
            <p:cNvSpPr txBox="1"/>
            <p:nvPr/>
          </p:nvSpPr>
          <p:spPr>
            <a:xfrm>
              <a:off x="1825276" y="4118340"/>
              <a:ext cx="315983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Cao </a:t>
              </a:r>
              <a:r>
                <a:rPr lang="en-US" sz="2100" b="1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Đinh</a:t>
              </a:r>
              <a:r>
                <a:rPr lang="en-US" sz="21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 </a:t>
              </a:r>
              <a:r>
                <a:rPr lang="en-US" sz="2100" b="1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Quí</a:t>
              </a:r>
              <a:endParaRPr lang="en-US" sz="21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949F35-E985-F12F-0649-A66A61E501F0}"/>
                </a:ext>
              </a:extLst>
            </p:cNvPr>
            <p:cNvSpPr txBox="1"/>
            <p:nvPr/>
          </p:nvSpPr>
          <p:spPr>
            <a:xfrm>
              <a:off x="1825276" y="4493753"/>
              <a:ext cx="3212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20120560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45052BEE-CC6B-2995-549C-7FD5A39FAFE6}"/>
              </a:ext>
            </a:extLst>
          </p:cNvPr>
          <p:cNvSpPr/>
          <p:nvPr/>
        </p:nvSpPr>
        <p:spPr>
          <a:xfrm>
            <a:off x="9476105" y="2153997"/>
            <a:ext cx="2416656" cy="241665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C1F420-4E52-A80E-A2AF-90C3D5DD26FF}"/>
              </a:ext>
            </a:extLst>
          </p:cNvPr>
          <p:cNvSpPr/>
          <p:nvPr/>
        </p:nvSpPr>
        <p:spPr>
          <a:xfrm>
            <a:off x="9675648" y="2353540"/>
            <a:ext cx="2017570" cy="2017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5243A5-81C7-F2C9-858D-DAD11DEA7012}"/>
              </a:ext>
            </a:extLst>
          </p:cNvPr>
          <p:cNvSpPr/>
          <p:nvPr/>
        </p:nvSpPr>
        <p:spPr>
          <a:xfrm>
            <a:off x="9854393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64F90-3802-3350-E94C-AF58A6C40D03}"/>
              </a:ext>
            </a:extLst>
          </p:cNvPr>
          <p:cNvGrpSpPr/>
          <p:nvPr/>
        </p:nvGrpSpPr>
        <p:grpSpPr>
          <a:xfrm>
            <a:off x="9134024" y="4797790"/>
            <a:ext cx="3149476" cy="713967"/>
            <a:chOff x="1830453" y="4118340"/>
            <a:chExt cx="3149476" cy="71396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CD4604A-2BAC-A632-4BCF-D22DF30482FB}"/>
                </a:ext>
              </a:extLst>
            </p:cNvPr>
            <p:cNvSpPr txBox="1"/>
            <p:nvPr/>
          </p:nvSpPr>
          <p:spPr>
            <a:xfrm>
              <a:off x="1830453" y="4118340"/>
              <a:ext cx="31494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>
                  <a:solidFill>
                    <a:srgbClr val="9188E5"/>
                  </a:solidFill>
                  <a:latin typeface="Montserrat" panose="00000500000000000000" pitchFamily="2" charset="0"/>
                </a:rPr>
                <a:t>Đào</a:t>
              </a:r>
              <a:r>
                <a:rPr lang="en-US" sz="21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2100" b="1" dirty="0" err="1">
                  <a:solidFill>
                    <a:srgbClr val="9188E5"/>
                  </a:solidFill>
                  <a:latin typeface="Montserrat" panose="00000500000000000000" pitchFamily="2" charset="0"/>
                </a:rPr>
                <a:t>Văn</a:t>
              </a:r>
              <a:r>
                <a:rPr lang="en-US" sz="21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2100" b="1" dirty="0" err="1">
                  <a:solidFill>
                    <a:srgbClr val="9188E5"/>
                  </a:solidFill>
                  <a:latin typeface="Montserrat" panose="00000500000000000000" pitchFamily="2" charset="0"/>
                </a:rPr>
                <a:t>Cảnh</a:t>
              </a:r>
              <a:endParaRPr lang="en-US" sz="21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93A521E-6734-C6E8-E10C-29151BBA84BE}"/>
                </a:ext>
              </a:extLst>
            </p:cNvPr>
            <p:cNvSpPr txBox="1"/>
            <p:nvPr/>
          </p:nvSpPr>
          <p:spPr>
            <a:xfrm>
              <a:off x="1830453" y="4493753"/>
              <a:ext cx="3147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188E5"/>
                  </a:solidFill>
                  <a:latin typeface="Montserrat" panose="00000500000000000000" pitchFamily="2" charset="0"/>
                </a:rPr>
                <a:t>20120438</a:t>
              </a: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3E9C2204-6A8D-C073-6C2D-08D53F73F401}"/>
              </a:ext>
            </a:extLst>
          </p:cNvPr>
          <p:cNvSpPr/>
          <p:nvPr/>
        </p:nvSpPr>
        <p:spPr>
          <a:xfrm>
            <a:off x="9731174" y="728966"/>
            <a:ext cx="262560" cy="26256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903EE8A-1702-3D31-7DD1-3392B9AC453F}"/>
              </a:ext>
            </a:extLst>
          </p:cNvPr>
          <p:cNvSpPr/>
          <p:nvPr/>
        </p:nvSpPr>
        <p:spPr>
          <a:xfrm>
            <a:off x="9316352" y="858192"/>
            <a:ext cx="2743200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256C4E-0F18-4A83-F11D-B6222EABEE65}"/>
              </a:ext>
            </a:extLst>
          </p:cNvPr>
          <p:cNvSpPr txBox="1"/>
          <p:nvPr/>
        </p:nvSpPr>
        <p:spPr>
          <a:xfrm>
            <a:off x="3051789" y="859215"/>
            <a:ext cx="3044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Thành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viên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47AC34-1DCA-FEC9-289F-C41F03F92512}"/>
              </a:ext>
            </a:extLst>
          </p:cNvPr>
          <p:cNvSpPr txBox="1"/>
          <p:nvPr/>
        </p:nvSpPr>
        <p:spPr>
          <a:xfrm>
            <a:off x="6109087" y="859215"/>
            <a:ext cx="2977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Thành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viên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29AA2F-ED41-5851-E08C-82A2BCDB27B1}"/>
              </a:ext>
            </a:extLst>
          </p:cNvPr>
          <p:cNvSpPr txBox="1"/>
          <p:nvPr/>
        </p:nvSpPr>
        <p:spPr>
          <a:xfrm>
            <a:off x="9134025" y="859215"/>
            <a:ext cx="304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Thành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viên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4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466B4C3-86D0-F546-6A90-0CD6BF14BC04}"/>
              </a:ext>
            </a:extLst>
          </p:cNvPr>
          <p:cNvGrpSpPr/>
          <p:nvPr/>
        </p:nvGrpSpPr>
        <p:grpSpPr>
          <a:xfrm>
            <a:off x="901692" y="2775225"/>
            <a:ext cx="1204610" cy="1204610"/>
            <a:chOff x="7093302" y="3511692"/>
            <a:chExt cx="911282" cy="911282"/>
          </a:xfrm>
          <a:solidFill>
            <a:schemeClr val="bg1"/>
          </a:solidFill>
        </p:grpSpPr>
        <p:sp>
          <p:nvSpPr>
            <p:cNvPr id="94" name="Circle: Hollow 93">
              <a:extLst>
                <a:ext uri="{FF2B5EF4-FFF2-40B4-BE49-F238E27FC236}">
                  <a16:creationId xmlns:a16="http://schemas.microsoft.com/office/drawing/2014/main" id="{DCDF4F2E-5C74-1DBA-9AEF-0798183129B8}"/>
                </a:ext>
              </a:extLst>
            </p:cNvPr>
            <p:cNvSpPr/>
            <p:nvPr/>
          </p:nvSpPr>
          <p:spPr>
            <a:xfrm>
              <a:off x="7093302" y="3511692"/>
              <a:ext cx="911282" cy="911282"/>
            </a:xfrm>
            <a:prstGeom prst="donut">
              <a:avLst>
                <a:gd name="adj" fmla="val 49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6452531-2A05-B67F-E3AB-C2E896CAFD92}"/>
                </a:ext>
              </a:extLst>
            </p:cNvPr>
            <p:cNvSpPr/>
            <p:nvPr/>
          </p:nvSpPr>
          <p:spPr>
            <a:xfrm>
              <a:off x="7201462" y="4024238"/>
              <a:ext cx="696909" cy="202940"/>
            </a:xfrm>
            <a:custGeom>
              <a:avLst/>
              <a:gdLst>
                <a:gd name="connsiteX0" fmla="*/ 348454 w 696909"/>
                <a:gd name="connsiteY0" fmla="*/ 0 h 202940"/>
                <a:gd name="connsiteX1" fmla="*/ 670641 w 696909"/>
                <a:gd name="connsiteY1" fmla="*/ 133454 h 202940"/>
                <a:gd name="connsiteX2" fmla="*/ 696909 w 696909"/>
                <a:gd name="connsiteY2" fmla="*/ 165291 h 202940"/>
                <a:gd name="connsiteX3" fmla="*/ 689002 w 696909"/>
                <a:gd name="connsiteY3" fmla="*/ 179857 h 202940"/>
                <a:gd name="connsiteX4" fmla="*/ 669958 w 696909"/>
                <a:gd name="connsiteY4" fmla="*/ 202940 h 202940"/>
                <a:gd name="connsiteX5" fmla="*/ 638854 w 696909"/>
                <a:gd name="connsiteY5" fmla="*/ 165241 h 202940"/>
                <a:gd name="connsiteX6" fmla="*/ 348454 w 696909"/>
                <a:gd name="connsiteY6" fmla="*/ 44954 h 202940"/>
                <a:gd name="connsiteX7" fmla="*/ 58054 w 696909"/>
                <a:gd name="connsiteY7" fmla="*/ 165241 h 202940"/>
                <a:gd name="connsiteX8" fmla="*/ 26951 w 696909"/>
                <a:gd name="connsiteY8" fmla="*/ 202940 h 202940"/>
                <a:gd name="connsiteX9" fmla="*/ 7906 w 696909"/>
                <a:gd name="connsiteY9" fmla="*/ 179857 h 202940"/>
                <a:gd name="connsiteX10" fmla="*/ 0 w 696909"/>
                <a:gd name="connsiteY10" fmla="*/ 165291 h 202940"/>
                <a:gd name="connsiteX11" fmla="*/ 26267 w 696909"/>
                <a:gd name="connsiteY11" fmla="*/ 133454 h 202940"/>
                <a:gd name="connsiteX12" fmla="*/ 348454 w 696909"/>
                <a:gd name="connsiteY12" fmla="*/ 0 h 20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6909" h="202940">
                  <a:moveTo>
                    <a:pt x="348454" y="0"/>
                  </a:moveTo>
                  <a:cubicBezTo>
                    <a:pt x="474276" y="0"/>
                    <a:pt x="588186" y="50999"/>
                    <a:pt x="670641" y="133454"/>
                  </a:cubicBezTo>
                  <a:lnTo>
                    <a:pt x="696909" y="165291"/>
                  </a:lnTo>
                  <a:lnTo>
                    <a:pt x="689002" y="179857"/>
                  </a:lnTo>
                  <a:lnTo>
                    <a:pt x="669958" y="202940"/>
                  </a:lnTo>
                  <a:lnTo>
                    <a:pt x="638854" y="165241"/>
                  </a:lnTo>
                  <a:cubicBezTo>
                    <a:pt x="564534" y="90922"/>
                    <a:pt x="461862" y="44954"/>
                    <a:pt x="348454" y="44954"/>
                  </a:cubicBezTo>
                  <a:cubicBezTo>
                    <a:pt x="235046" y="44954"/>
                    <a:pt x="132374" y="90922"/>
                    <a:pt x="58054" y="165241"/>
                  </a:cubicBezTo>
                  <a:lnTo>
                    <a:pt x="26951" y="202940"/>
                  </a:lnTo>
                  <a:lnTo>
                    <a:pt x="7906" y="179857"/>
                  </a:lnTo>
                  <a:lnTo>
                    <a:pt x="0" y="165291"/>
                  </a:lnTo>
                  <a:lnTo>
                    <a:pt x="26267" y="133454"/>
                  </a:lnTo>
                  <a:cubicBezTo>
                    <a:pt x="108722" y="50999"/>
                    <a:pt x="222632" y="0"/>
                    <a:pt x="3484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Circle: Hollow 95">
              <a:extLst>
                <a:ext uri="{FF2B5EF4-FFF2-40B4-BE49-F238E27FC236}">
                  <a16:creationId xmlns:a16="http://schemas.microsoft.com/office/drawing/2014/main" id="{EC0EF3C8-E60C-85B6-D6BA-AFD83A73E6B1}"/>
                </a:ext>
              </a:extLst>
            </p:cNvPr>
            <p:cNvSpPr/>
            <p:nvPr/>
          </p:nvSpPr>
          <p:spPr>
            <a:xfrm flipV="1">
              <a:off x="7396603" y="3646044"/>
              <a:ext cx="304680" cy="304680"/>
            </a:xfrm>
            <a:prstGeom prst="donut">
              <a:avLst>
                <a:gd name="adj" fmla="val 125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8DB1CD9-B35C-AA88-A4C8-C063DFA71827}"/>
              </a:ext>
            </a:extLst>
          </p:cNvPr>
          <p:cNvGrpSpPr/>
          <p:nvPr/>
        </p:nvGrpSpPr>
        <p:grpSpPr>
          <a:xfrm>
            <a:off x="3844938" y="2775225"/>
            <a:ext cx="1204610" cy="1204610"/>
            <a:chOff x="7093302" y="3511692"/>
            <a:chExt cx="911282" cy="911282"/>
          </a:xfrm>
          <a:solidFill>
            <a:schemeClr val="bg1"/>
          </a:solidFill>
        </p:grpSpPr>
        <p:sp>
          <p:nvSpPr>
            <p:cNvPr id="98" name="Circle: Hollow 97">
              <a:extLst>
                <a:ext uri="{FF2B5EF4-FFF2-40B4-BE49-F238E27FC236}">
                  <a16:creationId xmlns:a16="http://schemas.microsoft.com/office/drawing/2014/main" id="{6C61003A-9CB4-CCCA-92AF-E2DF3FCC6205}"/>
                </a:ext>
              </a:extLst>
            </p:cNvPr>
            <p:cNvSpPr/>
            <p:nvPr/>
          </p:nvSpPr>
          <p:spPr>
            <a:xfrm>
              <a:off x="7093302" y="3511692"/>
              <a:ext cx="911282" cy="911282"/>
            </a:xfrm>
            <a:prstGeom prst="donut">
              <a:avLst>
                <a:gd name="adj" fmla="val 49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0747249-EB3C-D80B-E2DC-7E6A932995D1}"/>
                </a:ext>
              </a:extLst>
            </p:cNvPr>
            <p:cNvSpPr/>
            <p:nvPr/>
          </p:nvSpPr>
          <p:spPr>
            <a:xfrm>
              <a:off x="7201462" y="4024238"/>
              <a:ext cx="696909" cy="202940"/>
            </a:xfrm>
            <a:custGeom>
              <a:avLst/>
              <a:gdLst>
                <a:gd name="connsiteX0" fmla="*/ 348454 w 696909"/>
                <a:gd name="connsiteY0" fmla="*/ 0 h 202940"/>
                <a:gd name="connsiteX1" fmla="*/ 670641 w 696909"/>
                <a:gd name="connsiteY1" fmla="*/ 133454 h 202940"/>
                <a:gd name="connsiteX2" fmla="*/ 696909 w 696909"/>
                <a:gd name="connsiteY2" fmla="*/ 165291 h 202940"/>
                <a:gd name="connsiteX3" fmla="*/ 689002 w 696909"/>
                <a:gd name="connsiteY3" fmla="*/ 179857 h 202940"/>
                <a:gd name="connsiteX4" fmla="*/ 669958 w 696909"/>
                <a:gd name="connsiteY4" fmla="*/ 202940 h 202940"/>
                <a:gd name="connsiteX5" fmla="*/ 638854 w 696909"/>
                <a:gd name="connsiteY5" fmla="*/ 165241 h 202940"/>
                <a:gd name="connsiteX6" fmla="*/ 348454 w 696909"/>
                <a:gd name="connsiteY6" fmla="*/ 44954 h 202940"/>
                <a:gd name="connsiteX7" fmla="*/ 58054 w 696909"/>
                <a:gd name="connsiteY7" fmla="*/ 165241 h 202940"/>
                <a:gd name="connsiteX8" fmla="*/ 26951 w 696909"/>
                <a:gd name="connsiteY8" fmla="*/ 202940 h 202940"/>
                <a:gd name="connsiteX9" fmla="*/ 7906 w 696909"/>
                <a:gd name="connsiteY9" fmla="*/ 179857 h 202940"/>
                <a:gd name="connsiteX10" fmla="*/ 0 w 696909"/>
                <a:gd name="connsiteY10" fmla="*/ 165291 h 202940"/>
                <a:gd name="connsiteX11" fmla="*/ 26267 w 696909"/>
                <a:gd name="connsiteY11" fmla="*/ 133454 h 202940"/>
                <a:gd name="connsiteX12" fmla="*/ 348454 w 696909"/>
                <a:gd name="connsiteY12" fmla="*/ 0 h 20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6909" h="202940">
                  <a:moveTo>
                    <a:pt x="348454" y="0"/>
                  </a:moveTo>
                  <a:cubicBezTo>
                    <a:pt x="474276" y="0"/>
                    <a:pt x="588186" y="50999"/>
                    <a:pt x="670641" y="133454"/>
                  </a:cubicBezTo>
                  <a:lnTo>
                    <a:pt x="696909" y="165291"/>
                  </a:lnTo>
                  <a:lnTo>
                    <a:pt x="689002" y="179857"/>
                  </a:lnTo>
                  <a:lnTo>
                    <a:pt x="669958" y="202940"/>
                  </a:lnTo>
                  <a:lnTo>
                    <a:pt x="638854" y="165241"/>
                  </a:lnTo>
                  <a:cubicBezTo>
                    <a:pt x="564534" y="90922"/>
                    <a:pt x="461862" y="44954"/>
                    <a:pt x="348454" y="44954"/>
                  </a:cubicBezTo>
                  <a:cubicBezTo>
                    <a:pt x="235046" y="44954"/>
                    <a:pt x="132374" y="90922"/>
                    <a:pt x="58054" y="165241"/>
                  </a:cubicBezTo>
                  <a:lnTo>
                    <a:pt x="26951" y="202940"/>
                  </a:lnTo>
                  <a:lnTo>
                    <a:pt x="7906" y="179857"/>
                  </a:lnTo>
                  <a:lnTo>
                    <a:pt x="0" y="165291"/>
                  </a:lnTo>
                  <a:lnTo>
                    <a:pt x="26267" y="133454"/>
                  </a:lnTo>
                  <a:cubicBezTo>
                    <a:pt x="108722" y="50999"/>
                    <a:pt x="222632" y="0"/>
                    <a:pt x="3484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Circle: Hollow 99">
              <a:extLst>
                <a:ext uri="{FF2B5EF4-FFF2-40B4-BE49-F238E27FC236}">
                  <a16:creationId xmlns:a16="http://schemas.microsoft.com/office/drawing/2014/main" id="{795ED8CA-9CB7-4F95-DD4D-6EE844E2512C}"/>
                </a:ext>
              </a:extLst>
            </p:cNvPr>
            <p:cNvSpPr/>
            <p:nvPr/>
          </p:nvSpPr>
          <p:spPr>
            <a:xfrm flipV="1">
              <a:off x="7396603" y="3646044"/>
              <a:ext cx="304680" cy="304680"/>
            </a:xfrm>
            <a:prstGeom prst="donut">
              <a:avLst>
                <a:gd name="adj" fmla="val 125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8822A39-2244-6D3E-D5A3-3BAE8D06F352}"/>
              </a:ext>
            </a:extLst>
          </p:cNvPr>
          <p:cNvGrpSpPr/>
          <p:nvPr/>
        </p:nvGrpSpPr>
        <p:grpSpPr>
          <a:xfrm>
            <a:off x="6916024" y="2775225"/>
            <a:ext cx="1204610" cy="1204610"/>
            <a:chOff x="7093302" y="3511692"/>
            <a:chExt cx="911282" cy="911282"/>
          </a:xfrm>
          <a:solidFill>
            <a:schemeClr val="bg1"/>
          </a:solidFill>
        </p:grpSpPr>
        <p:sp>
          <p:nvSpPr>
            <p:cNvPr id="102" name="Circle: Hollow 101">
              <a:extLst>
                <a:ext uri="{FF2B5EF4-FFF2-40B4-BE49-F238E27FC236}">
                  <a16:creationId xmlns:a16="http://schemas.microsoft.com/office/drawing/2014/main" id="{9CC3971C-896E-6686-BFA2-E12B08A4812D}"/>
                </a:ext>
              </a:extLst>
            </p:cNvPr>
            <p:cNvSpPr/>
            <p:nvPr/>
          </p:nvSpPr>
          <p:spPr>
            <a:xfrm>
              <a:off x="7093302" y="3511692"/>
              <a:ext cx="911282" cy="911282"/>
            </a:xfrm>
            <a:prstGeom prst="donut">
              <a:avLst>
                <a:gd name="adj" fmla="val 49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463075C-0D7F-B842-FA87-BFB3B74B9241}"/>
                </a:ext>
              </a:extLst>
            </p:cNvPr>
            <p:cNvSpPr/>
            <p:nvPr/>
          </p:nvSpPr>
          <p:spPr>
            <a:xfrm>
              <a:off x="7201462" y="4024238"/>
              <a:ext cx="696909" cy="202940"/>
            </a:xfrm>
            <a:custGeom>
              <a:avLst/>
              <a:gdLst>
                <a:gd name="connsiteX0" fmla="*/ 348454 w 696909"/>
                <a:gd name="connsiteY0" fmla="*/ 0 h 202940"/>
                <a:gd name="connsiteX1" fmla="*/ 670641 w 696909"/>
                <a:gd name="connsiteY1" fmla="*/ 133454 h 202940"/>
                <a:gd name="connsiteX2" fmla="*/ 696909 w 696909"/>
                <a:gd name="connsiteY2" fmla="*/ 165291 h 202940"/>
                <a:gd name="connsiteX3" fmla="*/ 689002 w 696909"/>
                <a:gd name="connsiteY3" fmla="*/ 179857 h 202940"/>
                <a:gd name="connsiteX4" fmla="*/ 669958 w 696909"/>
                <a:gd name="connsiteY4" fmla="*/ 202940 h 202940"/>
                <a:gd name="connsiteX5" fmla="*/ 638854 w 696909"/>
                <a:gd name="connsiteY5" fmla="*/ 165241 h 202940"/>
                <a:gd name="connsiteX6" fmla="*/ 348454 w 696909"/>
                <a:gd name="connsiteY6" fmla="*/ 44954 h 202940"/>
                <a:gd name="connsiteX7" fmla="*/ 58054 w 696909"/>
                <a:gd name="connsiteY7" fmla="*/ 165241 h 202940"/>
                <a:gd name="connsiteX8" fmla="*/ 26951 w 696909"/>
                <a:gd name="connsiteY8" fmla="*/ 202940 h 202940"/>
                <a:gd name="connsiteX9" fmla="*/ 7906 w 696909"/>
                <a:gd name="connsiteY9" fmla="*/ 179857 h 202940"/>
                <a:gd name="connsiteX10" fmla="*/ 0 w 696909"/>
                <a:gd name="connsiteY10" fmla="*/ 165291 h 202940"/>
                <a:gd name="connsiteX11" fmla="*/ 26267 w 696909"/>
                <a:gd name="connsiteY11" fmla="*/ 133454 h 202940"/>
                <a:gd name="connsiteX12" fmla="*/ 348454 w 696909"/>
                <a:gd name="connsiteY12" fmla="*/ 0 h 20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6909" h="202940">
                  <a:moveTo>
                    <a:pt x="348454" y="0"/>
                  </a:moveTo>
                  <a:cubicBezTo>
                    <a:pt x="474276" y="0"/>
                    <a:pt x="588186" y="50999"/>
                    <a:pt x="670641" y="133454"/>
                  </a:cubicBezTo>
                  <a:lnTo>
                    <a:pt x="696909" y="165291"/>
                  </a:lnTo>
                  <a:lnTo>
                    <a:pt x="689002" y="179857"/>
                  </a:lnTo>
                  <a:lnTo>
                    <a:pt x="669958" y="202940"/>
                  </a:lnTo>
                  <a:lnTo>
                    <a:pt x="638854" y="165241"/>
                  </a:lnTo>
                  <a:cubicBezTo>
                    <a:pt x="564534" y="90922"/>
                    <a:pt x="461862" y="44954"/>
                    <a:pt x="348454" y="44954"/>
                  </a:cubicBezTo>
                  <a:cubicBezTo>
                    <a:pt x="235046" y="44954"/>
                    <a:pt x="132374" y="90922"/>
                    <a:pt x="58054" y="165241"/>
                  </a:cubicBezTo>
                  <a:lnTo>
                    <a:pt x="26951" y="202940"/>
                  </a:lnTo>
                  <a:lnTo>
                    <a:pt x="7906" y="179857"/>
                  </a:lnTo>
                  <a:lnTo>
                    <a:pt x="0" y="165291"/>
                  </a:lnTo>
                  <a:lnTo>
                    <a:pt x="26267" y="133454"/>
                  </a:lnTo>
                  <a:cubicBezTo>
                    <a:pt x="108722" y="50999"/>
                    <a:pt x="222632" y="0"/>
                    <a:pt x="3484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Circle: Hollow 103">
              <a:extLst>
                <a:ext uri="{FF2B5EF4-FFF2-40B4-BE49-F238E27FC236}">
                  <a16:creationId xmlns:a16="http://schemas.microsoft.com/office/drawing/2014/main" id="{C58424A2-2C70-A2C0-E624-1C3201F2CC80}"/>
                </a:ext>
              </a:extLst>
            </p:cNvPr>
            <p:cNvSpPr/>
            <p:nvPr/>
          </p:nvSpPr>
          <p:spPr>
            <a:xfrm flipV="1">
              <a:off x="7396603" y="3646044"/>
              <a:ext cx="304680" cy="304680"/>
            </a:xfrm>
            <a:prstGeom prst="donut">
              <a:avLst>
                <a:gd name="adj" fmla="val 125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3EFF24F-4D0E-7C32-9102-459A240669CF}"/>
              </a:ext>
            </a:extLst>
          </p:cNvPr>
          <p:cNvGrpSpPr/>
          <p:nvPr/>
        </p:nvGrpSpPr>
        <p:grpSpPr>
          <a:xfrm>
            <a:off x="10085698" y="2775225"/>
            <a:ext cx="1204610" cy="1204610"/>
            <a:chOff x="7093302" y="3511692"/>
            <a:chExt cx="911282" cy="911282"/>
          </a:xfrm>
          <a:solidFill>
            <a:schemeClr val="bg1"/>
          </a:solidFill>
        </p:grpSpPr>
        <p:sp>
          <p:nvSpPr>
            <p:cNvPr id="106" name="Circle: Hollow 105">
              <a:extLst>
                <a:ext uri="{FF2B5EF4-FFF2-40B4-BE49-F238E27FC236}">
                  <a16:creationId xmlns:a16="http://schemas.microsoft.com/office/drawing/2014/main" id="{0FF6BAE4-D12E-33AB-ED5B-C9D61AC24533}"/>
                </a:ext>
              </a:extLst>
            </p:cNvPr>
            <p:cNvSpPr/>
            <p:nvPr/>
          </p:nvSpPr>
          <p:spPr>
            <a:xfrm>
              <a:off x="7093302" y="3511692"/>
              <a:ext cx="911282" cy="911282"/>
            </a:xfrm>
            <a:prstGeom prst="donut">
              <a:avLst>
                <a:gd name="adj" fmla="val 49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9A921CA-7BDA-C6E5-A7C7-843F59132ED0}"/>
                </a:ext>
              </a:extLst>
            </p:cNvPr>
            <p:cNvSpPr/>
            <p:nvPr/>
          </p:nvSpPr>
          <p:spPr>
            <a:xfrm>
              <a:off x="7201462" y="4024238"/>
              <a:ext cx="696909" cy="202940"/>
            </a:xfrm>
            <a:custGeom>
              <a:avLst/>
              <a:gdLst>
                <a:gd name="connsiteX0" fmla="*/ 348454 w 696909"/>
                <a:gd name="connsiteY0" fmla="*/ 0 h 202940"/>
                <a:gd name="connsiteX1" fmla="*/ 670641 w 696909"/>
                <a:gd name="connsiteY1" fmla="*/ 133454 h 202940"/>
                <a:gd name="connsiteX2" fmla="*/ 696909 w 696909"/>
                <a:gd name="connsiteY2" fmla="*/ 165291 h 202940"/>
                <a:gd name="connsiteX3" fmla="*/ 689002 w 696909"/>
                <a:gd name="connsiteY3" fmla="*/ 179857 h 202940"/>
                <a:gd name="connsiteX4" fmla="*/ 669958 w 696909"/>
                <a:gd name="connsiteY4" fmla="*/ 202940 h 202940"/>
                <a:gd name="connsiteX5" fmla="*/ 638854 w 696909"/>
                <a:gd name="connsiteY5" fmla="*/ 165241 h 202940"/>
                <a:gd name="connsiteX6" fmla="*/ 348454 w 696909"/>
                <a:gd name="connsiteY6" fmla="*/ 44954 h 202940"/>
                <a:gd name="connsiteX7" fmla="*/ 58054 w 696909"/>
                <a:gd name="connsiteY7" fmla="*/ 165241 h 202940"/>
                <a:gd name="connsiteX8" fmla="*/ 26951 w 696909"/>
                <a:gd name="connsiteY8" fmla="*/ 202940 h 202940"/>
                <a:gd name="connsiteX9" fmla="*/ 7906 w 696909"/>
                <a:gd name="connsiteY9" fmla="*/ 179857 h 202940"/>
                <a:gd name="connsiteX10" fmla="*/ 0 w 696909"/>
                <a:gd name="connsiteY10" fmla="*/ 165291 h 202940"/>
                <a:gd name="connsiteX11" fmla="*/ 26267 w 696909"/>
                <a:gd name="connsiteY11" fmla="*/ 133454 h 202940"/>
                <a:gd name="connsiteX12" fmla="*/ 348454 w 696909"/>
                <a:gd name="connsiteY12" fmla="*/ 0 h 20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6909" h="202940">
                  <a:moveTo>
                    <a:pt x="348454" y="0"/>
                  </a:moveTo>
                  <a:cubicBezTo>
                    <a:pt x="474276" y="0"/>
                    <a:pt x="588186" y="50999"/>
                    <a:pt x="670641" y="133454"/>
                  </a:cubicBezTo>
                  <a:lnTo>
                    <a:pt x="696909" y="165291"/>
                  </a:lnTo>
                  <a:lnTo>
                    <a:pt x="689002" y="179857"/>
                  </a:lnTo>
                  <a:lnTo>
                    <a:pt x="669958" y="202940"/>
                  </a:lnTo>
                  <a:lnTo>
                    <a:pt x="638854" y="165241"/>
                  </a:lnTo>
                  <a:cubicBezTo>
                    <a:pt x="564534" y="90922"/>
                    <a:pt x="461862" y="44954"/>
                    <a:pt x="348454" y="44954"/>
                  </a:cubicBezTo>
                  <a:cubicBezTo>
                    <a:pt x="235046" y="44954"/>
                    <a:pt x="132374" y="90922"/>
                    <a:pt x="58054" y="165241"/>
                  </a:cubicBezTo>
                  <a:lnTo>
                    <a:pt x="26951" y="202940"/>
                  </a:lnTo>
                  <a:lnTo>
                    <a:pt x="7906" y="179857"/>
                  </a:lnTo>
                  <a:lnTo>
                    <a:pt x="0" y="165291"/>
                  </a:lnTo>
                  <a:lnTo>
                    <a:pt x="26267" y="133454"/>
                  </a:lnTo>
                  <a:cubicBezTo>
                    <a:pt x="108722" y="50999"/>
                    <a:pt x="222632" y="0"/>
                    <a:pt x="3484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Circle: Hollow 107">
              <a:extLst>
                <a:ext uri="{FF2B5EF4-FFF2-40B4-BE49-F238E27FC236}">
                  <a16:creationId xmlns:a16="http://schemas.microsoft.com/office/drawing/2014/main" id="{C12E92BA-3895-9C69-83F8-B0732EAB3D0D}"/>
                </a:ext>
              </a:extLst>
            </p:cNvPr>
            <p:cNvSpPr/>
            <p:nvPr/>
          </p:nvSpPr>
          <p:spPr>
            <a:xfrm flipV="1">
              <a:off x="7396603" y="3646044"/>
              <a:ext cx="304680" cy="304680"/>
            </a:xfrm>
            <a:prstGeom prst="donut">
              <a:avLst>
                <a:gd name="adj" fmla="val 125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2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D0F3-0C82-BFC7-848F-EA5BE8F3AC81}"/>
              </a:ext>
            </a:extLst>
          </p:cNvPr>
          <p:cNvSpPr txBox="1"/>
          <p:nvPr/>
        </p:nvSpPr>
        <p:spPr>
          <a:xfrm>
            <a:off x="1274829" y="87814"/>
            <a:ext cx="964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Ước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lượng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chuyển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động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mờ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5E988-4DA6-121A-893E-F104636E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45" y="1670162"/>
            <a:ext cx="8416910" cy="28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3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D0F3-0C82-BFC7-848F-EA5BE8F3AC81}"/>
              </a:ext>
            </a:extLst>
          </p:cNvPr>
          <p:cNvSpPr txBox="1"/>
          <p:nvPr/>
        </p:nvSpPr>
        <p:spPr>
          <a:xfrm>
            <a:off x="4158" y="87814"/>
            <a:ext cx="12183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Phục hồi video tiềm ẩn chất lượng cao trung gian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AD7DB-20E3-9DBD-A859-1609DEF8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22" y="2455526"/>
            <a:ext cx="8562756" cy="111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6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D3BECA-C03E-0F17-2093-B0BCBD5C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18" y="2135628"/>
            <a:ext cx="9236364" cy="2586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68F41E-C88F-352A-166F-019B55A5BE25}"/>
              </a:ext>
            </a:extLst>
          </p:cNvPr>
          <p:cNvSpPr txBox="1"/>
          <p:nvPr/>
        </p:nvSpPr>
        <p:spPr>
          <a:xfrm>
            <a:off x="4158" y="87814"/>
            <a:ext cx="12183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Phục hồi video tiềm ẩn chất lượng cao trung gian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821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D0F3-0C82-BFC7-848F-EA5BE8F3AC81}"/>
              </a:ext>
            </a:extLst>
          </p:cNvPr>
          <p:cNvSpPr txBox="1"/>
          <p:nvPr/>
        </p:nvSpPr>
        <p:spPr>
          <a:xfrm>
            <a:off x="1274829" y="87814"/>
            <a:ext cx="964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Hồi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phục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có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hướng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dẫn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6139A-CBE1-4466-6236-70B426A6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4" y="1147763"/>
            <a:ext cx="3948224" cy="2310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F8E8B2-4E65-E394-4D89-48E44282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313" y="3616209"/>
            <a:ext cx="7886700" cy="2733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6F8B74-DB88-A151-CF5C-D91F17CBE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421" y="1221578"/>
            <a:ext cx="60007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07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D0F3-0C82-BFC7-848F-EA5BE8F3AC81}"/>
              </a:ext>
            </a:extLst>
          </p:cNvPr>
          <p:cNvSpPr txBox="1"/>
          <p:nvPr/>
        </p:nvSpPr>
        <p:spPr>
          <a:xfrm>
            <a:off x="1274829" y="87814"/>
            <a:ext cx="964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Kết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quả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DE76E-993B-4119-A732-DF9F582A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2" y="1083922"/>
            <a:ext cx="11286836" cy="1435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0FD1E8-DBE6-BDC3-271F-E0C6AFF7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26" y="2561435"/>
            <a:ext cx="10458348" cy="40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63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D0F3-0C82-BFC7-848F-EA5BE8F3AC81}"/>
              </a:ext>
            </a:extLst>
          </p:cNvPr>
          <p:cNvSpPr txBox="1"/>
          <p:nvPr/>
        </p:nvSpPr>
        <p:spPr>
          <a:xfrm>
            <a:off x="1274829" y="87814"/>
            <a:ext cx="964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Kết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quả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4D04D-96B3-69D8-B896-2B1E741C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8" y="1014718"/>
            <a:ext cx="11674764" cy="2222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6E1CD8-4726-F8E4-E4BD-49CDA741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3620315"/>
            <a:ext cx="657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01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965711" y="2515469"/>
            <a:ext cx="576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</a:t>
            </a:r>
            <a:r>
              <a:rPr lang="en-US" sz="3200" b="1">
                <a:solidFill>
                  <a:schemeClr val="bg1">
                    <a:lumMod val="95000"/>
                  </a:schemeClr>
                </a:solidFill>
              </a:rPr>
              <a:t>for watching!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887605" y="2105561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1716672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1958039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1582473" y="4518390"/>
            <a:ext cx="206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Đánh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giá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Evaluation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BB64D2F-3582-4F25-A8EE-154BD0A0DC47}"/>
              </a:ext>
            </a:extLst>
          </p:cNvPr>
          <p:cNvSpPr/>
          <p:nvPr/>
        </p:nvSpPr>
        <p:spPr>
          <a:xfrm>
            <a:off x="5155197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B9EC47B-8F61-47BD-A473-89F4D6D024AB}"/>
              </a:ext>
            </a:extLst>
          </p:cNvPr>
          <p:cNvSpPr/>
          <p:nvPr/>
        </p:nvSpPr>
        <p:spPr>
          <a:xfrm>
            <a:off x="5396564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F047AF-C4E0-4422-8BDF-72F53C51E40A}"/>
              </a:ext>
            </a:extLst>
          </p:cNvPr>
          <p:cNvSpPr txBox="1"/>
          <p:nvPr/>
        </p:nvSpPr>
        <p:spPr>
          <a:xfrm>
            <a:off x="4397672" y="4518390"/>
            <a:ext cx="331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Deep Blind Video Super-resolution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44CE224-84BF-45ED-BC1F-061B089CBE8D}"/>
              </a:ext>
            </a:extLst>
          </p:cNvPr>
          <p:cNvSpPr/>
          <p:nvPr/>
        </p:nvSpPr>
        <p:spPr>
          <a:xfrm>
            <a:off x="8611094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77E8DF-FDCE-415F-A750-5B9271C730D5}"/>
              </a:ext>
            </a:extLst>
          </p:cNvPr>
          <p:cNvSpPr/>
          <p:nvPr/>
        </p:nvSpPr>
        <p:spPr>
          <a:xfrm>
            <a:off x="8852461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943774E-01F3-4DC8-A02A-DD367416DACF}"/>
              </a:ext>
            </a:extLst>
          </p:cNvPr>
          <p:cNvSpPr txBox="1"/>
          <p:nvPr/>
        </p:nvSpPr>
        <p:spPr>
          <a:xfrm>
            <a:off x="7621386" y="4518390"/>
            <a:ext cx="377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Kết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quả</a:t>
            </a:r>
            <a:endParaRPr lang="vi-VN" sz="2400" b="1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Results</a:t>
            </a:r>
            <a:endParaRPr lang="vi-VN" sz="2400" b="1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429177-D90D-81C5-F5E3-C2CBC010530D}"/>
              </a:ext>
            </a:extLst>
          </p:cNvPr>
          <p:cNvGrpSpPr/>
          <p:nvPr/>
        </p:nvGrpSpPr>
        <p:grpSpPr>
          <a:xfrm>
            <a:off x="2191369" y="3004338"/>
            <a:ext cx="849323" cy="849323"/>
            <a:chOff x="7736538" y="4444713"/>
            <a:chExt cx="751544" cy="751544"/>
          </a:xfrm>
          <a:solidFill>
            <a:schemeClr val="bg1"/>
          </a:solidFill>
        </p:grpSpPr>
        <p:sp>
          <p:nvSpPr>
            <p:cNvPr id="3" name="Freeform 293">
              <a:extLst>
                <a:ext uri="{FF2B5EF4-FFF2-40B4-BE49-F238E27FC236}">
                  <a16:creationId xmlns:a16="http://schemas.microsoft.com/office/drawing/2014/main" id="{99D83776-4FE3-F9E0-0B1C-3DD4B8BF68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6538" y="4444713"/>
              <a:ext cx="751544" cy="751544"/>
            </a:xfrm>
            <a:custGeom>
              <a:avLst/>
              <a:gdLst>
                <a:gd name="T0" fmla="*/ 241 w 747"/>
                <a:gd name="T1" fmla="*/ 619 h 747"/>
                <a:gd name="T2" fmla="*/ 303 w 747"/>
                <a:gd name="T3" fmla="*/ 652 h 747"/>
                <a:gd name="T4" fmla="*/ 329 w 747"/>
                <a:gd name="T5" fmla="*/ 723 h 747"/>
                <a:gd name="T6" fmla="*/ 444 w 747"/>
                <a:gd name="T7" fmla="*/ 697 h 747"/>
                <a:gd name="T8" fmla="*/ 453 w 747"/>
                <a:gd name="T9" fmla="*/ 641 h 747"/>
                <a:gd name="T10" fmla="*/ 521 w 747"/>
                <a:gd name="T11" fmla="*/ 621 h 747"/>
                <a:gd name="T12" fmla="*/ 589 w 747"/>
                <a:gd name="T13" fmla="*/ 652 h 747"/>
                <a:gd name="T14" fmla="*/ 660 w 747"/>
                <a:gd name="T15" fmla="*/ 571 h 747"/>
                <a:gd name="T16" fmla="*/ 621 w 747"/>
                <a:gd name="T17" fmla="*/ 521 h 747"/>
                <a:gd name="T18" fmla="*/ 641 w 747"/>
                <a:gd name="T19" fmla="*/ 453 h 747"/>
                <a:gd name="T20" fmla="*/ 697 w 747"/>
                <a:gd name="T21" fmla="*/ 444 h 747"/>
                <a:gd name="T22" fmla="*/ 723 w 747"/>
                <a:gd name="T23" fmla="*/ 329 h 747"/>
                <a:gd name="T24" fmla="*/ 652 w 747"/>
                <a:gd name="T25" fmla="*/ 303 h 747"/>
                <a:gd name="T26" fmla="*/ 619 w 747"/>
                <a:gd name="T27" fmla="*/ 241 h 747"/>
                <a:gd name="T28" fmla="*/ 652 w 747"/>
                <a:gd name="T29" fmla="*/ 195 h 747"/>
                <a:gd name="T30" fmla="*/ 589 w 747"/>
                <a:gd name="T31" fmla="*/ 95 h 747"/>
                <a:gd name="T32" fmla="*/ 521 w 747"/>
                <a:gd name="T33" fmla="*/ 126 h 747"/>
                <a:gd name="T34" fmla="*/ 453 w 747"/>
                <a:gd name="T35" fmla="*/ 106 h 747"/>
                <a:gd name="T36" fmla="*/ 444 w 747"/>
                <a:gd name="T37" fmla="*/ 50 h 747"/>
                <a:gd name="T38" fmla="*/ 329 w 747"/>
                <a:gd name="T39" fmla="*/ 24 h 747"/>
                <a:gd name="T40" fmla="*/ 303 w 747"/>
                <a:gd name="T41" fmla="*/ 95 h 747"/>
                <a:gd name="T42" fmla="*/ 241 w 747"/>
                <a:gd name="T43" fmla="*/ 128 h 747"/>
                <a:gd name="T44" fmla="*/ 195 w 747"/>
                <a:gd name="T45" fmla="*/ 95 h 747"/>
                <a:gd name="T46" fmla="*/ 95 w 747"/>
                <a:gd name="T47" fmla="*/ 157 h 747"/>
                <a:gd name="T48" fmla="*/ 126 w 747"/>
                <a:gd name="T49" fmla="*/ 226 h 747"/>
                <a:gd name="T50" fmla="*/ 106 w 747"/>
                <a:gd name="T51" fmla="*/ 294 h 747"/>
                <a:gd name="T52" fmla="*/ 50 w 747"/>
                <a:gd name="T53" fmla="*/ 303 h 747"/>
                <a:gd name="T54" fmla="*/ 24 w 747"/>
                <a:gd name="T55" fmla="*/ 418 h 747"/>
                <a:gd name="T56" fmla="*/ 95 w 747"/>
                <a:gd name="T57" fmla="*/ 444 h 747"/>
                <a:gd name="T58" fmla="*/ 128 w 747"/>
                <a:gd name="T59" fmla="*/ 506 h 747"/>
                <a:gd name="T60" fmla="*/ 95 w 747"/>
                <a:gd name="T61" fmla="*/ 552 h 747"/>
                <a:gd name="T62" fmla="*/ 95 w 747"/>
                <a:gd name="T63" fmla="*/ 590 h 747"/>
                <a:gd name="T64" fmla="*/ 195 w 747"/>
                <a:gd name="T65" fmla="*/ 652 h 747"/>
                <a:gd name="T66" fmla="*/ 235 w 747"/>
                <a:gd name="T67" fmla="*/ 617 h 747"/>
                <a:gd name="T68" fmla="*/ 329 w 747"/>
                <a:gd name="T69" fmla="*/ 747 h 747"/>
                <a:gd name="T70" fmla="*/ 279 w 747"/>
                <a:gd name="T71" fmla="*/ 661 h 747"/>
                <a:gd name="T72" fmla="*/ 212 w 747"/>
                <a:gd name="T73" fmla="*/ 669 h 747"/>
                <a:gd name="T74" fmla="*/ 78 w 747"/>
                <a:gd name="T75" fmla="*/ 607 h 747"/>
                <a:gd name="T76" fmla="*/ 78 w 747"/>
                <a:gd name="T77" fmla="*/ 535 h 747"/>
                <a:gd name="T78" fmla="*/ 86 w 747"/>
                <a:gd name="T79" fmla="*/ 468 h 747"/>
                <a:gd name="T80" fmla="*/ 0 w 747"/>
                <a:gd name="T81" fmla="*/ 418 h 747"/>
                <a:gd name="T82" fmla="*/ 50 w 747"/>
                <a:gd name="T83" fmla="*/ 279 h 747"/>
                <a:gd name="T84" fmla="*/ 103 w 747"/>
                <a:gd name="T85" fmla="*/ 237 h 747"/>
                <a:gd name="T86" fmla="*/ 63 w 747"/>
                <a:gd name="T87" fmla="*/ 176 h 747"/>
                <a:gd name="T88" fmla="*/ 140 w 747"/>
                <a:gd name="T89" fmla="*/ 78 h 747"/>
                <a:gd name="T90" fmla="*/ 212 w 747"/>
                <a:gd name="T91" fmla="*/ 78 h 747"/>
                <a:gd name="T92" fmla="*/ 279 w 747"/>
                <a:gd name="T93" fmla="*/ 86 h 747"/>
                <a:gd name="T94" fmla="*/ 329 w 747"/>
                <a:gd name="T95" fmla="*/ 0 h 747"/>
                <a:gd name="T96" fmla="*/ 468 w 747"/>
                <a:gd name="T97" fmla="*/ 50 h 747"/>
                <a:gd name="T98" fmla="*/ 510 w 747"/>
                <a:gd name="T99" fmla="*/ 103 h 747"/>
                <a:gd name="T100" fmla="*/ 607 w 747"/>
                <a:gd name="T101" fmla="*/ 78 h 747"/>
                <a:gd name="T102" fmla="*/ 669 w 747"/>
                <a:gd name="T103" fmla="*/ 212 h 747"/>
                <a:gd name="T104" fmla="*/ 661 w 747"/>
                <a:gd name="T105" fmla="*/ 279 h 747"/>
                <a:gd name="T106" fmla="*/ 747 w 747"/>
                <a:gd name="T107" fmla="*/ 329 h 747"/>
                <a:gd name="T108" fmla="*/ 697 w 747"/>
                <a:gd name="T109" fmla="*/ 468 h 747"/>
                <a:gd name="T110" fmla="*/ 644 w 747"/>
                <a:gd name="T111" fmla="*/ 510 h 747"/>
                <a:gd name="T112" fmla="*/ 684 w 747"/>
                <a:gd name="T113" fmla="*/ 571 h 747"/>
                <a:gd name="T114" fmla="*/ 607 w 747"/>
                <a:gd name="T115" fmla="*/ 669 h 747"/>
                <a:gd name="T116" fmla="*/ 510 w 747"/>
                <a:gd name="T117" fmla="*/ 644 h 747"/>
                <a:gd name="T118" fmla="*/ 468 w 747"/>
                <a:gd name="T119" fmla="*/ 697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7" h="747">
                  <a:moveTo>
                    <a:pt x="235" y="617"/>
                  </a:moveTo>
                  <a:cubicBezTo>
                    <a:pt x="237" y="617"/>
                    <a:pt x="239" y="618"/>
                    <a:pt x="241" y="619"/>
                  </a:cubicBezTo>
                  <a:cubicBezTo>
                    <a:pt x="257" y="628"/>
                    <a:pt x="275" y="635"/>
                    <a:pt x="294" y="641"/>
                  </a:cubicBezTo>
                  <a:cubicBezTo>
                    <a:pt x="299" y="642"/>
                    <a:pt x="303" y="647"/>
                    <a:pt x="303" y="652"/>
                  </a:cubicBezTo>
                  <a:lnTo>
                    <a:pt x="303" y="697"/>
                  </a:lnTo>
                  <a:cubicBezTo>
                    <a:pt x="303" y="711"/>
                    <a:pt x="315" y="723"/>
                    <a:pt x="329" y="723"/>
                  </a:cubicBezTo>
                  <a:lnTo>
                    <a:pt x="418" y="723"/>
                  </a:lnTo>
                  <a:cubicBezTo>
                    <a:pt x="432" y="723"/>
                    <a:pt x="444" y="711"/>
                    <a:pt x="444" y="697"/>
                  </a:cubicBezTo>
                  <a:lnTo>
                    <a:pt x="444" y="652"/>
                  </a:lnTo>
                  <a:cubicBezTo>
                    <a:pt x="444" y="647"/>
                    <a:pt x="448" y="642"/>
                    <a:pt x="453" y="641"/>
                  </a:cubicBezTo>
                  <a:cubicBezTo>
                    <a:pt x="472" y="635"/>
                    <a:pt x="490" y="628"/>
                    <a:pt x="506" y="619"/>
                  </a:cubicBezTo>
                  <a:cubicBezTo>
                    <a:pt x="511" y="616"/>
                    <a:pt x="517" y="617"/>
                    <a:pt x="521" y="621"/>
                  </a:cubicBezTo>
                  <a:lnTo>
                    <a:pt x="552" y="652"/>
                  </a:lnTo>
                  <a:cubicBezTo>
                    <a:pt x="562" y="662"/>
                    <a:pt x="579" y="662"/>
                    <a:pt x="589" y="652"/>
                  </a:cubicBezTo>
                  <a:lnTo>
                    <a:pt x="652" y="590"/>
                  </a:lnTo>
                  <a:cubicBezTo>
                    <a:pt x="657" y="584"/>
                    <a:pt x="660" y="578"/>
                    <a:pt x="660" y="571"/>
                  </a:cubicBezTo>
                  <a:cubicBezTo>
                    <a:pt x="660" y="564"/>
                    <a:pt x="657" y="557"/>
                    <a:pt x="652" y="552"/>
                  </a:cubicBezTo>
                  <a:lnTo>
                    <a:pt x="621" y="521"/>
                  </a:lnTo>
                  <a:cubicBezTo>
                    <a:pt x="617" y="517"/>
                    <a:pt x="616" y="511"/>
                    <a:pt x="619" y="506"/>
                  </a:cubicBezTo>
                  <a:cubicBezTo>
                    <a:pt x="628" y="490"/>
                    <a:pt x="635" y="472"/>
                    <a:pt x="641" y="453"/>
                  </a:cubicBezTo>
                  <a:cubicBezTo>
                    <a:pt x="642" y="448"/>
                    <a:pt x="647" y="444"/>
                    <a:pt x="652" y="444"/>
                  </a:cubicBezTo>
                  <a:lnTo>
                    <a:pt x="697" y="444"/>
                  </a:lnTo>
                  <a:cubicBezTo>
                    <a:pt x="711" y="444"/>
                    <a:pt x="723" y="432"/>
                    <a:pt x="723" y="418"/>
                  </a:cubicBezTo>
                  <a:lnTo>
                    <a:pt x="723" y="329"/>
                  </a:lnTo>
                  <a:cubicBezTo>
                    <a:pt x="723" y="315"/>
                    <a:pt x="711" y="303"/>
                    <a:pt x="697" y="303"/>
                  </a:cubicBezTo>
                  <a:lnTo>
                    <a:pt x="652" y="303"/>
                  </a:lnTo>
                  <a:cubicBezTo>
                    <a:pt x="647" y="303"/>
                    <a:pt x="642" y="299"/>
                    <a:pt x="641" y="294"/>
                  </a:cubicBezTo>
                  <a:cubicBezTo>
                    <a:pt x="635" y="275"/>
                    <a:pt x="628" y="257"/>
                    <a:pt x="619" y="241"/>
                  </a:cubicBezTo>
                  <a:cubicBezTo>
                    <a:pt x="616" y="236"/>
                    <a:pt x="617" y="230"/>
                    <a:pt x="621" y="226"/>
                  </a:cubicBezTo>
                  <a:lnTo>
                    <a:pt x="652" y="195"/>
                  </a:lnTo>
                  <a:cubicBezTo>
                    <a:pt x="662" y="185"/>
                    <a:pt x="662" y="168"/>
                    <a:pt x="652" y="157"/>
                  </a:cubicBezTo>
                  <a:lnTo>
                    <a:pt x="589" y="95"/>
                  </a:lnTo>
                  <a:cubicBezTo>
                    <a:pt x="579" y="85"/>
                    <a:pt x="562" y="85"/>
                    <a:pt x="552" y="95"/>
                  </a:cubicBezTo>
                  <a:lnTo>
                    <a:pt x="521" y="126"/>
                  </a:lnTo>
                  <a:cubicBezTo>
                    <a:pt x="517" y="130"/>
                    <a:pt x="511" y="131"/>
                    <a:pt x="506" y="128"/>
                  </a:cubicBezTo>
                  <a:cubicBezTo>
                    <a:pt x="490" y="119"/>
                    <a:pt x="472" y="112"/>
                    <a:pt x="453" y="106"/>
                  </a:cubicBezTo>
                  <a:cubicBezTo>
                    <a:pt x="448" y="105"/>
                    <a:pt x="444" y="100"/>
                    <a:pt x="444" y="95"/>
                  </a:cubicBezTo>
                  <a:lnTo>
                    <a:pt x="444" y="50"/>
                  </a:lnTo>
                  <a:cubicBezTo>
                    <a:pt x="444" y="36"/>
                    <a:pt x="432" y="24"/>
                    <a:pt x="418" y="24"/>
                  </a:cubicBezTo>
                  <a:lnTo>
                    <a:pt x="329" y="24"/>
                  </a:lnTo>
                  <a:cubicBezTo>
                    <a:pt x="315" y="24"/>
                    <a:pt x="303" y="36"/>
                    <a:pt x="303" y="50"/>
                  </a:cubicBezTo>
                  <a:lnTo>
                    <a:pt x="303" y="95"/>
                  </a:lnTo>
                  <a:cubicBezTo>
                    <a:pt x="303" y="100"/>
                    <a:pt x="299" y="105"/>
                    <a:pt x="294" y="106"/>
                  </a:cubicBezTo>
                  <a:cubicBezTo>
                    <a:pt x="275" y="112"/>
                    <a:pt x="257" y="119"/>
                    <a:pt x="241" y="128"/>
                  </a:cubicBezTo>
                  <a:cubicBezTo>
                    <a:pt x="236" y="131"/>
                    <a:pt x="230" y="130"/>
                    <a:pt x="226" y="126"/>
                  </a:cubicBezTo>
                  <a:lnTo>
                    <a:pt x="195" y="95"/>
                  </a:lnTo>
                  <a:cubicBezTo>
                    <a:pt x="185" y="85"/>
                    <a:pt x="167" y="85"/>
                    <a:pt x="157" y="95"/>
                  </a:cubicBezTo>
                  <a:lnTo>
                    <a:pt x="95" y="157"/>
                  </a:lnTo>
                  <a:cubicBezTo>
                    <a:pt x="85" y="168"/>
                    <a:pt x="85" y="185"/>
                    <a:pt x="95" y="195"/>
                  </a:cubicBezTo>
                  <a:lnTo>
                    <a:pt x="126" y="226"/>
                  </a:lnTo>
                  <a:cubicBezTo>
                    <a:pt x="130" y="230"/>
                    <a:pt x="131" y="236"/>
                    <a:pt x="128" y="241"/>
                  </a:cubicBezTo>
                  <a:cubicBezTo>
                    <a:pt x="119" y="257"/>
                    <a:pt x="112" y="275"/>
                    <a:pt x="106" y="294"/>
                  </a:cubicBezTo>
                  <a:cubicBezTo>
                    <a:pt x="105" y="299"/>
                    <a:pt x="100" y="303"/>
                    <a:pt x="95" y="303"/>
                  </a:cubicBezTo>
                  <a:lnTo>
                    <a:pt x="50" y="303"/>
                  </a:lnTo>
                  <a:cubicBezTo>
                    <a:pt x="36" y="303"/>
                    <a:pt x="24" y="315"/>
                    <a:pt x="24" y="329"/>
                  </a:cubicBezTo>
                  <a:lnTo>
                    <a:pt x="24" y="418"/>
                  </a:lnTo>
                  <a:cubicBezTo>
                    <a:pt x="24" y="432"/>
                    <a:pt x="36" y="444"/>
                    <a:pt x="50" y="444"/>
                  </a:cubicBezTo>
                  <a:lnTo>
                    <a:pt x="95" y="444"/>
                  </a:lnTo>
                  <a:cubicBezTo>
                    <a:pt x="100" y="444"/>
                    <a:pt x="105" y="448"/>
                    <a:pt x="106" y="453"/>
                  </a:cubicBezTo>
                  <a:cubicBezTo>
                    <a:pt x="112" y="472"/>
                    <a:pt x="119" y="490"/>
                    <a:pt x="128" y="506"/>
                  </a:cubicBezTo>
                  <a:cubicBezTo>
                    <a:pt x="131" y="511"/>
                    <a:pt x="130" y="517"/>
                    <a:pt x="126" y="521"/>
                  </a:cubicBezTo>
                  <a:lnTo>
                    <a:pt x="95" y="552"/>
                  </a:lnTo>
                  <a:cubicBezTo>
                    <a:pt x="90" y="557"/>
                    <a:pt x="87" y="564"/>
                    <a:pt x="87" y="571"/>
                  </a:cubicBezTo>
                  <a:cubicBezTo>
                    <a:pt x="87" y="578"/>
                    <a:pt x="90" y="584"/>
                    <a:pt x="95" y="590"/>
                  </a:cubicBezTo>
                  <a:lnTo>
                    <a:pt x="157" y="652"/>
                  </a:lnTo>
                  <a:cubicBezTo>
                    <a:pt x="167" y="662"/>
                    <a:pt x="185" y="662"/>
                    <a:pt x="195" y="652"/>
                  </a:cubicBezTo>
                  <a:lnTo>
                    <a:pt x="226" y="621"/>
                  </a:lnTo>
                  <a:cubicBezTo>
                    <a:pt x="229" y="618"/>
                    <a:pt x="232" y="617"/>
                    <a:pt x="235" y="617"/>
                  </a:cubicBezTo>
                  <a:close/>
                  <a:moveTo>
                    <a:pt x="418" y="747"/>
                  </a:moveTo>
                  <a:lnTo>
                    <a:pt x="329" y="747"/>
                  </a:lnTo>
                  <a:cubicBezTo>
                    <a:pt x="301" y="747"/>
                    <a:pt x="279" y="725"/>
                    <a:pt x="279" y="697"/>
                  </a:cubicBezTo>
                  <a:lnTo>
                    <a:pt x="279" y="661"/>
                  </a:lnTo>
                  <a:cubicBezTo>
                    <a:pt x="264" y="656"/>
                    <a:pt x="250" y="651"/>
                    <a:pt x="237" y="644"/>
                  </a:cubicBezTo>
                  <a:lnTo>
                    <a:pt x="212" y="669"/>
                  </a:lnTo>
                  <a:cubicBezTo>
                    <a:pt x="192" y="689"/>
                    <a:pt x="160" y="689"/>
                    <a:pt x="140" y="669"/>
                  </a:cubicBezTo>
                  <a:lnTo>
                    <a:pt x="78" y="607"/>
                  </a:lnTo>
                  <a:cubicBezTo>
                    <a:pt x="68" y="597"/>
                    <a:pt x="63" y="584"/>
                    <a:pt x="63" y="571"/>
                  </a:cubicBezTo>
                  <a:cubicBezTo>
                    <a:pt x="63" y="557"/>
                    <a:pt x="68" y="544"/>
                    <a:pt x="78" y="535"/>
                  </a:cubicBezTo>
                  <a:lnTo>
                    <a:pt x="103" y="510"/>
                  </a:lnTo>
                  <a:cubicBezTo>
                    <a:pt x="96" y="497"/>
                    <a:pt x="90" y="483"/>
                    <a:pt x="86" y="468"/>
                  </a:cubicBezTo>
                  <a:lnTo>
                    <a:pt x="50" y="468"/>
                  </a:lnTo>
                  <a:cubicBezTo>
                    <a:pt x="22" y="468"/>
                    <a:pt x="0" y="446"/>
                    <a:pt x="0" y="418"/>
                  </a:cubicBezTo>
                  <a:lnTo>
                    <a:pt x="0" y="329"/>
                  </a:lnTo>
                  <a:cubicBezTo>
                    <a:pt x="0" y="301"/>
                    <a:pt x="22" y="279"/>
                    <a:pt x="50" y="279"/>
                  </a:cubicBezTo>
                  <a:lnTo>
                    <a:pt x="86" y="279"/>
                  </a:lnTo>
                  <a:cubicBezTo>
                    <a:pt x="90" y="264"/>
                    <a:pt x="96" y="250"/>
                    <a:pt x="103" y="237"/>
                  </a:cubicBezTo>
                  <a:lnTo>
                    <a:pt x="78" y="212"/>
                  </a:lnTo>
                  <a:cubicBezTo>
                    <a:pt x="68" y="203"/>
                    <a:pt x="63" y="190"/>
                    <a:pt x="63" y="176"/>
                  </a:cubicBezTo>
                  <a:cubicBezTo>
                    <a:pt x="63" y="163"/>
                    <a:pt x="68" y="150"/>
                    <a:pt x="78" y="140"/>
                  </a:cubicBezTo>
                  <a:lnTo>
                    <a:pt x="140" y="78"/>
                  </a:lnTo>
                  <a:cubicBezTo>
                    <a:pt x="150" y="68"/>
                    <a:pt x="163" y="63"/>
                    <a:pt x="176" y="63"/>
                  </a:cubicBezTo>
                  <a:cubicBezTo>
                    <a:pt x="190" y="63"/>
                    <a:pt x="203" y="68"/>
                    <a:pt x="212" y="78"/>
                  </a:cubicBezTo>
                  <a:lnTo>
                    <a:pt x="237" y="103"/>
                  </a:lnTo>
                  <a:cubicBezTo>
                    <a:pt x="250" y="96"/>
                    <a:pt x="264" y="91"/>
                    <a:pt x="279" y="86"/>
                  </a:cubicBezTo>
                  <a:lnTo>
                    <a:pt x="279" y="50"/>
                  </a:lnTo>
                  <a:cubicBezTo>
                    <a:pt x="279" y="22"/>
                    <a:pt x="301" y="0"/>
                    <a:pt x="329" y="0"/>
                  </a:cubicBezTo>
                  <a:lnTo>
                    <a:pt x="418" y="0"/>
                  </a:lnTo>
                  <a:cubicBezTo>
                    <a:pt x="446" y="0"/>
                    <a:pt x="468" y="22"/>
                    <a:pt x="468" y="50"/>
                  </a:cubicBezTo>
                  <a:lnTo>
                    <a:pt x="468" y="86"/>
                  </a:lnTo>
                  <a:cubicBezTo>
                    <a:pt x="483" y="91"/>
                    <a:pt x="497" y="96"/>
                    <a:pt x="510" y="103"/>
                  </a:cubicBezTo>
                  <a:lnTo>
                    <a:pt x="535" y="78"/>
                  </a:lnTo>
                  <a:cubicBezTo>
                    <a:pt x="555" y="58"/>
                    <a:pt x="587" y="58"/>
                    <a:pt x="607" y="78"/>
                  </a:cubicBezTo>
                  <a:lnTo>
                    <a:pt x="669" y="140"/>
                  </a:lnTo>
                  <a:cubicBezTo>
                    <a:pt x="689" y="160"/>
                    <a:pt x="689" y="192"/>
                    <a:pt x="669" y="212"/>
                  </a:cubicBezTo>
                  <a:lnTo>
                    <a:pt x="644" y="237"/>
                  </a:lnTo>
                  <a:cubicBezTo>
                    <a:pt x="651" y="250"/>
                    <a:pt x="656" y="264"/>
                    <a:pt x="661" y="279"/>
                  </a:cubicBezTo>
                  <a:lnTo>
                    <a:pt x="697" y="279"/>
                  </a:lnTo>
                  <a:cubicBezTo>
                    <a:pt x="725" y="279"/>
                    <a:pt x="747" y="301"/>
                    <a:pt x="747" y="329"/>
                  </a:cubicBezTo>
                  <a:lnTo>
                    <a:pt x="747" y="418"/>
                  </a:lnTo>
                  <a:cubicBezTo>
                    <a:pt x="747" y="446"/>
                    <a:pt x="725" y="468"/>
                    <a:pt x="697" y="468"/>
                  </a:cubicBezTo>
                  <a:lnTo>
                    <a:pt x="661" y="468"/>
                  </a:lnTo>
                  <a:cubicBezTo>
                    <a:pt x="656" y="483"/>
                    <a:pt x="651" y="497"/>
                    <a:pt x="644" y="510"/>
                  </a:cubicBezTo>
                  <a:lnTo>
                    <a:pt x="669" y="535"/>
                  </a:lnTo>
                  <a:cubicBezTo>
                    <a:pt x="679" y="544"/>
                    <a:pt x="684" y="557"/>
                    <a:pt x="684" y="571"/>
                  </a:cubicBezTo>
                  <a:cubicBezTo>
                    <a:pt x="684" y="584"/>
                    <a:pt x="679" y="597"/>
                    <a:pt x="669" y="607"/>
                  </a:cubicBezTo>
                  <a:lnTo>
                    <a:pt x="607" y="669"/>
                  </a:lnTo>
                  <a:cubicBezTo>
                    <a:pt x="587" y="689"/>
                    <a:pt x="555" y="689"/>
                    <a:pt x="535" y="669"/>
                  </a:cubicBezTo>
                  <a:lnTo>
                    <a:pt x="510" y="644"/>
                  </a:lnTo>
                  <a:cubicBezTo>
                    <a:pt x="497" y="651"/>
                    <a:pt x="483" y="656"/>
                    <a:pt x="468" y="661"/>
                  </a:cubicBezTo>
                  <a:lnTo>
                    <a:pt x="468" y="697"/>
                  </a:lnTo>
                  <a:cubicBezTo>
                    <a:pt x="468" y="725"/>
                    <a:pt x="446" y="747"/>
                    <a:pt x="418" y="7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93">
              <a:extLst>
                <a:ext uri="{FF2B5EF4-FFF2-40B4-BE49-F238E27FC236}">
                  <a16:creationId xmlns:a16="http://schemas.microsoft.com/office/drawing/2014/main" id="{6D86B3E6-FB43-F5E3-588E-FF6857F19F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7875" y="4576050"/>
              <a:ext cx="488870" cy="488870"/>
            </a:xfrm>
            <a:custGeom>
              <a:avLst/>
              <a:gdLst>
                <a:gd name="T0" fmla="*/ 241 w 747"/>
                <a:gd name="T1" fmla="*/ 619 h 747"/>
                <a:gd name="T2" fmla="*/ 303 w 747"/>
                <a:gd name="T3" fmla="*/ 652 h 747"/>
                <a:gd name="T4" fmla="*/ 329 w 747"/>
                <a:gd name="T5" fmla="*/ 723 h 747"/>
                <a:gd name="T6" fmla="*/ 444 w 747"/>
                <a:gd name="T7" fmla="*/ 697 h 747"/>
                <a:gd name="T8" fmla="*/ 453 w 747"/>
                <a:gd name="T9" fmla="*/ 641 h 747"/>
                <a:gd name="T10" fmla="*/ 521 w 747"/>
                <a:gd name="T11" fmla="*/ 621 h 747"/>
                <a:gd name="T12" fmla="*/ 589 w 747"/>
                <a:gd name="T13" fmla="*/ 652 h 747"/>
                <a:gd name="T14" fmla="*/ 660 w 747"/>
                <a:gd name="T15" fmla="*/ 571 h 747"/>
                <a:gd name="T16" fmla="*/ 621 w 747"/>
                <a:gd name="T17" fmla="*/ 521 h 747"/>
                <a:gd name="T18" fmla="*/ 641 w 747"/>
                <a:gd name="T19" fmla="*/ 453 h 747"/>
                <a:gd name="T20" fmla="*/ 697 w 747"/>
                <a:gd name="T21" fmla="*/ 444 h 747"/>
                <a:gd name="T22" fmla="*/ 723 w 747"/>
                <a:gd name="T23" fmla="*/ 329 h 747"/>
                <a:gd name="T24" fmla="*/ 652 w 747"/>
                <a:gd name="T25" fmla="*/ 303 h 747"/>
                <a:gd name="T26" fmla="*/ 619 w 747"/>
                <a:gd name="T27" fmla="*/ 241 h 747"/>
                <a:gd name="T28" fmla="*/ 652 w 747"/>
                <a:gd name="T29" fmla="*/ 195 h 747"/>
                <a:gd name="T30" fmla="*/ 589 w 747"/>
                <a:gd name="T31" fmla="*/ 95 h 747"/>
                <a:gd name="T32" fmla="*/ 521 w 747"/>
                <a:gd name="T33" fmla="*/ 126 h 747"/>
                <a:gd name="T34" fmla="*/ 453 w 747"/>
                <a:gd name="T35" fmla="*/ 106 h 747"/>
                <a:gd name="T36" fmla="*/ 444 w 747"/>
                <a:gd name="T37" fmla="*/ 50 h 747"/>
                <a:gd name="T38" fmla="*/ 329 w 747"/>
                <a:gd name="T39" fmla="*/ 24 h 747"/>
                <a:gd name="T40" fmla="*/ 303 w 747"/>
                <a:gd name="T41" fmla="*/ 95 h 747"/>
                <a:gd name="T42" fmla="*/ 241 w 747"/>
                <a:gd name="T43" fmla="*/ 128 h 747"/>
                <a:gd name="T44" fmla="*/ 195 w 747"/>
                <a:gd name="T45" fmla="*/ 95 h 747"/>
                <a:gd name="T46" fmla="*/ 95 w 747"/>
                <a:gd name="T47" fmla="*/ 157 h 747"/>
                <a:gd name="T48" fmla="*/ 126 w 747"/>
                <a:gd name="T49" fmla="*/ 226 h 747"/>
                <a:gd name="T50" fmla="*/ 106 w 747"/>
                <a:gd name="T51" fmla="*/ 294 h 747"/>
                <a:gd name="T52" fmla="*/ 50 w 747"/>
                <a:gd name="T53" fmla="*/ 303 h 747"/>
                <a:gd name="T54" fmla="*/ 24 w 747"/>
                <a:gd name="T55" fmla="*/ 418 h 747"/>
                <a:gd name="T56" fmla="*/ 95 w 747"/>
                <a:gd name="T57" fmla="*/ 444 h 747"/>
                <a:gd name="T58" fmla="*/ 128 w 747"/>
                <a:gd name="T59" fmla="*/ 506 h 747"/>
                <a:gd name="T60" fmla="*/ 95 w 747"/>
                <a:gd name="T61" fmla="*/ 552 h 747"/>
                <a:gd name="T62" fmla="*/ 95 w 747"/>
                <a:gd name="T63" fmla="*/ 590 h 747"/>
                <a:gd name="T64" fmla="*/ 195 w 747"/>
                <a:gd name="T65" fmla="*/ 652 h 747"/>
                <a:gd name="T66" fmla="*/ 235 w 747"/>
                <a:gd name="T67" fmla="*/ 617 h 747"/>
                <a:gd name="T68" fmla="*/ 329 w 747"/>
                <a:gd name="T69" fmla="*/ 747 h 747"/>
                <a:gd name="T70" fmla="*/ 279 w 747"/>
                <a:gd name="T71" fmla="*/ 661 h 747"/>
                <a:gd name="T72" fmla="*/ 212 w 747"/>
                <a:gd name="T73" fmla="*/ 669 h 747"/>
                <a:gd name="T74" fmla="*/ 78 w 747"/>
                <a:gd name="T75" fmla="*/ 607 h 747"/>
                <a:gd name="T76" fmla="*/ 78 w 747"/>
                <a:gd name="T77" fmla="*/ 535 h 747"/>
                <a:gd name="T78" fmla="*/ 86 w 747"/>
                <a:gd name="T79" fmla="*/ 468 h 747"/>
                <a:gd name="T80" fmla="*/ 0 w 747"/>
                <a:gd name="T81" fmla="*/ 418 h 747"/>
                <a:gd name="T82" fmla="*/ 50 w 747"/>
                <a:gd name="T83" fmla="*/ 279 h 747"/>
                <a:gd name="T84" fmla="*/ 103 w 747"/>
                <a:gd name="T85" fmla="*/ 237 h 747"/>
                <a:gd name="T86" fmla="*/ 63 w 747"/>
                <a:gd name="T87" fmla="*/ 176 h 747"/>
                <a:gd name="T88" fmla="*/ 140 w 747"/>
                <a:gd name="T89" fmla="*/ 78 h 747"/>
                <a:gd name="T90" fmla="*/ 212 w 747"/>
                <a:gd name="T91" fmla="*/ 78 h 747"/>
                <a:gd name="T92" fmla="*/ 279 w 747"/>
                <a:gd name="T93" fmla="*/ 86 h 747"/>
                <a:gd name="T94" fmla="*/ 329 w 747"/>
                <a:gd name="T95" fmla="*/ 0 h 747"/>
                <a:gd name="T96" fmla="*/ 468 w 747"/>
                <a:gd name="T97" fmla="*/ 50 h 747"/>
                <a:gd name="T98" fmla="*/ 510 w 747"/>
                <a:gd name="T99" fmla="*/ 103 h 747"/>
                <a:gd name="T100" fmla="*/ 607 w 747"/>
                <a:gd name="T101" fmla="*/ 78 h 747"/>
                <a:gd name="T102" fmla="*/ 669 w 747"/>
                <a:gd name="T103" fmla="*/ 212 h 747"/>
                <a:gd name="T104" fmla="*/ 661 w 747"/>
                <a:gd name="T105" fmla="*/ 279 h 747"/>
                <a:gd name="T106" fmla="*/ 747 w 747"/>
                <a:gd name="T107" fmla="*/ 329 h 747"/>
                <a:gd name="T108" fmla="*/ 697 w 747"/>
                <a:gd name="T109" fmla="*/ 468 h 747"/>
                <a:gd name="T110" fmla="*/ 644 w 747"/>
                <a:gd name="T111" fmla="*/ 510 h 747"/>
                <a:gd name="T112" fmla="*/ 684 w 747"/>
                <a:gd name="T113" fmla="*/ 571 h 747"/>
                <a:gd name="T114" fmla="*/ 607 w 747"/>
                <a:gd name="T115" fmla="*/ 669 h 747"/>
                <a:gd name="T116" fmla="*/ 510 w 747"/>
                <a:gd name="T117" fmla="*/ 644 h 747"/>
                <a:gd name="T118" fmla="*/ 468 w 747"/>
                <a:gd name="T119" fmla="*/ 697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7" h="747">
                  <a:moveTo>
                    <a:pt x="235" y="617"/>
                  </a:moveTo>
                  <a:cubicBezTo>
                    <a:pt x="237" y="617"/>
                    <a:pt x="239" y="618"/>
                    <a:pt x="241" y="619"/>
                  </a:cubicBezTo>
                  <a:cubicBezTo>
                    <a:pt x="257" y="628"/>
                    <a:pt x="275" y="635"/>
                    <a:pt x="294" y="641"/>
                  </a:cubicBezTo>
                  <a:cubicBezTo>
                    <a:pt x="299" y="642"/>
                    <a:pt x="303" y="647"/>
                    <a:pt x="303" y="652"/>
                  </a:cubicBezTo>
                  <a:lnTo>
                    <a:pt x="303" y="697"/>
                  </a:lnTo>
                  <a:cubicBezTo>
                    <a:pt x="303" y="711"/>
                    <a:pt x="315" y="723"/>
                    <a:pt x="329" y="723"/>
                  </a:cubicBezTo>
                  <a:lnTo>
                    <a:pt x="418" y="723"/>
                  </a:lnTo>
                  <a:cubicBezTo>
                    <a:pt x="432" y="723"/>
                    <a:pt x="444" y="711"/>
                    <a:pt x="444" y="697"/>
                  </a:cubicBezTo>
                  <a:lnTo>
                    <a:pt x="444" y="652"/>
                  </a:lnTo>
                  <a:cubicBezTo>
                    <a:pt x="444" y="647"/>
                    <a:pt x="448" y="642"/>
                    <a:pt x="453" y="641"/>
                  </a:cubicBezTo>
                  <a:cubicBezTo>
                    <a:pt x="472" y="635"/>
                    <a:pt x="490" y="628"/>
                    <a:pt x="506" y="619"/>
                  </a:cubicBezTo>
                  <a:cubicBezTo>
                    <a:pt x="511" y="616"/>
                    <a:pt x="517" y="617"/>
                    <a:pt x="521" y="621"/>
                  </a:cubicBezTo>
                  <a:lnTo>
                    <a:pt x="552" y="652"/>
                  </a:lnTo>
                  <a:cubicBezTo>
                    <a:pt x="562" y="662"/>
                    <a:pt x="579" y="662"/>
                    <a:pt x="589" y="652"/>
                  </a:cubicBezTo>
                  <a:lnTo>
                    <a:pt x="652" y="590"/>
                  </a:lnTo>
                  <a:cubicBezTo>
                    <a:pt x="657" y="584"/>
                    <a:pt x="660" y="578"/>
                    <a:pt x="660" y="571"/>
                  </a:cubicBezTo>
                  <a:cubicBezTo>
                    <a:pt x="660" y="564"/>
                    <a:pt x="657" y="557"/>
                    <a:pt x="652" y="552"/>
                  </a:cubicBezTo>
                  <a:lnTo>
                    <a:pt x="621" y="521"/>
                  </a:lnTo>
                  <a:cubicBezTo>
                    <a:pt x="617" y="517"/>
                    <a:pt x="616" y="511"/>
                    <a:pt x="619" y="506"/>
                  </a:cubicBezTo>
                  <a:cubicBezTo>
                    <a:pt x="628" y="490"/>
                    <a:pt x="635" y="472"/>
                    <a:pt x="641" y="453"/>
                  </a:cubicBezTo>
                  <a:cubicBezTo>
                    <a:pt x="642" y="448"/>
                    <a:pt x="647" y="444"/>
                    <a:pt x="652" y="444"/>
                  </a:cubicBezTo>
                  <a:lnTo>
                    <a:pt x="697" y="444"/>
                  </a:lnTo>
                  <a:cubicBezTo>
                    <a:pt x="711" y="444"/>
                    <a:pt x="723" y="432"/>
                    <a:pt x="723" y="418"/>
                  </a:cubicBezTo>
                  <a:lnTo>
                    <a:pt x="723" y="329"/>
                  </a:lnTo>
                  <a:cubicBezTo>
                    <a:pt x="723" y="315"/>
                    <a:pt x="711" y="303"/>
                    <a:pt x="697" y="303"/>
                  </a:cubicBezTo>
                  <a:lnTo>
                    <a:pt x="652" y="303"/>
                  </a:lnTo>
                  <a:cubicBezTo>
                    <a:pt x="647" y="303"/>
                    <a:pt x="642" y="299"/>
                    <a:pt x="641" y="294"/>
                  </a:cubicBezTo>
                  <a:cubicBezTo>
                    <a:pt x="635" y="275"/>
                    <a:pt x="628" y="257"/>
                    <a:pt x="619" y="241"/>
                  </a:cubicBezTo>
                  <a:cubicBezTo>
                    <a:pt x="616" y="236"/>
                    <a:pt x="617" y="230"/>
                    <a:pt x="621" y="226"/>
                  </a:cubicBezTo>
                  <a:lnTo>
                    <a:pt x="652" y="195"/>
                  </a:lnTo>
                  <a:cubicBezTo>
                    <a:pt x="662" y="185"/>
                    <a:pt x="662" y="168"/>
                    <a:pt x="652" y="157"/>
                  </a:cubicBezTo>
                  <a:lnTo>
                    <a:pt x="589" y="95"/>
                  </a:lnTo>
                  <a:cubicBezTo>
                    <a:pt x="579" y="85"/>
                    <a:pt x="562" y="85"/>
                    <a:pt x="552" y="95"/>
                  </a:cubicBezTo>
                  <a:lnTo>
                    <a:pt x="521" y="126"/>
                  </a:lnTo>
                  <a:cubicBezTo>
                    <a:pt x="517" y="130"/>
                    <a:pt x="511" y="131"/>
                    <a:pt x="506" y="128"/>
                  </a:cubicBezTo>
                  <a:cubicBezTo>
                    <a:pt x="490" y="119"/>
                    <a:pt x="472" y="112"/>
                    <a:pt x="453" y="106"/>
                  </a:cubicBezTo>
                  <a:cubicBezTo>
                    <a:pt x="448" y="105"/>
                    <a:pt x="444" y="100"/>
                    <a:pt x="444" y="95"/>
                  </a:cubicBezTo>
                  <a:lnTo>
                    <a:pt x="444" y="50"/>
                  </a:lnTo>
                  <a:cubicBezTo>
                    <a:pt x="444" y="36"/>
                    <a:pt x="432" y="24"/>
                    <a:pt x="418" y="24"/>
                  </a:cubicBezTo>
                  <a:lnTo>
                    <a:pt x="329" y="24"/>
                  </a:lnTo>
                  <a:cubicBezTo>
                    <a:pt x="315" y="24"/>
                    <a:pt x="303" y="36"/>
                    <a:pt x="303" y="50"/>
                  </a:cubicBezTo>
                  <a:lnTo>
                    <a:pt x="303" y="95"/>
                  </a:lnTo>
                  <a:cubicBezTo>
                    <a:pt x="303" y="100"/>
                    <a:pt x="299" y="105"/>
                    <a:pt x="294" y="106"/>
                  </a:cubicBezTo>
                  <a:cubicBezTo>
                    <a:pt x="275" y="112"/>
                    <a:pt x="257" y="119"/>
                    <a:pt x="241" y="128"/>
                  </a:cubicBezTo>
                  <a:cubicBezTo>
                    <a:pt x="236" y="131"/>
                    <a:pt x="230" y="130"/>
                    <a:pt x="226" y="126"/>
                  </a:cubicBezTo>
                  <a:lnTo>
                    <a:pt x="195" y="95"/>
                  </a:lnTo>
                  <a:cubicBezTo>
                    <a:pt x="185" y="85"/>
                    <a:pt x="167" y="85"/>
                    <a:pt x="157" y="95"/>
                  </a:cubicBezTo>
                  <a:lnTo>
                    <a:pt x="95" y="157"/>
                  </a:lnTo>
                  <a:cubicBezTo>
                    <a:pt x="85" y="168"/>
                    <a:pt x="85" y="185"/>
                    <a:pt x="95" y="195"/>
                  </a:cubicBezTo>
                  <a:lnTo>
                    <a:pt x="126" y="226"/>
                  </a:lnTo>
                  <a:cubicBezTo>
                    <a:pt x="130" y="230"/>
                    <a:pt x="131" y="236"/>
                    <a:pt x="128" y="241"/>
                  </a:cubicBezTo>
                  <a:cubicBezTo>
                    <a:pt x="119" y="257"/>
                    <a:pt x="112" y="275"/>
                    <a:pt x="106" y="294"/>
                  </a:cubicBezTo>
                  <a:cubicBezTo>
                    <a:pt x="105" y="299"/>
                    <a:pt x="100" y="303"/>
                    <a:pt x="95" y="303"/>
                  </a:cubicBezTo>
                  <a:lnTo>
                    <a:pt x="50" y="303"/>
                  </a:lnTo>
                  <a:cubicBezTo>
                    <a:pt x="36" y="303"/>
                    <a:pt x="24" y="315"/>
                    <a:pt x="24" y="329"/>
                  </a:cubicBezTo>
                  <a:lnTo>
                    <a:pt x="24" y="418"/>
                  </a:lnTo>
                  <a:cubicBezTo>
                    <a:pt x="24" y="432"/>
                    <a:pt x="36" y="444"/>
                    <a:pt x="50" y="444"/>
                  </a:cubicBezTo>
                  <a:lnTo>
                    <a:pt x="95" y="444"/>
                  </a:lnTo>
                  <a:cubicBezTo>
                    <a:pt x="100" y="444"/>
                    <a:pt x="105" y="448"/>
                    <a:pt x="106" y="453"/>
                  </a:cubicBezTo>
                  <a:cubicBezTo>
                    <a:pt x="112" y="472"/>
                    <a:pt x="119" y="490"/>
                    <a:pt x="128" y="506"/>
                  </a:cubicBezTo>
                  <a:cubicBezTo>
                    <a:pt x="131" y="511"/>
                    <a:pt x="130" y="517"/>
                    <a:pt x="126" y="521"/>
                  </a:cubicBezTo>
                  <a:lnTo>
                    <a:pt x="95" y="552"/>
                  </a:lnTo>
                  <a:cubicBezTo>
                    <a:pt x="90" y="557"/>
                    <a:pt x="87" y="564"/>
                    <a:pt x="87" y="571"/>
                  </a:cubicBezTo>
                  <a:cubicBezTo>
                    <a:pt x="87" y="578"/>
                    <a:pt x="90" y="584"/>
                    <a:pt x="95" y="590"/>
                  </a:cubicBezTo>
                  <a:lnTo>
                    <a:pt x="157" y="652"/>
                  </a:lnTo>
                  <a:cubicBezTo>
                    <a:pt x="167" y="662"/>
                    <a:pt x="185" y="662"/>
                    <a:pt x="195" y="652"/>
                  </a:cubicBezTo>
                  <a:lnTo>
                    <a:pt x="226" y="621"/>
                  </a:lnTo>
                  <a:cubicBezTo>
                    <a:pt x="229" y="618"/>
                    <a:pt x="232" y="617"/>
                    <a:pt x="235" y="617"/>
                  </a:cubicBezTo>
                  <a:close/>
                  <a:moveTo>
                    <a:pt x="418" y="747"/>
                  </a:moveTo>
                  <a:lnTo>
                    <a:pt x="329" y="747"/>
                  </a:lnTo>
                  <a:cubicBezTo>
                    <a:pt x="301" y="747"/>
                    <a:pt x="279" y="725"/>
                    <a:pt x="279" y="697"/>
                  </a:cubicBezTo>
                  <a:lnTo>
                    <a:pt x="279" y="661"/>
                  </a:lnTo>
                  <a:cubicBezTo>
                    <a:pt x="264" y="656"/>
                    <a:pt x="250" y="651"/>
                    <a:pt x="237" y="644"/>
                  </a:cubicBezTo>
                  <a:lnTo>
                    <a:pt x="212" y="669"/>
                  </a:lnTo>
                  <a:cubicBezTo>
                    <a:pt x="192" y="689"/>
                    <a:pt x="160" y="689"/>
                    <a:pt x="140" y="669"/>
                  </a:cubicBezTo>
                  <a:lnTo>
                    <a:pt x="78" y="607"/>
                  </a:lnTo>
                  <a:cubicBezTo>
                    <a:pt x="68" y="597"/>
                    <a:pt x="63" y="584"/>
                    <a:pt x="63" y="571"/>
                  </a:cubicBezTo>
                  <a:cubicBezTo>
                    <a:pt x="63" y="557"/>
                    <a:pt x="68" y="544"/>
                    <a:pt x="78" y="535"/>
                  </a:cubicBezTo>
                  <a:lnTo>
                    <a:pt x="103" y="510"/>
                  </a:lnTo>
                  <a:cubicBezTo>
                    <a:pt x="96" y="497"/>
                    <a:pt x="90" y="483"/>
                    <a:pt x="86" y="468"/>
                  </a:cubicBezTo>
                  <a:lnTo>
                    <a:pt x="50" y="468"/>
                  </a:lnTo>
                  <a:cubicBezTo>
                    <a:pt x="22" y="468"/>
                    <a:pt x="0" y="446"/>
                    <a:pt x="0" y="418"/>
                  </a:cubicBezTo>
                  <a:lnTo>
                    <a:pt x="0" y="329"/>
                  </a:lnTo>
                  <a:cubicBezTo>
                    <a:pt x="0" y="301"/>
                    <a:pt x="22" y="279"/>
                    <a:pt x="50" y="279"/>
                  </a:cubicBezTo>
                  <a:lnTo>
                    <a:pt x="86" y="279"/>
                  </a:lnTo>
                  <a:cubicBezTo>
                    <a:pt x="90" y="264"/>
                    <a:pt x="96" y="250"/>
                    <a:pt x="103" y="237"/>
                  </a:cubicBezTo>
                  <a:lnTo>
                    <a:pt x="78" y="212"/>
                  </a:lnTo>
                  <a:cubicBezTo>
                    <a:pt x="68" y="203"/>
                    <a:pt x="63" y="190"/>
                    <a:pt x="63" y="176"/>
                  </a:cubicBezTo>
                  <a:cubicBezTo>
                    <a:pt x="63" y="163"/>
                    <a:pt x="68" y="150"/>
                    <a:pt x="78" y="140"/>
                  </a:cubicBezTo>
                  <a:lnTo>
                    <a:pt x="140" y="78"/>
                  </a:lnTo>
                  <a:cubicBezTo>
                    <a:pt x="150" y="68"/>
                    <a:pt x="163" y="63"/>
                    <a:pt x="176" y="63"/>
                  </a:cubicBezTo>
                  <a:cubicBezTo>
                    <a:pt x="190" y="63"/>
                    <a:pt x="203" y="68"/>
                    <a:pt x="212" y="78"/>
                  </a:cubicBezTo>
                  <a:lnTo>
                    <a:pt x="237" y="103"/>
                  </a:lnTo>
                  <a:cubicBezTo>
                    <a:pt x="250" y="96"/>
                    <a:pt x="264" y="91"/>
                    <a:pt x="279" y="86"/>
                  </a:cubicBezTo>
                  <a:lnTo>
                    <a:pt x="279" y="50"/>
                  </a:lnTo>
                  <a:cubicBezTo>
                    <a:pt x="279" y="22"/>
                    <a:pt x="301" y="0"/>
                    <a:pt x="329" y="0"/>
                  </a:cubicBezTo>
                  <a:lnTo>
                    <a:pt x="418" y="0"/>
                  </a:lnTo>
                  <a:cubicBezTo>
                    <a:pt x="446" y="0"/>
                    <a:pt x="468" y="22"/>
                    <a:pt x="468" y="50"/>
                  </a:cubicBezTo>
                  <a:lnTo>
                    <a:pt x="468" y="86"/>
                  </a:lnTo>
                  <a:cubicBezTo>
                    <a:pt x="483" y="91"/>
                    <a:pt x="497" y="96"/>
                    <a:pt x="510" y="103"/>
                  </a:cubicBezTo>
                  <a:lnTo>
                    <a:pt x="535" y="78"/>
                  </a:lnTo>
                  <a:cubicBezTo>
                    <a:pt x="555" y="58"/>
                    <a:pt x="587" y="58"/>
                    <a:pt x="607" y="78"/>
                  </a:cubicBezTo>
                  <a:lnTo>
                    <a:pt x="669" y="140"/>
                  </a:lnTo>
                  <a:cubicBezTo>
                    <a:pt x="689" y="160"/>
                    <a:pt x="689" y="192"/>
                    <a:pt x="669" y="212"/>
                  </a:cubicBezTo>
                  <a:lnTo>
                    <a:pt x="644" y="237"/>
                  </a:lnTo>
                  <a:cubicBezTo>
                    <a:pt x="651" y="250"/>
                    <a:pt x="656" y="264"/>
                    <a:pt x="661" y="279"/>
                  </a:cubicBezTo>
                  <a:lnTo>
                    <a:pt x="697" y="279"/>
                  </a:lnTo>
                  <a:cubicBezTo>
                    <a:pt x="725" y="279"/>
                    <a:pt x="747" y="301"/>
                    <a:pt x="747" y="329"/>
                  </a:cubicBezTo>
                  <a:lnTo>
                    <a:pt x="747" y="418"/>
                  </a:lnTo>
                  <a:cubicBezTo>
                    <a:pt x="747" y="446"/>
                    <a:pt x="725" y="468"/>
                    <a:pt x="697" y="468"/>
                  </a:cubicBezTo>
                  <a:lnTo>
                    <a:pt x="661" y="468"/>
                  </a:lnTo>
                  <a:cubicBezTo>
                    <a:pt x="656" y="483"/>
                    <a:pt x="651" y="497"/>
                    <a:pt x="644" y="510"/>
                  </a:cubicBezTo>
                  <a:lnTo>
                    <a:pt x="669" y="535"/>
                  </a:lnTo>
                  <a:cubicBezTo>
                    <a:pt x="679" y="544"/>
                    <a:pt x="684" y="557"/>
                    <a:pt x="684" y="571"/>
                  </a:cubicBezTo>
                  <a:cubicBezTo>
                    <a:pt x="684" y="584"/>
                    <a:pt x="679" y="597"/>
                    <a:pt x="669" y="607"/>
                  </a:cubicBezTo>
                  <a:lnTo>
                    <a:pt x="607" y="669"/>
                  </a:lnTo>
                  <a:cubicBezTo>
                    <a:pt x="587" y="689"/>
                    <a:pt x="555" y="689"/>
                    <a:pt x="535" y="669"/>
                  </a:cubicBezTo>
                  <a:lnTo>
                    <a:pt x="510" y="644"/>
                  </a:lnTo>
                  <a:cubicBezTo>
                    <a:pt x="497" y="651"/>
                    <a:pt x="483" y="656"/>
                    <a:pt x="468" y="661"/>
                  </a:cubicBezTo>
                  <a:lnTo>
                    <a:pt x="468" y="697"/>
                  </a:lnTo>
                  <a:cubicBezTo>
                    <a:pt x="468" y="725"/>
                    <a:pt x="446" y="747"/>
                    <a:pt x="418" y="7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B5CB5FF6-1D3B-1390-851A-93814D7F7D50}"/>
                </a:ext>
              </a:extLst>
            </p:cNvPr>
            <p:cNvSpPr/>
            <p:nvPr/>
          </p:nvSpPr>
          <p:spPr>
            <a:xfrm>
              <a:off x="7982888" y="4691063"/>
              <a:ext cx="258844" cy="258844"/>
            </a:xfrm>
            <a:prstGeom prst="donut">
              <a:avLst>
                <a:gd name="adj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F89FB0-569B-3422-ABB5-6471AE5953B3}"/>
              </a:ext>
            </a:extLst>
          </p:cNvPr>
          <p:cNvGrpSpPr/>
          <p:nvPr/>
        </p:nvGrpSpPr>
        <p:grpSpPr>
          <a:xfrm>
            <a:off x="5686735" y="2991879"/>
            <a:ext cx="735641" cy="930452"/>
            <a:chOff x="9486535" y="3058046"/>
            <a:chExt cx="650950" cy="823333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A2B4CF-1F3B-B2A9-E998-97091E500CAF}"/>
                </a:ext>
              </a:extLst>
            </p:cNvPr>
            <p:cNvSpPr/>
            <p:nvPr/>
          </p:nvSpPr>
          <p:spPr>
            <a:xfrm rot="16200000" flipV="1">
              <a:off x="9138790" y="3494240"/>
              <a:ext cx="731520" cy="36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94B989B-2E13-D471-31CD-F02C13801590}"/>
                </a:ext>
              </a:extLst>
            </p:cNvPr>
            <p:cNvSpPr/>
            <p:nvPr/>
          </p:nvSpPr>
          <p:spPr>
            <a:xfrm rot="16200000" flipV="1">
              <a:off x="9660228" y="3496621"/>
              <a:ext cx="731520" cy="36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012B84-AF9F-7001-0511-CA9610892F5E}"/>
                </a:ext>
              </a:extLst>
            </p:cNvPr>
            <p:cNvSpPr/>
            <p:nvPr/>
          </p:nvSpPr>
          <p:spPr>
            <a:xfrm rot="10800000" flipV="1">
              <a:off x="9494015" y="3144677"/>
              <a:ext cx="5486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610A5E-5080-BBBD-D098-933215CA2F16}"/>
                </a:ext>
              </a:extLst>
            </p:cNvPr>
            <p:cNvSpPr/>
            <p:nvPr/>
          </p:nvSpPr>
          <p:spPr>
            <a:xfrm rot="10800000" flipV="1">
              <a:off x="9489253" y="3845350"/>
              <a:ext cx="548640" cy="36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A128DC-B895-F3C8-FC68-7CEC476A51B0}"/>
                </a:ext>
              </a:extLst>
            </p:cNvPr>
            <p:cNvSpPr/>
            <p:nvPr/>
          </p:nvSpPr>
          <p:spPr>
            <a:xfrm rot="16200000" flipV="1">
              <a:off x="9535983" y="3104654"/>
              <a:ext cx="91440" cy="36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BA3D10-CD03-0016-0AB6-BB570621195A}"/>
                </a:ext>
              </a:extLst>
            </p:cNvPr>
            <p:cNvSpPr/>
            <p:nvPr/>
          </p:nvSpPr>
          <p:spPr>
            <a:xfrm rot="10800000" flipV="1">
              <a:off x="9563688" y="3058660"/>
              <a:ext cx="54864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34E7AE-9BBE-2681-0E1F-D6A65A6DE383}"/>
                </a:ext>
              </a:extLst>
            </p:cNvPr>
            <p:cNvSpPr/>
            <p:nvPr/>
          </p:nvSpPr>
          <p:spPr>
            <a:xfrm rot="16200000" flipV="1">
              <a:off x="9753710" y="3405791"/>
              <a:ext cx="731520" cy="36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72FA00-BE65-FB84-0596-E3E5C88D3EFE}"/>
                </a:ext>
              </a:extLst>
            </p:cNvPr>
            <p:cNvSpPr/>
            <p:nvPr/>
          </p:nvSpPr>
          <p:spPr>
            <a:xfrm flipV="1">
              <a:off x="10009469" y="3771551"/>
              <a:ext cx="128016" cy="36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42F4E30-1F85-4CF4-BC8B-0871CD8ADAFF}"/>
                </a:ext>
              </a:extLst>
            </p:cNvPr>
            <p:cNvSpPr/>
            <p:nvPr/>
          </p:nvSpPr>
          <p:spPr>
            <a:xfrm rot="5400000">
              <a:off x="9638126" y="3174125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7017ED7-DF22-7F43-1C09-E91589DE4A7E}"/>
                </a:ext>
              </a:extLst>
            </p:cNvPr>
            <p:cNvSpPr/>
            <p:nvPr/>
          </p:nvSpPr>
          <p:spPr>
            <a:xfrm rot="5400000">
              <a:off x="9859594" y="3174126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7C3D13C-655D-2C54-D801-E705520CEAAD}"/>
                </a:ext>
              </a:extLst>
            </p:cNvPr>
            <p:cNvSpPr/>
            <p:nvPr/>
          </p:nvSpPr>
          <p:spPr>
            <a:xfrm rot="5400000">
              <a:off x="9638126" y="3246600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21AF0F6-6E41-31C8-E4D0-0FD66EF19344}"/>
                </a:ext>
              </a:extLst>
            </p:cNvPr>
            <p:cNvSpPr/>
            <p:nvPr/>
          </p:nvSpPr>
          <p:spPr>
            <a:xfrm rot="5400000">
              <a:off x="9859594" y="3246601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457E093-29A6-D147-DBC7-5B406B75E378}"/>
                </a:ext>
              </a:extLst>
            </p:cNvPr>
            <p:cNvSpPr/>
            <p:nvPr/>
          </p:nvSpPr>
          <p:spPr>
            <a:xfrm rot="5400000">
              <a:off x="9638126" y="3319075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1814F97-52B9-3962-461E-0E79D780B86F}"/>
                </a:ext>
              </a:extLst>
            </p:cNvPr>
            <p:cNvSpPr/>
            <p:nvPr/>
          </p:nvSpPr>
          <p:spPr>
            <a:xfrm rot="5400000">
              <a:off x="9859594" y="3319076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AB0B1FB-1BD8-E555-5EEB-0EF6EF09EA5F}"/>
                </a:ext>
              </a:extLst>
            </p:cNvPr>
            <p:cNvSpPr/>
            <p:nvPr/>
          </p:nvSpPr>
          <p:spPr>
            <a:xfrm rot="5400000">
              <a:off x="9638126" y="3391550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1970162-DC3E-7616-E1ED-3A9ED1769A2B}"/>
                </a:ext>
              </a:extLst>
            </p:cNvPr>
            <p:cNvSpPr/>
            <p:nvPr/>
          </p:nvSpPr>
          <p:spPr>
            <a:xfrm rot="5400000">
              <a:off x="9859594" y="3391551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A890C2C-D7E7-8D13-FF0B-FE64B23017B3}"/>
                </a:ext>
              </a:extLst>
            </p:cNvPr>
            <p:cNvSpPr/>
            <p:nvPr/>
          </p:nvSpPr>
          <p:spPr>
            <a:xfrm rot="5400000">
              <a:off x="9638126" y="3464025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7447737-BB36-BFB1-FE39-1150B99791E0}"/>
                </a:ext>
              </a:extLst>
            </p:cNvPr>
            <p:cNvSpPr/>
            <p:nvPr/>
          </p:nvSpPr>
          <p:spPr>
            <a:xfrm rot="5400000">
              <a:off x="9859594" y="3464026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8127BD1-26BD-3832-3812-4C21BBCAC589}"/>
                </a:ext>
              </a:extLst>
            </p:cNvPr>
            <p:cNvSpPr/>
            <p:nvPr/>
          </p:nvSpPr>
          <p:spPr>
            <a:xfrm rot="5400000">
              <a:off x="9638126" y="3536500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A663B8-3E68-9890-884B-078D521E0BE7}"/>
                </a:ext>
              </a:extLst>
            </p:cNvPr>
            <p:cNvSpPr/>
            <p:nvPr/>
          </p:nvSpPr>
          <p:spPr>
            <a:xfrm rot="5400000">
              <a:off x="9859594" y="3536501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041E5CC-33B7-7930-FFE6-3301CC2B60A2}"/>
                </a:ext>
              </a:extLst>
            </p:cNvPr>
            <p:cNvSpPr/>
            <p:nvPr/>
          </p:nvSpPr>
          <p:spPr>
            <a:xfrm rot="5400000">
              <a:off x="9638126" y="3608975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1699170-B120-8946-67DF-DCC8C986A18E}"/>
                </a:ext>
              </a:extLst>
            </p:cNvPr>
            <p:cNvSpPr/>
            <p:nvPr/>
          </p:nvSpPr>
          <p:spPr>
            <a:xfrm rot="5400000">
              <a:off x="9859594" y="3608976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967E79A-87EB-197B-E881-CF1F91EF0459}"/>
                </a:ext>
              </a:extLst>
            </p:cNvPr>
            <p:cNvSpPr/>
            <p:nvPr/>
          </p:nvSpPr>
          <p:spPr>
            <a:xfrm rot="5400000">
              <a:off x="9638126" y="3681450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24A910E-148A-941A-C43D-39C6A2A60C27}"/>
                </a:ext>
              </a:extLst>
            </p:cNvPr>
            <p:cNvSpPr/>
            <p:nvPr/>
          </p:nvSpPr>
          <p:spPr>
            <a:xfrm rot="5400000">
              <a:off x="9859594" y="3681451"/>
              <a:ext cx="36029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0B56FC-6EC9-FBE4-E04E-2A9FA9E78D81}"/>
              </a:ext>
            </a:extLst>
          </p:cNvPr>
          <p:cNvGrpSpPr/>
          <p:nvPr/>
        </p:nvGrpSpPr>
        <p:grpSpPr>
          <a:xfrm>
            <a:off x="9012622" y="3054951"/>
            <a:ext cx="995662" cy="751316"/>
            <a:chOff x="6216223" y="2297659"/>
            <a:chExt cx="1008111" cy="760709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84E5D12-B016-40E7-1C67-24E1133F9643}"/>
                </a:ext>
              </a:extLst>
            </p:cNvPr>
            <p:cNvSpPr/>
            <p:nvPr/>
          </p:nvSpPr>
          <p:spPr>
            <a:xfrm>
              <a:off x="6216223" y="2400021"/>
              <a:ext cx="1008111" cy="658347"/>
            </a:xfrm>
            <a:custGeom>
              <a:avLst/>
              <a:gdLst>
                <a:gd name="connsiteX0" fmla="*/ 97035 w 1008111"/>
                <a:gd name="connsiteY0" fmla="*/ 38379 h 658347"/>
                <a:gd name="connsiteX1" fmla="*/ 40191 w 1008111"/>
                <a:gd name="connsiteY1" fmla="*/ 95223 h 658347"/>
                <a:gd name="connsiteX2" fmla="*/ 40191 w 1008111"/>
                <a:gd name="connsiteY2" fmla="*/ 563123 h 658347"/>
                <a:gd name="connsiteX3" fmla="*/ 97035 w 1008111"/>
                <a:gd name="connsiteY3" fmla="*/ 619967 h 658347"/>
                <a:gd name="connsiteX4" fmla="*/ 911076 w 1008111"/>
                <a:gd name="connsiteY4" fmla="*/ 619967 h 658347"/>
                <a:gd name="connsiteX5" fmla="*/ 967920 w 1008111"/>
                <a:gd name="connsiteY5" fmla="*/ 563123 h 658347"/>
                <a:gd name="connsiteX6" fmla="*/ 967920 w 1008111"/>
                <a:gd name="connsiteY6" fmla="*/ 95223 h 658347"/>
                <a:gd name="connsiteX7" fmla="*/ 911076 w 1008111"/>
                <a:gd name="connsiteY7" fmla="*/ 38379 h 658347"/>
                <a:gd name="connsiteX8" fmla="*/ 85914 w 1008111"/>
                <a:gd name="connsiteY8" fmla="*/ 0 h 658347"/>
                <a:gd name="connsiteX9" fmla="*/ 922197 w 1008111"/>
                <a:gd name="connsiteY9" fmla="*/ 0 h 658347"/>
                <a:gd name="connsiteX10" fmla="*/ 1008111 w 1008111"/>
                <a:gd name="connsiteY10" fmla="*/ 85914 h 658347"/>
                <a:gd name="connsiteX11" fmla="*/ 1008111 w 1008111"/>
                <a:gd name="connsiteY11" fmla="*/ 572433 h 658347"/>
                <a:gd name="connsiteX12" fmla="*/ 922197 w 1008111"/>
                <a:gd name="connsiteY12" fmla="*/ 658347 h 658347"/>
                <a:gd name="connsiteX13" fmla="*/ 85914 w 1008111"/>
                <a:gd name="connsiteY13" fmla="*/ 658347 h 658347"/>
                <a:gd name="connsiteX14" fmla="*/ 0 w 1008111"/>
                <a:gd name="connsiteY14" fmla="*/ 572433 h 658347"/>
                <a:gd name="connsiteX15" fmla="*/ 0 w 1008111"/>
                <a:gd name="connsiteY15" fmla="*/ 85914 h 658347"/>
                <a:gd name="connsiteX16" fmla="*/ 85914 w 1008111"/>
                <a:gd name="connsiteY16" fmla="*/ 0 h 65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8111" h="658347">
                  <a:moveTo>
                    <a:pt x="97035" y="38379"/>
                  </a:moveTo>
                  <a:cubicBezTo>
                    <a:pt x="65641" y="38379"/>
                    <a:pt x="40191" y="63829"/>
                    <a:pt x="40191" y="95223"/>
                  </a:cubicBezTo>
                  <a:lnTo>
                    <a:pt x="40191" y="563123"/>
                  </a:lnTo>
                  <a:cubicBezTo>
                    <a:pt x="40191" y="594517"/>
                    <a:pt x="65641" y="619967"/>
                    <a:pt x="97035" y="619967"/>
                  </a:cubicBezTo>
                  <a:lnTo>
                    <a:pt x="911076" y="619967"/>
                  </a:lnTo>
                  <a:cubicBezTo>
                    <a:pt x="942470" y="619967"/>
                    <a:pt x="967920" y="594517"/>
                    <a:pt x="967920" y="563123"/>
                  </a:cubicBezTo>
                  <a:lnTo>
                    <a:pt x="967920" y="95223"/>
                  </a:lnTo>
                  <a:cubicBezTo>
                    <a:pt x="967920" y="63829"/>
                    <a:pt x="942470" y="38379"/>
                    <a:pt x="911076" y="38379"/>
                  </a:cubicBezTo>
                  <a:close/>
                  <a:moveTo>
                    <a:pt x="85914" y="0"/>
                  </a:moveTo>
                  <a:lnTo>
                    <a:pt x="922197" y="0"/>
                  </a:lnTo>
                  <a:cubicBezTo>
                    <a:pt x="969646" y="0"/>
                    <a:pt x="1008111" y="38465"/>
                    <a:pt x="1008111" y="85914"/>
                  </a:cubicBezTo>
                  <a:lnTo>
                    <a:pt x="1008111" y="572433"/>
                  </a:lnTo>
                  <a:cubicBezTo>
                    <a:pt x="1008111" y="619882"/>
                    <a:pt x="969646" y="658347"/>
                    <a:pt x="922197" y="658347"/>
                  </a:cubicBezTo>
                  <a:lnTo>
                    <a:pt x="85914" y="658347"/>
                  </a:lnTo>
                  <a:cubicBezTo>
                    <a:pt x="38465" y="658347"/>
                    <a:pt x="0" y="619882"/>
                    <a:pt x="0" y="572433"/>
                  </a:cubicBezTo>
                  <a:lnTo>
                    <a:pt x="0" y="85914"/>
                  </a:lnTo>
                  <a:cubicBezTo>
                    <a:pt x="0" y="38465"/>
                    <a:pt x="38465" y="0"/>
                    <a:pt x="8591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E8F860-C4C9-A686-E5BB-AEC32FCB26CD}"/>
                </a:ext>
              </a:extLst>
            </p:cNvPr>
            <p:cNvSpPr/>
            <p:nvPr/>
          </p:nvSpPr>
          <p:spPr>
            <a:xfrm rot="10800000">
              <a:off x="6218470" y="2541320"/>
              <a:ext cx="1005862" cy="264836"/>
            </a:xfrm>
            <a:custGeom>
              <a:avLst/>
              <a:gdLst>
                <a:gd name="connsiteX0" fmla="*/ 971564 w 1005862"/>
                <a:gd name="connsiteY0" fmla="*/ 241262 h 264836"/>
                <a:gd name="connsiteX1" fmla="*/ 587386 w 1005862"/>
                <a:gd name="connsiteY1" fmla="*/ 34435 h 264836"/>
                <a:gd name="connsiteX2" fmla="*/ 574712 w 1005862"/>
                <a:gd name="connsiteY2" fmla="*/ 33915 h 264836"/>
                <a:gd name="connsiteX3" fmla="*/ 574712 w 1005862"/>
                <a:gd name="connsiteY3" fmla="*/ 0 h 264836"/>
                <a:gd name="connsiteX4" fmla="*/ 593509 w 1005862"/>
                <a:gd name="connsiteY4" fmla="*/ 820 h 264836"/>
                <a:gd name="connsiteX5" fmla="*/ 1005862 w 1005862"/>
                <a:gd name="connsiteY5" fmla="*/ 239533 h 264836"/>
                <a:gd name="connsiteX6" fmla="*/ 34157 w 1005862"/>
                <a:gd name="connsiteY6" fmla="*/ 264836 h 264836"/>
                <a:gd name="connsiteX7" fmla="*/ 0 w 1005862"/>
                <a:gd name="connsiteY7" fmla="*/ 264836 h 264836"/>
                <a:gd name="connsiteX8" fmla="*/ 396767 w 1005862"/>
                <a:gd name="connsiteY8" fmla="*/ 2696 h 264836"/>
                <a:gd name="connsiteX9" fmla="*/ 433398 w 1005862"/>
                <a:gd name="connsiteY9" fmla="*/ 484 h 264836"/>
                <a:gd name="connsiteX10" fmla="*/ 433398 w 1005862"/>
                <a:gd name="connsiteY10" fmla="*/ 34411 h 264836"/>
                <a:gd name="connsiteX11" fmla="*/ 404377 w 1005862"/>
                <a:gd name="connsiteY11" fmla="*/ 36040 h 264836"/>
                <a:gd name="connsiteX12" fmla="*/ 34157 w 1005862"/>
                <a:gd name="connsiteY12" fmla="*/ 264836 h 26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5862" h="264836">
                  <a:moveTo>
                    <a:pt x="971564" y="241262"/>
                  </a:moveTo>
                  <a:cubicBezTo>
                    <a:pt x="950111" y="135685"/>
                    <a:pt x="790128" y="52549"/>
                    <a:pt x="587386" y="34435"/>
                  </a:cubicBezTo>
                  <a:lnTo>
                    <a:pt x="574712" y="33915"/>
                  </a:lnTo>
                  <a:lnTo>
                    <a:pt x="574712" y="0"/>
                  </a:lnTo>
                  <a:lnTo>
                    <a:pt x="593509" y="820"/>
                  </a:lnTo>
                  <a:cubicBezTo>
                    <a:pt x="812075" y="21695"/>
                    <a:pt x="984191" y="117823"/>
                    <a:pt x="1005862" y="239533"/>
                  </a:cubicBezTo>
                  <a:close/>
                  <a:moveTo>
                    <a:pt x="34157" y="264836"/>
                  </a:moveTo>
                  <a:lnTo>
                    <a:pt x="0" y="264836"/>
                  </a:lnTo>
                  <a:cubicBezTo>
                    <a:pt x="0" y="136439"/>
                    <a:pt x="169644" y="28894"/>
                    <a:pt x="396767" y="2696"/>
                  </a:cubicBezTo>
                  <a:lnTo>
                    <a:pt x="433398" y="484"/>
                  </a:lnTo>
                  <a:lnTo>
                    <a:pt x="433398" y="34411"/>
                  </a:lnTo>
                  <a:lnTo>
                    <a:pt x="404377" y="36040"/>
                  </a:lnTo>
                  <a:cubicBezTo>
                    <a:pt x="192492" y="58836"/>
                    <a:pt x="34157" y="152721"/>
                    <a:pt x="34157" y="2648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07FDFF0-ED0B-0AE6-D6C3-A8BF6F2C6719}"/>
                </a:ext>
              </a:extLst>
            </p:cNvPr>
            <p:cNvSpPr/>
            <p:nvPr/>
          </p:nvSpPr>
          <p:spPr>
            <a:xfrm>
              <a:off x="6518512" y="2297659"/>
              <a:ext cx="420452" cy="111090"/>
            </a:xfrm>
            <a:custGeom>
              <a:avLst/>
              <a:gdLst>
                <a:gd name="connsiteX0" fmla="*/ 30163 w 378525"/>
                <a:gd name="connsiteY0" fmla="*/ 0 h 100012"/>
                <a:gd name="connsiteX1" fmla="*/ 348362 w 378525"/>
                <a:gd name="connsiteY1" fmla="*/ 0 h 100012"/>
                <a:gd name="connsiteX2" fmla="*/ 378525 w 378525"/>
                <a:gd name="connsiteY2" fmla="*/ 30163 h 100012"/>
                <a:gd name="connsiteX3" fmla="*/ 378525 w 378525"/>
                <a:gd name="connsiteY3" fmla="*/ 100012 h 100012"/>
                <a:gd name="connsiteX4" fmla="*/ 351983 w 378525"/>
                <a:gd name="connsiteY4" fmla="*/ 100012 h 100012"/>
                <a:gd name="connsiteX5" fmla="*/ 351983 w 378525"/>
                <a:gd name="connsiteY5" fmla="*/ 44797 h 100012"/>
                <a:gd name="connsiteX6" fmla="*/ 329137 w 378525"/>
                <a:gd name="connsiteY6" fmla="*/ 21951 h 100012"/>
                <a:gd name="connsiteX7" fmla="*/ 49387 w 378525"/>
                <a:gd name="connsiteY7" fmla="*/ 21951 h 100012"/>
                <a:gd name="connsiteX8" fmla="*/ 26541 w 378525"/>
                <a:gd name="connsiteY8" fmla="*/ 44797 h 100012"/>
                <a:gd name="connsiteX9" fmla="*/ 26541 w 378525"/>
                <a:gd name="connsiteY9" fmla="*/ 100012 h 100012"/>
                <a:gd name="connsiteX10" fmla="*/ 0 w 378525"/>
                <a:gd name="connsiteY10" fmla="*/ 100012 h 100012"/>
                <a:gd name="connsiteX11" fmla="*/ 0 w 378525"/>
                <a:gd name="connsiteY11" fmla="*/ 30163 h 100012"/>
                <a:gd name="connsiteX12" fmla="*/ 30163 w 378525"/>
                <a:gd name="connsiteY12" fmla="*/ 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525" h="100012">
                  <a:moveTo>
                    <a:pt x="30163" y="0"/>
                  </a:moveTo>
                  <a:lnTo>
                    <a:pt x="348362" y="0"/>
                  </a:lnTo>
                  <a:cubicBezTo>
                    <a:pt x="365021" y="0"/>
                    <a:pt x="378525" y="13504"/>
                    <a:pt x="378525" y="30163"/>
                  </a:cubicBezTo>
                  <a:lnTo>
                    <a:pt x="378525" y="100012"/>
                  </a:lnTo>
                  <a:lnTo>
                    <a:pt x="351983" y="100012"/>
                  </a:lnTo>
                  <a:lnTo>
                    <a:pt x="351983" y="44797"/>
                  </a:lnTo>
                  <a:cubicBezTo>
                    <a:pt x="351983" y="32180"/>
                    <a:pt x="341754" y="21951"/>
                    <a:pt x="329137" y="21951"/>
                  </a:cubicBezTo>
                  <a:lnTo>
                    <a:pt x="49387" y="21951"/>
                  </a:lnTo>
                  <a:cubicBezTo>
                    <a:pt x="36770" y="21951"/>
                    <a:pt x="26541" y="32180"/>
                    <a:pt x="26541" y="44797"/>
                  </a:cubicBezTo>
                  <a:lnTo>
                    <a:pt x="26541" y="100012"/>
                  </a:lnTo>
                  <a:lnTo>
                    <a:pt x="0" y="100012"/>
                  </a:lnTo>
                  <a:lnTo>
                    <a:pt x="0" y="30163"/>
                  </a:lnTo>
                  <a:cubicBezTo>
                    <a:pt x="0" y="13504"/>
                    <a:pt x="13504" y="0"/>
                    <a:pt x="3016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D8D4004-C1D0-E33E-4ADB-E6634D7C3CC0}"/>
                </a:ext>
              </a:extLst>
            </p:cNvPr>
            <p:cNvSpPr/>
            <p:nvPr/>
          </p:nvSpPr>
          <p:spPr>
            <a:xfrm rot="10800000">
              <a:off x="6636384" y="2725162"/>
              <a:ext cx="167788" cy="176568"/>
            </a:xfrm>
            <a:custGeom>
              <a:avLst/>
              <a:gdLst>
                <a:gd name="connsiteX0" fmla="*/ 120160 w 141314"/>
                <a:gd name="connsiteY0" fmla="*/ 125406 h 148709"/>
                <a:gd name="connsiteX1" fmla="*/ 120160 w 141314"/>
                <a:gd name="connsiteY1" fmla="*/ 70721 h 148709"/>
                <a:gd name="connsiteX2" fmla="*/ 70657 w 141314"/>
                <a:gd name="connsiteY2" fmla="*/ 21218 h 148709"/>
                <a:gd name="connsiteX3" fmla="*/ 21154 w 141314"/>
                <a:gd name="connsiteY3" fmla="*/ 70721 h 148709"/>
                <a:gd name="connsiteX4" fmla="*/ 21154 w 141314"/>
                <a:gd name="connsiteY4" fmla="*/ 125406 h 148709"/>
                <a:gd name="connsiteX5" fmla="*/ 141314 w 141314"/>
                <a:gd name="connsiteY5" fmla="*/ 148709 h 148709"/>
                <a:gd name="connsiteX6" fmla="*/ 0 w 141314"/>
                <a:gd name="connsiteY6" fmla="*/ 148709 h 148709"/>
                <a:gd name="connsiteX7" fmla="*/ 0 w 141314"/>
                <a:gd name="connsiteY7" fmla="*/ 70657 h 148709"/>
                <a:gd name="connsiteX8" fmla="*/ 70657 w 141314"/>
                <a:gd name="connsiteY8" fmla="*/ 0 h 148709"/>
                <a:gd name="connsiteX9" fmla="*/ 141314 w 141314"/>
                <a:gd name="connsiteY9" fmla="*/ 70657 h 14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14" h="148709">
                  <a:moveTo>
                    <a:pt x="120160" y="125406"/>
                  </a:moveTo>
                  <a:lnTo>
                    <a:pt x="120160" y="70721"/>
                  </a:lnTo>
                  <a:cubicBezTo>
                    <a:pt x="120160" y="43381"/>
                    <a:pt x="97997" y="21218"/>
                    <a:pt x="70657" y="21218"/>
                  </a:cubicBezTo>
                  <a:cubicBezTo>
                    <a:pt x="43317" y="21218"/>
                    <a:pt x="21154" y="43381"/>
                    <a:pt x="21154" y="70721"/>
                  </a:cubicBezTo>
                  <a:lnTo>
                    <a:pt x="21154" y="125406"/>
                  </a:lnTo>
                  <a:close/>
                  <a:moveTo>
                    <a:pt x="141314" y="148709"/>
                  </a:moveTo>
                  <a:lnTo>
                    <a:pt x="0" y="148709"/>
                  </a:lnTo>
                  <a:lnTo>
                    <a:pt x="0" y="70657"/>
                  </a:lnTo>
                  <a:cubicBezTo>
                    <a:pt x="0" y="31634"/>
                    <a:pt x="31634" y="0"/>
                    <a:pt x="70657" y="0"/>
                  </a:cubicBezTo>
                  <a:cubicBezTo>
                    <a:pt x="109680" y="0"/>
                    <a:pt x="141314" y="31634"/>
                    <a:pt x="141314" y="7065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3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83" grpId="0" animBg="1"/>
      <p:bldP spid="84" grpId="0" animBg="1"/>
      <p:bldP spid="114" grpId="0"/>
      <p:bldP spid="116" grpId="0" animBg="1"/>
      <p:bldP spid="117" grpId="0" animBg="1"/>
      <p:bldP spid="1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3677652" y="3013501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Đánh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giá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95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D305F7-EB10-3C56-5D81-F22C994CA1CA}"/>
              </a:ext>
            </a:extLst>
          </p:cNvPr>
          <p:cNvGrpSpPr/>
          <p:nvPr/>
        </p:nvGrpSpPr>
        <p:grpSpPr>
          <a:xfrm>
            <a:off x="787400" y="908177"/>
            <a:ext cx="4495800" cy="461665"/>
            <a:chOff x="787400" y="1769417"/>
            <a:chExt cx="4495800" cy="461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747052" y="1769417"/>
              <a:ext cx="2667000" cy="461665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787400" y="1799015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PSNR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352272"/>
            <a:chOff x="6681901" y="1442950"/>
            <a:chExt cx="4702170" cy="135227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Strength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BD62ED7-CE30-4389-8FD4-4D1060D57BBC}"/>
              </a:ext>
            </a:extLst>
          </p:cNvPr>
          <p:cNvSpPr txBox="1"/>
          <p:nvPr/>
        </p:nvSpPr>
        <p:spPr>
          <a:xfrm>
            <a:off x="6095999" y="2090172"/>
            <a:ext cx="609600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837AD9"/>
                </a:solidFill>
                <a:latin typeface="+mj-lt"/>
              </a:rPr>
              <a:t>Pro: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rgbClr val="837AD9"/>
                </a:solidFill>
                <a:latin typeface="+mj-lt"/>
              </a:rPr>
              <a:t>Kiểm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tra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ảnh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chi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tiết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(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kiểm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tra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và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so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sánh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các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chiến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lược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tối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ưu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hóa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khác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nhau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rgbClr val="837AD9"/>
                </a:solidFill>
                <a:latin typeface="+mj-lt"/>
              </a:rPr>
              <a:t>Bắt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nhiễu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,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thay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đổi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độ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sáng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,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tương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phản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…</a:t>
            </a:r>
          </a:p>
          <a:p>
            <a:r>
              <a:rPr lang="en-US" sz="2100" dirty="0">
                <a:solidFill>
                  <a:srgbClr val="837AD9"/>
                </a:solidFill>
                <a:latin typeface="+mj-lt"/>
              </a:rPr>
              <a:t>Con: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rgbClr val="837AD9"/>
                </a:solidFill>
                <a:latin typeface="+mj-lt"/>
              </a:rPr>
              <a:t>Kém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trong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việc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bắt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nhiễu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nội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dung,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làm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mờ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, quay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và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dịch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không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gian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A9C94CC-83A1-4C62-91DE-76265189FFF0}"/>
              </a:ext>
            </a:extLst>
          </p:cNvPr>
          <p:cNvSpPr/>
          <p:nvPr/>
        </p:nvSpPr>
        <p:spPr>
          <a:xfrm rot="10800000">
            <a:off x="6089391" y="1006127"/>
            <a:ext cx="202098" cy="404196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7BB0C0-3003-0632-7AF1-CFEC31A8BE8F}"/>
                  </a:ext>
                </a:extLst>
              </p:cNvPr>
              <p:cNvSpPr txBox="1"/>
              <p:nvPr/>
            </p:nvSpPr>
            <p:spPr>
              <a:xfrm>
                <a:off x="-40462" y="1470856"/>
                <a:ext cx="6129670" cy="1007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n-US" sz="21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1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𝑮𝒕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  <m:r>
                                    <a:rPr lang="en-US" sz="21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100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7BB0C0-3003-0632-7AF1-CFEC31A8B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462" y="1470856"/>
                <a:ext cx="6129670" cy="10073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833100-3996-066B-D609-991EFFE567D5}"/>
                  </a:ext>
                </a:extLst>
              </p:cNvPr>
              <p:cNvSpPr txBox="1"/>
              <p:nvPr/>
            </p:nvSpPr>
            <p:spPr>
              <a:xfrm>
                <a:off x="-61726" y="2509898"/>
                <a:ext cx="6150934" cy="833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𝑷𝑺𝑵𝑹</m:t>
                      </m:r>
                      <m:r>
                        <a:rPr lang="en-US" sz="21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1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1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𝐥𝐠</m:t>
                          </m:r>
                        </m:fName>
                        <m:e>
                          <m:d>
                            <m:d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p>
                                      <m:r>
                                        <a:rPr lang="en-US" sz="2100" b="1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𝑴𝑺𝑬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1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833100-3996-066B-D609-991EFFE56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726" y="2509898"/>
                <a:ext cx="6150934" cy="8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504D08B-2701-F4FE-F849-A3EEAB6AA054}"/>
                  </a:ext>
                </a:extLst>
              </p:cNvPr>
              <p:cNvSpPr txBox="1"/>
              <p:nvPr/>
            </p:nvSpPr>
            <p:spPr>
              <a:xfrm>
                <a:off x="58922" y="4429240"/>
                <a:ext cx="5899006" cy="768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1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1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𝑮𝒕</m:t>
                        </m:r>
                      </m:sub>
                    </m:sSub>
                    <m:r>
                      <a:rPr lang="en-US" sz="21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1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1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21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1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en-US" sz="21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: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Giá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trị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điểm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ảnh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ảnh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Ground truth,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ảnh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kết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quả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và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tối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đa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504D08B-2701-F4FE-F849-A3EEAB6AA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" y="4429240"/>
                <a:ext cx="5899006" cy="768608"/>
              </a:xfrm>
              <a:prstGeom prst="rect">
                <a:avLst/>
              </a:prstGeom>
              <a:blipFill>
                <a:blip r:embed="rId4"/>
                <a:stretch>
                  <a:fillRect l="-1241" t="-5556" b="-1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84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D305F7-EB10-3C56-5D81-F22C994CA1CA}"/>
              </a:ext>
            </a:extLst>
          </p:cNvPr>
          <p:cNvGrpSpPr/>
          <p:nvPr/>
        </p:nvGrpSpPr>
        <p:grpSpPr>
          <a:xfrm>
            <a:off x="787400" y="908177"/>
            <a:ext cx="4495800" cy="461665"/>
            <a:chOff x="787400" y="1769417"/>
            <a:chExt cx="4495800" cy="461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747052" y="1769417"/>
              <a:ext cx="2667000" cy="461665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787400" y="1799015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SSIM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A9C94CC-83A1-4C62-91DE-76265189FFF0}"/>
              </a:ext>
            </a:extLst>
          </p:cNvPr>
          <p:cNvSpPr/>
          <p:nvPr/>
        </p:nvSpPr>
        <p:spPr>
          <a:xfrm rot="10800000">
            <a:off x="6089391" y="1006127"/>
            <a:ext cx="202098" cy="404196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504D08B-2701-F4FE-F849-A3EEAB6AA054}"/>
                  </a:ext>
                </a:extLst>
              </p:cNvPr>
              <p:cNvSpPr txBox="1"/>
              <p:nvPr/>
            </p:nvSpPr>
            <p:spPr>
              <a:xfrm>
                <a:off x="58922" y="2351201"/>
                <a:ext cx="5899006" cy="110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1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1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b="1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1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b="1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1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b="1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: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Tương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ứng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là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hệ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độ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sáng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độ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tương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phản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và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cấu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trúc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giữa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2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ảnh</a:t>
                </a:r>
                <a:endParaRPr lang="en-US" sz="2100" dirty="0">
                  <a:solidFill>
                    <a:schemeClr val="bg1"/>
                  </a:solidFill>
                  <a:effectLst/>
                  <a:latin typeface="+mj-lt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504D08B-2701-F4FE-F849-A3EEAB6AA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" y="2351201"/>
                <a:ext cx="5899006" cy="1109856"/>
              </a:xfrm>
              <a:prstGeom prst="rect">
                <a:avLst/>
              </a:prstGeom>
              <a:blipFill>
                <a:blip r:embed="rId2"/>
                <a:stretch>
                  <a:fillRect l="-1241" t="-3846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86E0D0-4FE2-BDB3-BD38-70C97714925F}"/>
                  </a:ext>
                </a:extLst>
              </p:cNvPr>
              <p:cNvSpPr txBox="1"/>
              <p:nvPr/>
            </p:nvSpPr>
            <p:spPr>
              <a:xfrm>
                <a:off x="-17567" y="1792456"/>
                <a:ext cx="6103088" cy="427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𝑺𝑺𝑰𝑴</m:t>
                      </m:r>
                      <m:r>
                        <a:rPr lang="en-US" sz="21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sz="21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p>
                      </m:sSup>
                      <m:sSup>
                        <m:sSup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sz="21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</m:sSup>
                      <m:sSup>
                        <m:sSup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sz="21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sup>
                      </m:sSup>
                    </m:oMath>
                  </m:oMathPara>
                </a14:m>
                <a:endParaRPr lang="en-US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86E0D0-4FE2-BDB3-BD38-70C97714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67" y="1792456"/>
                <a:ext cx="6103088" cy="427553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96CDA-077C-FD44-3664-D9A6B3E37CF4}"/>
                  </a:ext>
                </a:extLst>
              </p:cNvPr>
              <p:cNvSpPr txBox="1"/>
              <p:nvPr/>
            </p:nvSpPr>
            <p:spPr>
              <a:xfrm>
                <a:off x="-17567" y="3932620"/>
                <a:ext cx="6103088" cy="842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1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𝑮𝒕</m:t>
                              </m:r>
                            </m:sub>
                          </m:sSub>
                        </m:e>
                      </m:d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𝑮𝒕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96CDA-077C-FD44-3664-D9A6B3E3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67" y="3932620"/>
                <a:ext cx="6103088" cy="842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436CC2-0F58-63F0-A607-7856B04E407C}"/>
                  </a:ext>
                </a:extLst>
              </p:cNvPr>
              <p:cNvSpPr txBox="1"/>
              <p:nvPr/>
            </p:nvSpPr>
            <p:spPr>
              <a:xfrm>
                <a:off x="-17567" y="4861830"/>
                <a:ext cx="6103088" cy="1035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436CC2-0F58-63F0-A607-7856B04E4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67" y="4861830"/>
                <a:ext cx="6103088" cy="1035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62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D305F7-EB10-3C56-5D81-F22C994CA1CA}"/>
              </a:ext>
            </a:extLst>
          </p:cNvPr>
          <p:cNvGrpSpPr/>
          <p:nvPr/>
        </p:nvGrpSpPr>
        <p:grpSpPr>
          <a:xfrm>
            <a:off x="787400" y="908177"/>
            <a:ext cx="4495800" cy="461665"/>
            <a:chOff x="787400" y="1769417"/>
            <a:chExt cx="4495800" cy="461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747052" y="1769417"/>
              <a:ext cx="2667000" cy="461665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787400" y="1799015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SSIM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A9C94CC-83A1-4C62-91DE-76265189FFF0}"/>
              </a:ext>
            </a:extLst>
          </p:cNvPr>
          <p:cNvSpPr/>
          <p:nvPr/>
        </p:nvSpPr>
        <p:spPr>
          <a:xfrm rot="10800000">
            <a:off x="6089391" y="1006127"/>
            <a:ext cx="202098" cy="404196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504D08B-2701-F4FE-F849-A3EEAB6AA054}"/>
                  </a:ext>
                </a:extLst>
              </p:cNvPr>
              <p:cNvSpPr txBox="1"/>
              <p:nvPr/>
            </p:nvSpPr>
            <p:spPr>
              <a:xfrm>
                <a:off x="58922" y="2351201"/>
                <a:ext cx="5899006" cy="110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1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1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b="1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1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b="1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1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b="1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: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Tương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ứng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là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hệ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độ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sáng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độ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tương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phản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và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cấu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trúc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giữa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2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ảnh</a:t>
                </a:r>
                <a:endParaRPr lang="en-US" sz="2100" dirty="0">
                  <a:solidFill>
                    <a:schemeClr val="bg1"/>
                  </a:solidFill>
                  <a:effectLst/>
                  <a:latin typeface="+mj-lt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504D08B-2701-F4FE-F849-A3EEAB6AA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" y="2351201"/>
                <a:ext cx="5899006" cy="1109856"/>
              </a:xfrm>
              <a:prstGeom prst="rect">
                <a:avLst/>
              </a:prstGeom>
              <a:blipFill>
                <a:blip r:embed="rId2"/>
                <a:stretch>
                  <a:fillRect l="-1241" t="-3846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86E0D0-4FE2-BDB3-BD38-70C97714925F}"/>
                  </a:ext>
                </a:extLst>
              </p:cNvPr>
              <p:cNvSpPr txBox="1"/>
              <p:nvPr/>
            </p:nvSpPr>
            <p:spPr>
              <a:xfrm>
                <a:off x="-17567" y="1792456"/>
                <a:ext cx="6103088" cy="427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𝑺𝑺𝑰𝑴</m:t>
                      </m:r>
                      <m:r>
                        <a:rPr lang="en-US" sz="21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sz="21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p>
                      </m:sSup>
                      <m:sSup>
                        <m:sSup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sz="21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</m:sSup>
                      <m:sSup>
                        <m:sSup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sz="21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sup>
                      </m:sSup>
                    </m:oMath>
                  </m:oMathPara>
                </a14:m>
                <a:endParaRPr lang="en-US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86E0D0-4FE2-BDB3-BD38-70C97714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67" y="1792456"/>
                <a:ext cx="6103088" cy="427553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96CDA-077C-FD44-3664-D9A6B3E37CF4}"/>
                  </a:ext>
                </a:extLst>
              </p:cNvPr>
              <p:cNvSpPr txBox="1"/>
              <p:nvPr/>
            </p:nvSpPr>
            <p:spPr>
              <a:xfrm>
                <a:off x="-17567" y="3932620"/>
                <a:ext cx="6103088" cy="842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1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𝑮𝒕</m:t>
                              </m:r>
                            </m:sub>
                          </m:sSub>
                        </m:e>
                      </m:d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𝑮𝒕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96CDA-077C-FD44-3664-D9A6B3E3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67" y="3932620"/>
                <a:ext cx="6103088" cy="842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436CC2-0F58-63F0-A607-7856B04E407C}"/>
                  </a:ext>
                </a:extLst>
              </p:cNvPr>
              <p:cNvSpPr txBox="1"/>
              <p:nvPr/>
            </p:nvSpPr>
            <p:spPr>
              <a:xfrm>
                <a:off x="-17567" y="4861830"/>
                <a:ext cx="6103088" cy="1319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1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1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1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1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𝑰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1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1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1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</m:d>
                                          <m:r>
                                            <a:rPr lang="en-US" sz="21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1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1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100" b="1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100" b="1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𝑰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100" b="1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1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436CC2-0F58-63F0-A607-7856B04E4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67" y="4861830"/>
                <a:ext cx="6103088" cy="1319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44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D305F7-EB10-3C56-5D81-F22C994CA1CA}"/>
              </a:ext>
            </a:extLst>
          </p:cNvPr>
          <p:cNvGrpSpPr/>
          <p:nvPr/>
        </p:nvGrpSpPr>
        <p:grpSpPr>
          <a:xfrm>
            <a:off x="787400" y="908177"/>
            <a:ext cx="4495800" cy="461665"/>
            <a:chOff x="787400" y="1769417"/>
            <a:chExt cx="4495800" cy="461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747052" y="1769417"/>
              <a:ext cx="2667000" cy="461665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787400" y="1799015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SSIM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A9C94CC-83A1-4C62-91DE-76265189FFF0}"/>
              </a:ext>
            </a:extLst>
          </p:cNvPr>
          <p:cNvSpPr/>
          <p:nvPr/>
        </p:nvSpPr>
        <p:spPr>
          <a:xfrm rot="10800000">
            <a:off x="6089391" y="1006127"/>
            <a:ext cx="202098" cy="404196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504D08B-2701-F4FE-F849-A3EEAB6AA054}"/>
                  </a:ext>
                </a:extLst>
              </p:cNvPr>
              <p:cNvSpPr txBox="1"/>
              <p:nvPr/>
            </p:nvSpPr>
            <p:spPr>
              <a:xfrm>
                <a:off x="58922" y="2351201"/>
                <a:ext cx="5899006" cy="110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1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1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b="1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1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b="1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1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b="1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: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Tương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ứng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là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hệ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độ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sáng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độ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tương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phản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và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cấu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trúc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giữa</a:t>
                </a:r>
                <a:r>
                  <a:rPr lang="en-US" sz="21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2 </a:t>
                </a:r>
                <a:r>
                  <a:rPr lang="en-US" sz="2100" dirty="0" err="1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ảnh</a:t>
                </a:r>
                <a:endParaRPr lang="en-US" sz="2100" dirty="0">
                  <a:solidFill>
                    <a:schemeClr val="bg1"/>
                  </a:solidFill>
                  <a:effectLst/>
                  <a:latin typeface="+mj-lt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504D08B-2701-F4FE-F849-A3EEAB6AA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" y="2351201"/>
                <a:ext cx="5899006" cy="1109856"/>
              </a:xfrm>
              <a:prstGeom prst="rect">
                <a:avLst/>
              </a:prstGeom>
              <a:blipFill>
                <a:blip r:embed="rId2"/>
                <a:stretch>
                  <a:fillRect l="-1241" t="-3846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86E0D0-4FE2-BDB3-BD38-70C97714925F}"/>
                  </a:ext>
                </a:extLst>
              </p:cNvPr>
              <p:cNvSpPr txBox="1"/>
              <p:nvPr/>
            </p:nvSpPr>
            <p:spPr>
              <a:xfrm>
                <a:off x="-17567" y="1792456"/>
                <a:ext cx="6103088" cy="427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𝑺𝑺𝑰𝑴</m:t>
                      </m:r>
                      <m:r>
                        <a:rPr lang="en-US" sz="21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sz="21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p>
                      </m:sSup>
                      <m:sSup>
                        <m:sSup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sz="21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</m:sSup>
                      <m:sSup>
                        <m:sSup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sz="21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sup>
                      </m:sSup>
                    </m:oMath>
                  </m:oMathPara>
                </a14:m>
                <a:endParaRPr lang="en-US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86E0D0-4FE2-BDB3-BD38-70C97714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67" y="1792456"/>
                <a:ext cx="6103088" cy="427553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96CDA-077C-FD44-3664-D9A6B3E37CF4}"/>
                  </a:ext>
                </a:extLst>
              </p:cNvPr>
              <p:cNvSpPr txBox="1"/>
              <p:nvPr/>
            </p:nvSpPr>
            <p:spPr>
              <a:xfrm>
                <a:off x="-17567" y="3932620"/>
                <a:ext cx="6103088" cy="817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1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𝑮𝒕</m:t>
                              </m:r>
                            </m:sub>
                          </m:sSub>
                        </m:e>
                      </m:d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𝑮𝒕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𝑮𝒕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96CDA-077C-FD44-3664-D9A6B3E3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67" y="3932620"/>
                <a:ext cx="6103088" cy="8174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436CC2-0F58-63F0-A607-7856B04E407C}"/>
                  </a:ext>
                </a:extLst>
              </p:cNvPr>
              <p:cNvSpPr txBox="1"/>
              <p:nvPr/>
            </p:nvSpPr>
            <p:spPr>
              <a:xfrm>
                <a:off x="-17567" y="4861830"/>
                <a:ext cx="6103088" cy="1007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𝑮𝒕</m:t>
                              </m:r>
                            </m:sub>
                          </m:sSub>
                        </m:sub>
                      </m:sSub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d>
                            <m:d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𝑮𝒕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21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𝑮𝒕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436CC2-0F58-63F0-A607-7856B04E4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67" y="4861830"/>
                <a:ext cx="6103088" cy="1007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277190F-3232-5BCC-7348-59695A28417B}"/>
              </a:ext>
            </a:extLst>
          </p:cNvPr>
          <p:cNvSpPr txBox="1"/>
          <p:nvPr/>
        </p:nvSpPr>
        <p:spPr>
          <a:xfrm>
            <a:off x="6095999" y="2090172"/>
            <a:ext cx="609600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837AD9"/>
                </a:solidFill>
                <a:latin typeface="+mj-lt"/>
              </a:rPr>
              <a:t>Pro: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rgbClr val="837AD9"/>
                </a:solidFill>
                <a:latin typeface="+mj-lt"/>
              </a:rPr>
              <a:t>Ước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lượng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nhiễu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nội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dung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rgbClr val="837AD9"/>
                </a:solidFill>
                <a:latin typeface="+mj-lt"/>
              </a:rPr>
              <a:t>Bắt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nhiễu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,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mờ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…</a:t>
            </a:r>
          </a:p>
          <a:p>
            <a:r>
              <a:rPr lang="en-US" sz="2100" dirty="0">
                <a:solidFill>
                  <a:srgbClr val="837AD9"/>
                </a:solidFill>
                <a:latin typeface="+mj-lt"/>
              </a:rPr>
              <a:t>Con: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rgbClr val="837AD9"/>
                </a:solidFill>
                <a:latin typeface="+mj-lt"/>
              </a:rPr>
              <a:t>Kém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trong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việc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bắt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nhiễu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thay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đổi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độ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sáng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,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tương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phản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, quay,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dịch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không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837AD9"/>
                </a:solidFill>
                <a:latin typeface="+mj-lt"/>
              </a:rPr>
              <a:t>gian</a:t>
            </a:r>
            <a:r>
              <a:rPr lang="en-US" sz="2100" dirty="0">
                <a:solidFill>
                  <a:srgbClr val="837AD9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227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381988" y="3013501"/>
            <a:ext cx="1142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Deep Blind Video Super-resolution</a:t>
            </a:r>
          </a:p>
        </p:txBody>
      </p:sp>
    </p:spTree>
    <p:extLst>
      <p:ext uri="{BB962C8B-B14F-4D97-AF65-F5344CB8AC3E}">
        <p14:creationId xmlns:p14="http://schemas.microsoft.com/office/powerpoint/2010/main" val="410593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649</Words>
  <Application>Microsoft Office PowerPoint</Application>
  <PresentationFormat>Widescreen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DUY QUANG</dc:creator>
  <cp:lastModifiedBy>NGUYỄN DUY QUANG</cp:lastModifiedBy>
  <cp:revision>6</cp:revision>
  <dcterms:created xsi:type="dcterms:W3CDTF">2022-11-30T02:49:01Z</dcterms:created>
  <dcterms:modified xsi:type="dcterms:W3CDTF">2022-12-14T18:54:29Z</dcterms:modified>
</cp:coreProperties>
</file>