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font" Target="fonts/Roboto-regular.fntdata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9c6306bb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9c6306bb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9c6306bb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9c6306bb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9c6306bb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9c6306bb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9c6306bb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9c6306bb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eact.dev/reference/react/useEffect" TargetMode="External"/><Relationship Id="rId4" Type="http://schemas.openxmlformats.org/officeDocument/2006/relationships/hyperlink" Target="https://medium.com/@builtforsomethingbigger/react-hooks-part-2-useeffect-9e47b422886a" TargetMode="External"/><Relationship Id="rId5" Type="http://schemas.openxmlformats.org/officeDocument/2006/relationships/hyperlink" Target="https://www.w3schools.com/react/react_useeffect.asp" TargetMode="External"/><Relationship Id="rId6" Type="http://schemas.openxmlformats.org/officeDocument/2006/relationships/hyperlink" Target="https://medium.com/@builtforsomethingbigger/react-hooks-part-2-useeffect-9e47b422886a" TargetMode="External"/><Relationship Id="rId7" Type="http://schemas.openxmlformats.org/officeDocument/2006/relationships/hyperlink" Target="https://pt.wikipedia.org/wiki/Wikip%C3%A9dia:P%C3%A1gina_principa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77600" y="12833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Aplicação de UseEffects</a:t>
            </a:r>
            <a:endParaRPr i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692150" y="2571750"/>
            <a:ext cx="3829500" cy="9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700"/>
              <a:t>Ferramentas de Hooks e Funcionalidades</a:t>
            </a:r>
            <a:endParaRPr i="1" sz="1700"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4414875" y="3492450"/>
            <a:ext cx="3829500" cy="9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700"/>
              <a:t>Por: Gabriel Capiotti, Eduardo Ribas e Joel Steffen</a:t>
            </a:r>
            <a:endParaRPr i="1"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/>
              <a:t>Qual a função desse Hook?</a:t>
            </a:r>
            <a:endParaRPr b="1" i="1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044900" y="1599850"/>
            <a:ext cx="7291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350">
                <a:highlight>
                  <a:schemeClr val="dk1"/>
                </a:highlight>
                <a:latin typeface="Georgia"/>
                <a:ea typeface="Georgia"/>
                <a:cs typeface="Georgia"/>
                <a:sym typeface="Georgia"/>
              </a:rPr>
              <a:t>Permite criar algo similar a métodos de ciclos de vida relacionados aos componentes funcionais, também configurá-los para executá-los automaticamente em uma dos </a:t>
            </a:r>
            <a:r>
              <a:rPr i="1" lang="pt-BR" sz="1350">
                <a:highlight>
                  <a:schemeClr val="dk1"/>
                </a:highlight>
                <a:latin typeface="Georgia"/>
                <a:ea typeface="Georgia"/>
                <a:cs typeface="Georgia"/>
                <a:sym typeface="Georgia"/>
              </a:rPr>
              <a:t>três</a:t>
            </a:r>
            <a:r>
              <a:rPr i="1" lang="pt-BR" sz="1350">
                <a:highlight>
                  <a:schemeClr val="dk1"/>
                </a:highlight>
                <a:latin typeface="Georgia"/>
                <a:ea typeface="Georgia"/>
                <a:cs typeface="Georgia"/>
                <a:sym typeface="Georgia"/>
              </a:rPr>
              <a:t> métodos tendo em consideração um segundo argumento usado. </a:t>
            </a:r>
            <a:endParaRPr i="1" sz="1350">
              <a:highlight>
                <a:schemeClr val="dk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50"/>
              <a:buFont typeface="Georgia"/>
              <a:buChar char="●"/>
            </a:pPr>
            <a:r>
              <a:rPr i="1" lang="pt-BR" sz="1350">
                <a:highlight>
                  <a:schemeClr val="dk1"/>
                </a:highlight>
                <a:latin typeface="Georgia"/>
                <a:ea typeface="Georgia"/>
                <a:cs typeface="Georgia"/>
                <a:sym typeface="Georgia"/>
              </a:rPr>
              <a:t>1ºExemplo: Usa-se o colchete vazio ( [ ] ) como segundo argumento para conseguir chamar o {useEffect} apenas uma vez e no momento da renderização inicial.</a:t>
            </a:r>
            <a:endParaRPr i="1" sz="1350">
              <a:highlight>
                <a:schemeClr val="dk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50"/>
              <a:buFont typeface="Georgia"/>
              <a:buChar char="●"/>
            </a:pPr>
            <a:r>
              <a:rPr i="1" lang="pt-BR" sz="1350">
                <a:highlight>
                  <a:schemeClr val="dk1"/>
                </a:highlight>
                <a:latin typeface="Georgia"/>
                <a:ea typeface="Georgia"/>
                <a:cs typeface="Georgia"/>
                <a:sym typeface="Georgia"/>
              </a:rPr>
              <a:t>2ºExemplo: Caso remova o segundo argumento completamente, invocará {useEffect} no momento da renderização inicial, bem como em qualquer nova renderização.</a:t>
            </a:r>
            <a:endParaRPr i="1" sz="1350">
              <a:highlight>
                <a:schemeClr val="dk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4325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50"/>
              <a:buFont typeface="Georgia"/>
              <a:buChar char="●"/>
            </a:pPr>
            <a:r>
              <a:rPr i="1" lang="pt-BR" sz="1350">
                <a:highlight>
                  <a:schemeClr val="dk1"/>
                </a:highlight>
                <a:latin typeface="Georgia"/>
                <a:ea typeface="Georgia"/>
                <a:cs typeface="Georgia"/>
                <a:sym typeface="Georgia"/>
              </a:rPr>
              <a:t>3ºExemplo: O último usa notação de colchetes com variável ( </a:t>
            </a:r>
            <a:r>
              <a:rPr b="1" i="1" lang="pt-BR" sz="1350">
                <a:highlight>
                  <a:schemeClr val="dk1"/>
                </a:highlight>
                <a:latin typeface="Georgia"/>
                <a:ea typeface="Georgia"/>
                <a:cs typeface="Georgia"/>
                <a:sym typeface="Georgia"/>
              </a:rPr>
              <a:t>data</a:t>
            </a:r>
            <a:r>
              <a:rPr i="1" lang="pt-BR" sz="1350">
                <a:highlight>
                  <a:schemeClr val="dk1"/>
                </a:highlight>
                <a:latin typeface="Georgia"/>
                <a:ea typeface="Georgia"/>
                <a:cs typeface="Georgia"/>
                <a:sym typeface="Georgia"/>
              </a:rPr>
              <a:t> ) como segundo argumento. Consequentemente invocará o {useEffect} no momento da renderização inicial e a cada nova renderização </a:t>
            </a:r>
            <a:r>
              <a:rPr b="1" i="1" lang="pt-BR" sz="1350">
                <a:highlight>
                  <a:schemeClr val="dk1"/>
                </a:highlight>
                <a:latin typeface="Georgia"/>
                <a:ea typeface="Georgia"/>
                <a:cs typeface="Georgia"/>
                <a:sym typeface="Georgia"/>
              </a:rPr>
              <a:t>SE</a:t>
            </a:r>
            <a:r>
              <a:rPr i="1" lang="pt-BR" sz="1350">
                <a:highlight>
                  <a:schemeClr val="dk1"/>
                </a:highlight>
                <a:latin typeface="Georgia"/>
                <a:ea typeface="Georgia"/>
                <a:cs typeface="Georgia"/>
                <a:sym typeface="Georgia"/>
              </a:rPr>
              <a:t> os dados para o argumento tiverem mudado.</a:t>
            </a:r>
            <a:endParaRPr i="1" sz="1350">
              <a:highlight>
                <a:schemeClr val="dk1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/>
              <a:t>Exemplos Práticos de Funcionalidade</a:t>
            </a:r>
            <a:endParaRPr b="1" i="1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13775"/>
            <a:ext cx="7038900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/>
              <a:t>Fontes</a:t>
            </a:r>
            <a:endParaRPr b="1" i="1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 u="sng">
                <a:solidFill>
                  <a:schemeClr val="hlink"/>
                </a:solidFill>
                <a:hlinkClick r:id="rId3"/>
              </a:rPr>
              <a:t>https://react.dev/reference/react/useEffect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 u="sng">
                <a:solidFill>
                  <a:schemeClr val="hlink"/>
                </a:solidFill>
                <a:hlinkClick r:id="rId4"/>
              </a:rPr>
              <a:t>https://medium.com/@builtforsomethingbigger/react-hooks-part-2-useeffect-9e47b422886a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https://www.w3schools.com/react/react_useeffect.asp</a:t>
            </a:r>
            <a:endParaRPr sz="1200">
              <a:highlight>
                <a:schemeClr val="dk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6"/>
              </a:rPr>
              <a:t>https://medium.com/@builtforsomethingbigger/react-hooks-part-2-useeffect-9e47b422886a</a:t>
            </a:r>
            <a:endParaRPr sz="1200">
              <a:highlight>
                <a:schemeClr val="dk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 u="sng">
                <a:solidFill>
                  <a:schemeClr val="hlink"/>
                </a:solidFill>
                <a:highlight>
                  <a:schemeClr val="dk1"/>
                </a:highlight>
                <a:hlinkClick r:id="rId7"/>
              </a:rPr>
              <a:t>https://pt.wikipedia.org/wiki/Wikip%C3%A9dia:P%C3%A1gina_principal</a:t>
            </a:r>
            <a:endParaRPr sz="12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915825" y="1221850"/>
            <a:ext cx="4680900" cy="176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/>
              <a:t>Fim! </a:t>
            </a:r>
            <a:endParaRPr b="1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/>
              <a:t>Obrigado por Aprender Conosco!</a:t>
            </a:r>
            <a:endParaRPr b="1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