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77" r:id="rId4"/>
    <p:sldId id="273" r:id="rId5"/>
    <p:sldId id="278" r:id="rId6"/>
    <p:sldId id="265" r:id="rId7"/>
    <p:sldId id="261" r:id="rId8"/>
    <p:sldId id="263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veta Baryshnikov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D9"/>
    <a:srgbClr val="767171"/>
    <a:srgbClr val="CC0066"/>
    <a:srgbClr val="BDD7EE"/>
    <a:srgbClr val="BDD78A"/>
    <a:srgbClr val="BDD7D9"/>
    <a:srgbClr val="BDFAD9"/>
    <a:srgbClr val="820041"/>
    <a:srgbClr val="FF8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08EF5-CA9C-3541-93DB-583C9EBC0609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69053-DD42-5E40-B37B-8C8F5FB3DAB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824D4-A7F0-E84C-92F3-174CB0C24EAE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0C936-0FE9-4E4B-8D1B-F25E06863C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9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7BB3E6-CF20-7042-B60E-0CC70332C7BD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888DC-C31D-F54F-AFAA-5AB34D12053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2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9FAC6B-87D5-EF4F-A0C2-046133C0E685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7D27-6667-F94F-AB11-A7B260AFE0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0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D2013-5CA3-0749-A9DF-BFD3A29D9496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80D53-89BD-F24E-901B-9EB2EE10CD8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71858-202D-E440-8709-4D8EAA9378D8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E9814-18FC-9E42-AF46-8EF171E2F40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1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CAE89-7ACB-2649-82D1-6B38747DB1E8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F62FF-24B5-C84B-B211-D093E1F64CF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68C76-0069-A34E-AD6A-DEA7A542EE6B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6090D-2540-B249-8D14-9A2EB3D44D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DD9A83-8F4C-F549-8A6C-C3038381339C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68113-03D3-3C48-BF69-36315498A63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51824C-CB90-F048-AA15-37313D6D27CD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AC6CB-DCA7-3E4E-A165-F0F43B2F1AD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6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7BEE0-C60F-0C46-BB0A-6F8DF006A082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A054B-9B1A-0442-BA0A-0F44A58EE25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2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3E1D9E8-604D-6443-ACC9-2CD3EB3F911C}" type="datetimeFigureOut">
              <a:rPr lang="en-GB"/>
              <a:pPr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5EE8B5B-417F-DD45-9939-565D9253D00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charset="0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1.png"/><Relationship Id="rId3" Type="http://schemas.openxmlformats.org/officeDocument/2006/relationships/image" Target="../media/image62.png"/><Relationship Id="rId7" Type="http://schemas.openxmlformats.org/officeDocument/2006/relationships/image" Target="../media/image56.png"/><Relationship Id="rId12" Type="http://schemas.openxmlformats.org/officeDocument/2006/relationships/image" Target="../media/image107.png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06.png"/><Relationship Id="rId5" Type="http://schemas.openxmlformats.org/officeDocument/2006/relationships/image" Target="../media/image13.png"/><Relationship Id="rId15" Type="http://schemas.openxmlformats.org/officeDocument/2006/relationships/image" Target="../media/image67.png"/><Relationship Id="rId10" Type="http://schemas.openxmlformats.org/officeDocument/2006/relationships/image" Target="../media/image105.png"/><Relationship Id="rId4" Type="http://schemas.openxmlformats.org/officeDocument/2006/relationships/image" Target="../media/image12.png"/><Relationship Id="rId9" Type="http://schemas.openxmlformats.org/officeDocument/2006/relationships/image" Target="../media/image104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26" Type="http://schemas.openxmlformats.org/officeDocument/2006/relationships/image" Target="../media/image34.jpe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jpe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jpe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23" Type="http://schemas.openxmlformats.org/officeDocument/2006/relationships/image" Target="../media/image31.jpeg"/><Relationship Id="rId28" Type="http://schemas.openxmlformats.org/officeDocument/2006/relationships/image" Target="../media/image36.jpe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Relationship Id="rId22" Type="http://schemas.openxmlformats.org/officeDocument/2006/relationships/image" Target="../media/image30.jpeg"/><Relationship Id="rId27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9.png"/><Relationship Id="rId5" Type="http://schemas.openxmlformats.org/officeDocument/2006/relationships/image" Target="../media/image1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49.png"/><Relationship Id="rId5" Type="http://schemas.openxmlformats.org/officeDocument/2006/relationships/image" Target="../media/image13.png"/><Relationship Id="rId10" Type="http://schemas.openxmlformats.org/officeDocument/2006/relationships/image" Target="../media/image4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64.png"/><Relationship Id="rId3" Type="http://schemas.openxmlformats.org/officeDocument/2006/relationships/image" Target="../media/image50.png"/><Relationship Id="rId21" Type="http://schemas.openxmlformats.org/officeDocument/2006/relationships/image" Target="../media/image33.jpeg"/><Relationship Id="rId34" Type="http://schemas.openxmlformats.org/officeDocument/2006/relationships/image" Target="../media/image72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37.jpeg"/><Relationship Id="rId33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32.jpe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3.png"/><Relationship Id="rId24" Type="http://schemas.openxmlformats.org/officeDocument/2006/relationships/image" Target="../media/image36.jpeg"/><Relationship Id="rId32" Type="http://schemas.openxmlformats.org/officeDocument/2006/relationships/image" Target="../media/image70.png"/><Relationship Id="rId5" Type="http://schemas.openxmlformats.org/officeDocument/2006/relationships/image" Target="../media/image52.jpeg"/><Relationship Id="rId15" Type="http://schemas.openxmlformats.org/officeDocument/2006/relationships/image" Target="../media/image60.png"/><Relationship Id="rId23" Type="http://schemas.openxmlformats.org/officeDocument/2006/relationships/image" Target="../media/image35.jpeg"/><Relationship Id="rId28" Type="http://schemas.openxmlformats.org/officeDocument/2006/relationships/image" Target="../media/image66.png"/><Relationship Id="rId10" Type="http://schemas.openxmlformats.org/officeDocument/2006/relationships/image" Target="../media/image11.png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34.jpe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73.png"/><Relationship Id="rId21" Type="http://schemas.openxmlformats.org/officeDocument/2006/relationships/image" Target="../media/image87.png"/><Relationship Id="rId7" Type="http://schemas.openxmlformats.org/officeDocument/2006/relationships/image" Target="../media/image56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7.png"/><Relationship Id="rId24" Type="http://schemas.openxmlformats.org/officeDocument/2006/relationships/image" Target="../media/image67.png"/><Relationship Id="rId5" Type="http://schemas.openxmlformats.org/officeDocument/2006/relationships/image" Target="../media/image13.png"/><Relationship Id="rId15" Type="http://schemas.openxmlformats.org/officeDocument/2006/relationships/image" Target="../media/image81.png"/><Relationship Id="rId23" Type="http://schemas.openxmlformats.org/officeDocument/2006/relationships/image" Target="../media/image66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12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91.jpeg"/><Relationship Id="rId18" Type="http://schemas.openxmlformats.org/officeDocument/2006/relationships/image" Target="../media/image67.png"/><Relationship Id="rId3" Type="http://schemas.openxmlformats.org/officeDocument/2006/relationships/image" Target="../media/image86.png"/><Relationship Id="rId7" Type="http://schemas.openxmlformats.org/officeDocument/2006/relationships/image" Target="../media/image56.png"/><Relationship Id="rId12" Type="http://schemas.openxmlformats.org/officeDocument/2006/relationships/image" Target="../media/image90.jpeg"/><Relationship Id="rId17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image" Target="../media/image9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1.jpeg"/><Relationship Id="rId5" Type="http://schemas.openxmlformats.org/officeDocument/2006/relationships/image" Target="../media/image13.png"/><Relationship Id="rId15" Type="http://schemas.openxmlformats.org/officeDocument/2006/relationships/image" Target="../media/image16.jpeg"/><Relationship Id="rId10" Type="http://schemas.openxmlformats.org/officeDocument/2006/relationships/image" Target="../media/image73.png"/><Relationship Id="rId19" Type="http://schemas.openxmlformats.org/officeDocument/2006/relationships/image" Target="../media/image68.png"/><Relationship Id="rId4" Type="http://schemas.openxmlformats.org/officeDocument/2006/relationships/image" Target="../media/image12.png"/><Relationship Id="rId9" Type="http://schemas.openxmlformats.org/officeDocument/2006/relationships/image" Target="../media/image89.png"/><Relationship Id="rId14" Type="http://schemas.openxmlformats.org/officeDocument/2006/relationships/image" Target="../media/image9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67.png"/><Relationship Id="rId7" Type="http://schemas.openxmlformats.org/officeDocument/2006/relationships/image" Target="../media/image56.png"/><Relationship Id="rId12" Type="http://schemas.openxmlformats.org/officeDocument/2006/relationships/image" Target="../media/image95.jpeg"/><Relationship Id="rId17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99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4.jpeg"/><Relationship Id="rId5" Type="http://schemas.openxmlformats.org/officeDocument/2006/relationships/image" Target="../media/image13.png"/><Relationship Id="rId15" Type="http://schemas.openxmlformats.org/officeDocument/2006/relationships/image" Target="../media/image98.png"/><Relationship Id="rId23" Type="http://schemas.openxmlformats.org/officeDocument/2006/relationships/image" Target="../media/image49.png"/><Relationship Id="rId10" Type="http://schemas.openxmlformats.org/officeDocument/2006/relationships/image" Target="../media/image48.png"/><Relationship Id="rId19" Type="http://schemas.openxmlformats.org/officeDocument/2006/relationships/image" Target="../media/image102.png"/><Relationship Id="rId4" Type="http://schemas.openxmlformats.org/officeDocument/2006/relationships/image" Target="../media/image12.png"/><Relationship Id="rId9" Type="http://schemas.openxmlformats.org/officeDocument/2006/relationships/image" Target="../media/image80.png"/><Relationship Id="rId14" Type="http://schemas.openxmlformats.org/officeDocument/2006/relationships/image" Target="../media/image97.png"/><Relationship Id="rId22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36563" y="341313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3"/>
          <p:cNvSpPr/>
          <p:nvPr/>
        </p:nvSpPr>
        <p:spPr>
          <a:xfrm>
            <a:off x="750888" y="831850"/>
            <a:ext cx="2947987" cy="5213350"/>
          </a:xfrm>
          <a:prstGeom prst="rect">
            <a:avLst/>
          </a:prstGeom>
          <a:solidFill>
            <a:srgbClr val="CC006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95" name="TextBox 4"/>
          <p:cNvSpPr txBox="1">
            <a:spLocks noChangeArrowheads="1"/>
          </p:cNvSpPr>
          <p:nvPr/>
        </p:nvSpPr>
        <p:spPr bwMode="auto">
          <a:xfrm>
            <a:off x="1607867" y="638016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Landing Page </a:t>
            </a:r>
            <a:endParaRPr lang="en-GB" sz="1400" b="1" dirty="0"/>
          </a:p>
        </p:txBody>
      </p:sp>
      <p:pic>
        <p:nvPicPr>
          <p:cNvPr id="96" name="Изображение 95" descr="Glostars_Logo-02_White_PN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8" y="1729407"/>
            <a:ext cx="1685522" cy="518622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1854613" y="3540056"/>
            <a:ext cx="79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 in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16615" y="5003268"/>
            <a:ext cx="115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Sign </a:t>
            </a:r>
            <a:r>
              <a:rPr lang="en-US" sz="1600" dirty="0">
                <a:solidFill>
                  <a:schemeClr val="bg1"/>
                </a:solidFill>
              </a:rPr>
              <a:t>u</a:t>
            </a:r>
            <a:r>
              <a:rPr lang="en-US" sz="1600" dirty="0" smtClean="0">
                <a:solidFill>
                  <a:schemeClr val="bg1"/>
                </a:solidFill>
              </a:rPr>
              <a:t>p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77073" y="2530796"/>
            <a:ext cx="471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i="1" dirty="0" smtClean="0">
                <a:solidFill>
                  <a:schemeClr val="bg1"/>
                </a:solidFill>
              </a:rPr>
              <a:t>Email</a:t>
            </a:r>
            <a:endParaRPr lang="en-GB" sz="1000" i="1" dirty="0">
              <a:solidFill>
                <a:schemeClr val="bg1"/>
              </a:solidFill>
            </a:endParaRPr>
          </a:p>
        </p:txBody>
      </p:sp>
      <p:sp>
        <p:nvSpPr>
          <p:cNvPr id="104" name="Rectangle 22"/>
          <p:cNvSpPr/>
          <p:nvPr/>
        </p:nvSpPr>
        <p:spPr>
          <a:xfrm>
            <a:off x="1742260" y="3967269"/>
            <a:ext cx="10198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Forgot </a:t>
            </a:r>
            <a:r>
              <a:rPr lang="en-US" sz="900" dirty="0" smtClean="0">
                <a:solidFill>
                  <a:schemeClr val="bg1"/>
                </a:solidFill>
              </a:rPr>
              <a:t>password?</a:t>
            </a:r>
            <a:endParaRPr lang="en-GB" sz="900" dirty="0"/>
          </a:p>
        </p:txBody>
      </p:sp>
      <p:sp>
        <p:nvSpPr>
          <p:cNvPr id="48" name="Овал 47"/>
          <p:cNvSpPr/>
          <p:nvPr/>
        </p:nvSpPr>
        <p:spPr>
          <a:xfrm>
            <a:off x="1929860" y="5533102"/>
            <a:ext cx="72000" cy="720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731386" y="5759581"/>
            <a:ext cx="98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900" dirty="0" smtClean="0">
                <a:solidFill>
                  <a:schemeClr val="bg1"/>
                </a:solidFill>
              </a:rPr>
              <a:t>Copyright 2016</a:t>
            </a:r>
            <a:endParaRPr lang="ru-RU" sz="9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146411" y="2807795"/>
            <a:ext cx="22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48683" y="3287745"/>
            <a:ext cx="22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88503" y="301074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i="1" dirty="0" smtClean="0">
                <a:solidFill>
                  <a:schemeClr val="bg1"/>
                </a:solidFill>
              </a:rPr>
              <a:t>Password</a:t>
            </a:r>
            <a:endParaRPr lang="en-GB" sz="1000" i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85014" y="3530615"/>
            <a:ext cx="907028" cy="2767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9" name="Овал 47"/>
          <p:cNvSpPr/>
          <p:nvPr/>
        </p:nvSpPr>
        <p:spPr>
          <a:xfrm>
            <a:off x="2177796" y="5535374"/>
            <a:ext cx="72000" cy="720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7"/>
          <p:cNvSpPr/>
          <p:nvPr/>
        </p:nvSpPr>
        <p:spPr>
          <a:xfrm>
            <a:off x="2412084" y="5537646"/>
            <a:ext cx="72000" cy="720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Oval 29"/>
          <p:cNvSpPr/>
          <p:nvPr/>
        </p:nvSpPr>
        <p:spPr>
          <a:xfrm>
            <a:off x="1881702" y="54915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3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8230018" y="332847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6"/>
          <p:cNvSpPr/>
          <p:nvPr/>
        </p:nvSpPr>
        <p:spPr>
          <a:xfrm>
            <a:off x="8544343" y="823384"/>
            <a:ext cx="2947988" cy="5213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9745992" y="6379849"/>
            <a:ext cx="768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Sign up </a:t>
            </a:r>
            <a:endParaRPr lang="en-GB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725690" y="360392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Birthday</a:t>
            </a:r>
            <a:endParaRPr lang="ru-RU" sz="1200" dirty="0"/>
          </a:p>
        </p:txBody>
      </p:sp>
      <p:pic>
        <p:nvPicPr>
          <p:cNvPr id="70" name="Изображение 14" descr="Снимок экрана 2016-02-11 в 18.17.0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53" y="3960215"/>
            <a:ext cx="479857" cy="156688"/>
          </a:xfrm>
          <a:prstGeom prst="rect">
            <a:avLst/>
          </a:prstGeom>
        </p:spPr>
      </p:pic>
      <p:pic>
        <p:nvPicPr>
          <p:cNvPr id="71" name="Изображение 15" descr="Снимок экрана 2016-02-11 в 18.17.1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68" y="3977148"/>
            <a:ext cx="674138" cy="158001"/>
          </a:xfrm>
          <a:prstGeom prst="rect">
            <a:avLst/>
          </a:prstGeom>
        </p:spPr>
      </p:pic>
      <p:pic>
        <p:nvPicPr>
          <p:cNvPr id="78" name="Изображение 16" descr="Снимок экрана 2016-02-11 в 18.17.3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74" y="3977148"/>
            <a:ext cx="621471" cy="15800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990510" y="4256500"/>
            <a:ext cx="1253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smtClean="0"/>
              <a:t>Female</a:t>
            </a:r>
            <a:endParaRPr lang="ru-R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0201930" y="4281670"/>
            <a:ext cx="135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smtClean="0"/>
              <a:t>Male</a:t>
            </a:r>
            <a:endParaRPr lang="ru-RU" sz="1100" dirty="0"/>
          </a:p>
        </p:txBody>
      </p:sp>
      <p:pic>
        <p:nvPicPr>
          <p:cNvPr id="81" name="Изображение 19" descr="circle-128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62" y="4312447"/>
            <a:ext cx="162000" cy="162000"/>
          </a:xfrm>
          <a:prstGeom prst="rect">
            <a:avLst/>
          </a:prstGeom>
        </p:spPr>
      </p:pic>
      <p:pic>
        <p:nvPicPr>
          <p:cNvPr id="82" name="Изображение 20" descr="circle-128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10" y="4333385"/>
            <a:ext cx="162000" cy="162000"/>
          </a:xfrm>
          <a:prstGeom prst="rect">
            <a:avLst/>
          </a:prstGeom>
        </p:spPr>
      </p:pic>
      <p:sp>
        <p:nvSpPr>
          <p:cNvPr id="83" name="Скругленный прямоугольник 21"/>
          <p:cNvSpPr/>
          <p:nvPr/>
        </p:nvSpPr>
        <p:spPr>
          <a:xfrm>
            <a:off x="9459932" y="4913968"/>
            <a:ext cx="1109204" cy="29020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9459931" y="4937132"/>
            <a:ext cx="1109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dirty="0" err="1" smtClean="0">
                <a:solidFill>
                  <a:schemeClr val="bg1"/>
                </a:solidFill>
              </a:rPr>
              <a:t>Create</a:t>
            </a:r>
            <a:r>
              <a:rPr lang="fi-FI" sz="1000" dirty="0" smtClean="0">
                <a:solidFill>
                  <a:schemeClr val="bg1"/>
                </a:solidFill>
              </a:rPr>
              <a:t> </a:t>
            </a:r>
            <a:r>
              <a:rPr lang="fi-FI" sz="1000" dirty="0" err="1" smtClean="0">
                <a:solidFill>
                  <a:schemeClr val="bg1"/>
                </a:solidFill>
              </a:rPr>
              <a:t>Account</a:t>
            </a:r>
            <a:r>
              <a:rPr lang="fi-FI" sz="1000" dirty="0" smtClean="0">
                <a:solidFill>
                  <a:schemeClr val="bg1"/>
                </a:solidFill>
              </a:rPr>
              <a:t> 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52272" y="4624021"/>
            <a:ext cx="2550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F7F7F"/>
                </a:solidFill>
              </a:rPr>
              <a:t>By clicking Create account you agree to our </a:t>
            </a:r>
            <a:r>
              <a:rPr lang="en-US" sz="800" dirty="0">
                <a:solidFill>
                  <a:srgbClr val="0092D9"/>
                </a:solidFill>
              </a:rPr>
              <a:t>Terms</a:t>
            </a:r>
            <a:r>
              <a:rPr lang="en-US" sz="800" dirty="0">
                <a:solidFill>
                  <a:srgbClr val="7F7F7F"/>
                </a:solidFill>
              </a:rPr>
              <a:t> of </a:t>
            </a:r>
            <a:r>
              <a:rPr lang="en-US" sz="800" dirty="0" smtClean="0">
                <a:solidFill>
                  <a:srgbClr val="7F7F7F"/>
                </a:solidFill>
              </a:rPr>
              <a:t>use</a:t>
            </a:r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46866" y="967937"/>
            <a:ext cx="245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Sign </a:t>
            </a:r>
            <a:r>
              <a:rPr lang="fi-FI" sz="1600" dirty="0"/>
              <a:t>u</a:t>
            </a:r>
            <a:r>
              <a:rPr lang="fi-FI" sz="1600" dirty="0" smtClean="0"/>
              <a:t>p</a:t>
            </a:r>
            <a:endParaRPr lang="ru-RU" sz="16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8844448" y="2240311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846720" y="2637881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844448" y="3014722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846720" y="3417702"/>
            <a:ext cx="23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784249" y="1998093"/>
            <a:ext cx="2167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smtClean="0">
                <a:solidFill>
                  <a:schemeClr val="bg1"/>
                </a:solidFill>
              </a:rPr>
              <a:t>First name</a:t>
            </a:r>
            <a:endParaRPr lang="ru-RU" sz="1000" i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97491" y="2396860"/>
            <a:ext cx="2167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smtClean="0">
                <a:solidFill>
                  <a:schemeClr val="bg1"/>
                </a:solidFill>
              </a:rPr>
              <a:t>Last name</a:t>
            </a:r>
            <a:endParaRPr lang="ru-RU" sz="1000" i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809842" y="2782218"/>
            <a:ext cx="2167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smtClean="0">
                <a:solidFill>
                  <a:schemeClr val="bg1"/>
                </a:solidFill>
              </a:rPr>
              <a:t>Email</a:t>
            </a:r>
            <a:endParaRPr lang="ru-RU" sz="1000" i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97491" y="3173199"/>
            <a:ext cx="2167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smtClean="0">
                <a:solidFill>
                  <a:schemeClr val="bg1"/>
                </a:solidFill>
              </a:rPr>
              <a:t>Password</a:t>
            </a:r>
            <a:endParaRPr lang="ru-RU" sz="1000" i="1" dirty="0">
              <a:solidFill>
                <a:schemeClr val="bg1"/>
              </a:solidFill>
            </a:endParaRPr>
          </a:p>
        </p:txBody>
      </p:sp>
      <p:sp>
        <p:nvSpPr>
          <p:cNvPr id="101" name="Овал 47"/>
          <p:cNvSpPr/>
          <p:nvPr/>
        </p:nvSpPr>
        <p:spPr>
          <a:xfrm>
            <a:off x="9764007" y="56484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47"/>
          <p:cNvSpPr/>
          <p:nvPr/>
        </p:nvSpPr>
        <p:spPr>
          <a:xfrm>
            <a:off x="10011943" y="56507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Овал 47"/>
          <p:cNvSpPr/>
          <p:nvPr/>
        </p:nvSpPr>
        <p:spPr>
          <a:xfrm>
            <a:off x="10246231" y="56529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Oval 105"/>
          <p:cNvSpPr/>
          <p:nvPr/>
        </p:nvSpPr>
        <p:spPr>
          <a:xfrm>
            <a:off x="10189028" y="558901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9640074" y="5279173"/>
            <a:ext cx="79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Log in</a:t>
            </a:r>
            <a:endParaRPr lang="ru-RU" sz="1000" b="1" dirty="0"/>
          </a:p>
        </p:txBody>
      </p:sp>
      <p:pic>
        <p:nvPicPr>
          <p:cNvPr id="108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367333" y="341313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4672653" y="823384"/>
            <a:ext cx="2975212" cy="5240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Овал 47"/>
          <p:cNvSpPr/>
          <p:nvPr/>
        </p:nvSpPr>
        <p:spPr>
          <a:xfrm>
            <a:off x="5871637" y="568550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47"/>
          <p:cNvSpPr/>
          <p:nvPr/>
        </p:nvSpPr>
        <p:spPr>
          <a:xfrm>
            <a:off x="6119573" y="568777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47"/>
          <p:cNvSpPr/>
          <p:nvPr/>
        </p:nvSpPr>
        <p:spPr>
          <a:xfrm>
            <a:off x="6353861" y="569004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Oval 115"/>
          <p:cNvSpPr/>
          <p:nvPr/>
        </p:nvSpPr>
        <p:spPr>
          <a:xfrm>
            <a:off x="6057761" y="56309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5163796" y="5256576"/>
            <a:ext cx="907028" cy="221934"/>
          </a:xfrm>
          <a:prstGeom prst="roundRect">
            <a:avLst/>
          </a:prstGeom>
          <a:solidFill>
            <a:srgbClr val="CC00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ounded Rectangle 117"/>
          <p:cNvSpPr/>
          <p:nvPr/>
        </p:nvSpPr>
        <p:spPr>
          <a:xfrm>
            <a:off x="6155573" y="5253449"/>
            <a:ext cx="907028" cy="221934"/>
          </a:xfrm>
          <a:prstGeom prst="roundRect">
            <a:avLst/>
          </a:prstGeom>
          <a:solidFill>
            <a:schemeClr val="accent6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5216024" y="5230216"/>
            <a:ext cx="79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 in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15246" y="5239269"/>
            <a:ext cx="79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dirty="0" smtClean="0">
                <a:solidFill>
                  <a:schemeClr val="bg1"/>
                </a:solidFill>
              </a:rPr>
              <a:t>Sign up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25" name="TextBox 4"/>
          <p:cNvSpPr txBox="1">
            <a:spLocks noChangeArrowheads="1"/>
          </p:cNvSpPr>
          <p:nvPr/>
        </p:nvSpPr>
        <p:spPr bwMode="auto">
          <a:xfrm>
            <a:off x="5299579" y="6380163"/>
            <a:ext cx="1615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Value Propositions</a:t>
            </a:r>
            <a:endParaRPr lang="en-GB" sz="1400" b="1" dirty="0"/>
          </a:p>
        </p:txBody>
      </p:sp>
      <p:pic>
        <p:nvPicPr>
          <p:cNvPr id="1026" name="Picture 2" descr="http://kontagin.com/images/fb-logo-signup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254" y="1388529"/>
            <a:ext cx="1320031" cy="27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27303" y="167570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or</a:t>
            </a:r>
            <a:endParaRPr 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3" b="8913"/>
          <a:stretch/>
        </p:blipFill>
        <p:spPr>
          <a:xfrm>
            <a:off x="4672652" y="816919"/>
            <a:ext cx="2986613" cy="1375311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4685755" y="1019197"/>
            <a:ext cx="121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Win</a:t>
            </a:r>
            <a:r>
              <a:rPr lang="fi-FI" sz="1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i-FI" sz="1400" dirty="0" err="1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Prizes</a:t>
            </a:r>
            <a:endParaRPr lang="en-US" sz="1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699403" y="1243691"/>
            <a:ext cx="1285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fi-FI" sz="10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photo</a:t>
            </a:r>
            <a:r>
              <a:rPr lang="fi-FI" sz="1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i-FI" sz="10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competition</a:t>
            </a:r>
            <a:endParaRPr lang="en-US" sz="1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" b="17777"/>
          <a:stretch/>
        </p:blipFill>
        <p:spPr>
          <a:xfrm>
            <a:off x="4679813" y="2197343"/>
            <a:ext cx="2981700" cy="144666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4657022" y="2284744"/>
            <a:ext cx="178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Share</a:t>
            </a:r>
            <a:r>
              <a:rPr lang="fi-FI" sz="1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Moments</a:t>
            </a:r>
            <a:endParaRPr lang="en-US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9" b="14353"/>
          <a:stretch/>
        </p:blipFill>
        <p:spPr>
          <a:xfrm>
            <a:off x="4677105" y="3660834"/>
            <a:ext cx="2982894" cy="1446663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4679813" y="3707098"/>
            <a:ext cx="21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Refresh </a:t>
            </a:r>
            <a:r>
              <a:rPr lang="fi-FI" sz="1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fi-FI" sz="1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our Mind</a:t>
            </a:r>
            <a:endParaRPr lang="en-US" sz="1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2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1477081" y="3455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/>
          <p:nvPr/>
        </p:nvSpPr>
        <p:spPr>
          <a:xfrm>
            <a:off x="1791406" y="8360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" name="Прямоугольник 10"/>
          <p:cNvSpPr/>
          <p:nvPr/>
        </p:nvSpPr>
        <p:spPr>
          <a:xfrm>
            <a:off x="1778042" y="5722080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Изображение 6" descr="prize_cup_winner_champion-51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08" y="5740401"/>
            <a:ext cx="231773" cy="231773"/>
          </a:xfrm>
          <a:prstGeom prst="rect">
            <a:avLst/>
          </a:prstGeom>
        </p:spPr>
      </p:pic>
      <p:pic>
        <p:nvPicPr>
          <p:cNvPr id="8" name="Изображение 7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71" y="5740402"/>
            <a:ext cx="407939" cy="262465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87" y="5745715"/>
            <a:ext cx="226909" cy="235985"/>
          </a:xfrm>
          <a:prstGeom prst="rect">
            <a:avLst/>
          </a:prstGeom>
        </p:spPr>
      </p:pic>
      <p:pic>
        <p:nvPicPr>
          <p:cNvPr id="10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70" y="5778329"/>
            <a:ext cx="263662" cy="187200"/>
          </a:xfrm>
          <a:prstGeom prst="rect">
            <a:avLst/>
          </a:prstGeom>
        </p:spPr>
      </p:pic>
      <p:pic>
        <p:nvPicPr>
          <p:cNvPr id="11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3692899" y="5771092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404555" y="6310475"/>
            <a:ext cx="144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 dirty="0" smtClean="0"/>
              <a:t>While Searching</a:t>
            </a:r>
            <a:endParaRPr lang="ru-RU" dirty="0"/>
          </a:p>
        </p:txBody>
      </p:sp>
      <p:pic>
        <p:nvPicPr>
          <p:cNvPr id="27" name="Изображение 26" descr="Снимок экрана 2016-02-17 в 17.25.54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81" y="1397001"/>
            <a:ext cx="414866" cy="414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/>
          <p:cNvSpPr txBox="1"/>
          <p:nvPr/>
        </p:nvSpPr>
        <p:spPr>
          <a:xfrm>
            <a:off x="2340097" y="1333502"/>
            <a:ext cx="204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nawrin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Nawab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8643" y="1559581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15 mutual friends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95"/>
          <p:cNvCxnSpPr/>
          <p:nvPr/>
        </p:nvCxnSpPr>
        <p:spPr>
          <a:xfrm>
            <a:off x="1851350" y="32078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590" y="2962997"/>
            <a:ext cx="703542" cy="24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people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Изображение 31" descr="arrow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1984" y="3011802"/>
            <a:ext cx="150586" cy="150586"/>
          </a:xfrm>
          <a:prstGeom prst="rect">
            <a:avLst/>
          </a:prstGeom>
        </p:spPr>
      </p:pic>
      <p:pic>
        <p:nvPicPr>
          <p:cNvPr id="33" name="Изображение 32" descr="Снимок экрана 2016-02-04 в 17.24.38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81" y="1968499"/>
            <a:ext cx="389466" cy="384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extBox 33"/>
          <p:cNvSpPr txBox="1"/>
          <p:nvPr/>
        </p:nvSpPr>
        <p:spPr>
          <a:xfrm>
            <a:off x="2326576" y="1888123"/>
            <a:ext cx="212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Anastasiia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Zhuikova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21803" y="2112713"/>
            <a:ext cx="1350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mutual friends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Изображение 35" descr="Снимок экрана 2016-02-08 в 17.02.31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83" y="2474495"/>
            <a:ext cx="376764" cy="4084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7" name="TextBox 36"/>
          <p:cNvSpPr txBox="1"/>
          <p:nvPr/>
        </p:nvSpPr>
        <p:spPr>
          <a:xfrm>
            <a:off x="2324893" y="2426575"/>
            <a:ext cx="212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Rajib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Sinha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8481" y="2550431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5 mutual friends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Изображение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08883" y="3306192"/>
            <a:ext cx="376764" cy="4138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0" name="TextBox 39"/>
          <p:cNvSpPr txBox="1"/>
          <p:nvPr/>
        </p:nvSpPr>
        <p:spPr>
          <a:xfrm>
            <a:off x="2293065" y="3280066"/>
            <a:ext cx="212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Visit Lappeenranta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95"/>
          <p:cNvCxnSpPr/>
          <p:nvPr/>
        </p:nvCxnSpPr>
        <p:spPr>
          <a:xfrm>
            <a:off x="1870781" y="39825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58940" y="3705543"/>
            <a:ext cx="693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pages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6181" y="4037568"/>
            <a:ext cx="1808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lappeenranta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95"/>
          <p:cNvCxnSpPr/>
          <p:nvPr/>
        </p:nvCxnSpPr>
        <p:spPr>
          <a:xfrm>
            <a:off x="1870781" y="46937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77336" y="4416743"/>
            <a:ext cx="594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tags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8" name="Изображение 47" descr="43428-200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81" y="4793586"/>
            <a:ext cx="255048" cy="25504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86319" y="4757986"/>
            <a:ext cx="158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Lappeenranta 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Connector 95"/>
          <p:cNvCxnSpPr/>
          <p:nvPr/>
        </p:nvCxnSpPr>
        <p:spPr>
          <a:xfrm>
            <a:off x="1851350" y="53795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67978" y="5094738"/>
            <a:ext cx="860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places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Прямоугольник 10"/>
          <p:cNvSpPr/>
          <p:nvPr/>
        </p:nvSpPr>
        <p:spPr>
          <a:xfrm>
            <a:off x="1792978" y="855481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72" y="923729"/>
            <a:ext cx="282761" cy="279990"/>
          </a:xfrm>
          <a:prstGeom prst="ellipse">
            <a:avLst/>
          </a:prstGeom>
        </p:spPr>
      </p:pic>
      <p:cxnSp>
        <p:nvCxnSpPr>
          <p:cNvPr id="55" name="Прямая соединительная линия 51"/>
          <p:cNvCxnSpPr/>
          <p:nvPr/>
        </p:nvCxnSpPr>
        <p:spPr>
          <a:xfrm>
            <a:off x="2460604" y="1146053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93" y="946789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Изображение 184" descr="arrow_1-128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82" y="951411"/>
            <a:ext cx="228600" cy="228600"/>
          </a:xfrm>
          <a:prstGeom prst="rect">
            <a:avLst/>
          </a:prstGeom>
        </p:spPr>
      </p:pic>
      <p:pic>
        <p:nvPicPr>
          <p:cNvPr id="59" name="Изображение 31" descr="arrow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7628" y="3752037"/>
            <a:ext cx="150586" cy="150586"/>
          </a:xfrm>
          <a:prstGeom prst="rect">
            <a:avLst/>
          </a:prstGeom>
        </p:spPr>
      </p:pic>
      <p:pic>
        <p:nvPicPr>
          <p:cNvPr id="60" name="Изображение 31" descr="arrow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3272" y="4466146"/>
            <a:ext cx="150586" cy="150586"/>
          </a:xfrm>
          <a:prstGeom prst="rect">
            <a:avLst/>
          </a:prstGeom>
        </p:spPr>
      </p:pic>
      <p:pic>
        <p:nvPicPr>
          <p:cNvPr id="61" name="Изображение 31" descr="arrow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48916" y="5154129"/>
            <a:ext cx="150586" cy="1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509368" y="307446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8"/>
          <p:cNvSpPr/>
          <p:nvPr/>
        </p:nvSpPr>
        <p:spPr>
          <a:xfrm>
            <a:off x="4823693" y="797983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7" name="TextBox 11"/>
          <p:cNvSpPr txBox="1">
            <a:spLocks noChangeArrowheads="1"/>
          </p:cNvSpPr>
          <p:nvPr/>
        </p:nvSpPr>
        <p:spPr bwMode="auto">
          <a:xfrm>
            <a:off x="5380456" y="6409796"/>
            <a:ext cx="1834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Home page continues</a:t>
            </a:r>
            <a:endParaRPr lang="en-GB" sz="1400" b="1" dirty="0"/>
          </a:p>
        </p:txBody>
      </p:sp>
      <p:sp>
        <p:nvSpPr>
          <p:cNvPr id="110" name="Прямоугольник 10"/>
          <p:cNvSpPr/>
          <p:nvPr/>
        </p:nvSpPr>
        <p:spPr>
          <a:xfrm>
            <a:off x="4823693" y="5679497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5" name="Picture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25" y="5720649"/>
            <a:ext cx="263662" cy="187200"/>
          </a:xfrm>
          <a:prstGeom prst="rect">
            <a:avLst/>
          </a:prstGeom>
        </p:spPr>
      </p:pic>
      <p:pic>
        <p:nvPicPr>
          <p:cNvPr id="137" name="Изображение 136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55" y="5698068"/>
            <a:ext cx="407939" cy="262465"/>
          </a:xfrm>
          <a:prstGeom prst="rect">
            <a:avLst/>
          </a:prstGeom>
        </p:spPr>
      </p:pic>
      <p:pic>
        <p:nvPicPr>
          <p:cNvPr id="109" name="Picture 10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5686912"/>
            <a:ext cx="225000" cy="234000"/>
          </a:xfrm>
          <a:prstGeom prst="rect">
            <a:avLst/>
          </a:prstGeom>
        </p:spPr>
      </p:pic>
      <p:sp>
        <p:nvSpPr>
          <p:cNvPr id="86" name="Прямоугольник 27"/>
          <p:cNvSpPr/>
          <p:nvPr/>
        </p:nvSpPr>
        <p:spPr>
          <a:xfrm>
            <a:off x="4819148" y="799109"/>
            <a:ext cx="2955600" cy="407818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7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45" y="5733971"/>
            <a:ext cx="203903" cy="201905"/>
          </a:xfrm>
          <a:prstGeom prst="ellipse">
            <a:avLst/>
          </a:prstGeom>
        </p:spPr>
      </p:pic>
      <p:cxnSp>
        <p:nvCxnSpPr>
          <p:cNvPr id="88" name="Прямая соединительная линия 51"/>
          <p:cNvCxnSpPr/>
          <p:nvPr/>
        </p:nvCxnSpPr>
        <p:spPr>
          <a:xfrm>
            <a:off x="5980937" y="1084269"/>
            <a:ext cx="1692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32" y="5693836"/>
            <a:ext cx="291892" cy="270000"/>
          </a:xfrm>
          <a:prstGeom prst="rect">
            <a:avLst/>
          </a:prstGeom>
        </p:spPr>
      </p:pic>
      <p:pic>
        <p:nvPicPr>
          <p:cNvPr id="102" name="Picture 22" descr="https://glostars.blob.core.windows.net/pictures/1767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66"/>
          <a:stretch/>
        </p:blipFill>
        <p:spPr bwMode="auto">
          <a:xfrm>
            <a:off x="4837341" y="1890157"/>
            <a:ext cx="2938737" cy="1712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-Point Star 52"/>
          <p:cNvSpPr/>
          <p:nvPr/>
        </p:nvSpPr>
        <p:spPr>
          <a:xfrm>
            <a:off x="7629085" y="1671834"/>
            <a:ext cx="126000" cy="1260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40" descr="https://glostars.blob.core.windows.net/profile-pictures-thumbs-mini/dcfecda7-c242-49ab-9310-0cc6ef42d75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32" y="1294274"/>
            <a:ext cx="440197" cy="3285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328229" y="1235678"/>
            <a:ext cx="388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solidFill>
                  <a:srgbClr val="0092D9"/>
                </a:solidFill>
              </a:rPr>
              <a:t>Kafil</a:t>
            </a:r>
            <a:endParaRPr lang="en-GB" sz="900" dirty="0">
              <a:solidFill>
                <a:srgbClr val="0092D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94726" y="1423685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Winter night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13102" y="1621833"/>
            <a:ext cx="369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5m</a:t>
            </a:r>
            <a:endParaRPr lang="ru-RU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22" y="1698743"/>
            <a:ext cx="163510" cy="158400"/>
          </a:xfrm>
          <a:prstGeom prst="rect">
            <a:avLst/>
          </a:prstGeom>
        </p:spPr>
      </p:pic>
      <p:pic>
        <p:nvPicPr>
          <p:cNvPr id="13" name="Picture 2" descr="http://www.clker.com/cliparts/9/T/2/h/X/7/search-icon-md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29" y="910562"/>
            <a:ext cx="120883" cy="1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85553" y="85917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bg1"/>
                </a:solidFill>
              </a:rPr>
              <a:t>Search</a:t>
            </a:r>
            <a:endParaRPr lang="en-US" sz="10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02" y="864422"/>
            <a:ext cx="823575" cy="253408"/>
          </a:xfrm>
          <a:prstGeom prst="rect">
            <a:avLst/>
          </a:prstGeom>
        </p:spPr>
      </p:pic>
      <p:pic>
        <p:nvPicPr>
          <p:cNvPr id="48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595775" y="307446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/>
          <p:cNvSpPr/>
          <p:nvPr/>
        </p:nvSpPr>
        <p:spPr>
          <a:xfrm>
            <a:off x="910100" y="797983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0" name="Прямоугольник 27"/>
          <p:cNvSpPr/>
          <p:nvPr/>
        </p:nvSpPr>
        <p:spPr>
          <a:xfrm>
            <a:off x="905555" y="799109"/>
            <a:ext cx="2955600" cy="407818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51"/>
          <p:cNvCxnSpPr/>
          <p:nvPr/>
        </p:nvCxnSpPr>
        <p:spPr>
          <a:xfrm>
            <a:off x="2067344" y="1084269"/>
            <a:ext cx="1692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http://www.clker.com/cliparts/9/T/2/h/X/7/search-icon-md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36" y="910562"/>
            <a:ext cx="120883" cy="1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971960" y="85917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bg1"/>
                </a:solidFill>
              </a:rPr>
              <a:t>Search</a:t>
            </a:r>
            <a:endParaRPr lang="en-US" sz="1000" i="1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9" y="864422"/>
            <a:ext cx="823575" cy="253408"/>
          </a:xfrm>
          <a:prstGeom prst="rect">
            <a:avLst/>
          </a:prstGeom>
        </p:spPr>
      </p:pic>
      <p:pic>
        <p:nvPicPr>
          <p:cNvPr id="63" name="Picture 4" descr="https://glostars.blob.core.windows.net/pictures/2185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84" y="1483926"/>
            <a:ext cx="793597" cy="57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 descr="https://glostars.blob.core.windows.net/pictures/1673.jpg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0"/>
          <a:stretch/>
        </p:blipFill>
        <p:spPr bwMode="auto">
          <a:xfrm>
            <a:off x="1924491" y="1483926"/>
            <a:ext cx="821494" cy="57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8" descr="https://glostars.blob.core.windows.net/pictures/2154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93400"/>
            <a:ext cx="895312" cy="56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2439" y="1206927"/>
            <a:ext cx="116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Recent uploads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6" name="Picture 12" descr="https://cdn3.iconfinder.com/data/icons/faticons/32/arrow-left-01-128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63" y="1608367"/>
            <a:ext cx="234000" cy="2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2" descr="https://cdn3.iconfinder.com/data/icons/faticons/32/arrow-left-01-128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790" y="1629813"/>
            <a:ext cx="204128" cy="2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Oval 68"/>
          <p:cNvSpPr/>
          <p:nvPr/>
        </p:nvSpPr>
        <p:spPr>
          <a:xfrm>
            <a:off x="1812065" y="21618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064478" y="2161822"/>
            <a:ext cx="72000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304190" y="2161822"/>
            <a:ext cx="72000" cy="7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532790" y="2161822"/>
            <a:ext cx="72000" cy="7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783615" y="2161822"/>
            <a:ext cx="72000" cy="7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10100" y="2433712"/>
            <a:ext cx="54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4367" y="2392768"/>
            <a:ext cx="28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38" descr="https://glostars.blob.core.windows.net/pictures/1843.JP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3" y="3342767"/>
            <a:ext cx="2943282" cy="2049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5-Point Star 75"/>
          <p:cNvSpPr/>
          <p:nvPr/>
        </p:nvSpPr>
        <p:spPr>
          <a:xfrm>
            <a:off x="3682317" y="3155676"/>
            <a:ext cx="126000" cy="1260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105725" y="540461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50 </a:t>
            </a:r>
            <a:endParaRPr lang="en-US" sz="1000" dirty="0"/>
          </a:p>
        </p:txBody>
      </p:sp>
      <p:pic>
        <p:nvPicPr>
          <p:cNvPr id="78" name="Picture 40" descr="https://glostars.blob.core.windows.net/profile-pictures-thumbs-mini/dcfecda7-c242-49ab-9310-0cc6ef42d75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34" y="2767041"/>
            <a:ext cx="422536" cy="315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446230" y="2722093"/>
            <a:ext cx="388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solidFill>
                  <a:srgbClr val="0092D9"/>
                </a:solidFill>
              </a:rPr>
              <a:t>Kafil</a:t>
            </a:r>
            <a:endParaRPr lang="en-GB" sz="900" dirty="0">
              <a:solidFill>
                <a:srgbClr val="0092D9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59878" y="292100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Walkway to LUT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17873" y="3342767"/>
            <a:ext cx="2943282" cy="2049185"/>
          </a:xfrm>
          <a:prstGeom prst="rect">
            <a:avLst/>
          </a:prstGeom>
          <a:solidFill>
            <a:srgbClr val="76717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255397" y="4182873"/>
            <a:ext cx="306000" cy="306000"/>
          </a:xfrm>
          <a:prstGeom prst="star5">
            <a:avLst/>
          </a:prstGeom>
          <a:solidFill>
            <a:srgbClr val="CC006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5-Point Star 88"/>
          <p:cNvSpPr/>
          <p:nvPr/>
        </p:nvSpPr>
        <p:spPr>
          <a:xfrm>
            <a:off x="1724769" y="4191515"/>
            <a:ext cx="306000" cy="306000"/>
          </a:xfrm>
          <a:prstGeom prst="star5">
            <a:avLst/>
          </a:prstGeom>
          <a:solidFill>
            <a:srgbClr val="CC006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5-Point Star 92"/>
          <p:cNvSpPr/>
          <p:nvPr/>
        </p:nvSpPr>
        <p:spPr>
          <a:xfrm>
            <a:off x="2211711" y="4199282"/>
            <a:ext cx="306000" cy="306000"/>
          </a:xfrm>
          <a:prstGeom prst="star5">
            <a:avLst/>
          </a:prstGeom>
          <a:solidFill>
            <a:srgbClr val="CC006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5-Point Star 96"/>
          <p:cNvSpPr/>
          <p:nvPr/>
        </p:nvSpPr>
        <p:spPr>
          <a:xfrm>
            <a:off x="2729778" y="4212930"/>
            <a:ext cx="306000" cy="30600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5-Point Star 97"/>
          <p:cNvSpPr/>
          <p:nvPr/>
        </p:nvSpPr>
        <p:spPr>
          <a:xfrm>
            <a:off x="3215791" y="4222964"/>
            <a:ext cx="306000" cy="30600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22418" y="3081157"/>
            <a:ext cx="369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5m</a:t>
            </a:r>
            <a:endParaRPr lang="ru-RU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04" y="3171535"/>
            <a:ext cx="136217" cy="1260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4" y="5441667"/>
            <a:ext cx="231417" cy="198247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2482827" y="5394343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</a:t>
            </a:r>
            <a:r>
              <a:rPr lang="en-GB" sz="1000" dirty="0" smtClean="0"/>
              <a:t> </a:t>
            </a:r>
            <a:endParaRPr lang="en-US" sz="1000" dirty="0"/>
          </a:p>
        </p:txBody>
      </p:sp>
      <p:sp>
        <p:nvSpPr>
          <p:cNvPr id="112" name="5-Point Star 111"/>
          <p:cNvSpPr/>
          <p:nvPr/>
        </p:nvSpPr>
        <p:spPr>
          <a:xfrm>
            <a:off x="1004937" y="5451463"/>
            <a:ext cx="144000" cy="144000"/>
          </a:xfrm>
          <a:prstGeom prst="star5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922418" y="5787317"/>
            <a:ext cx="293873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86" y="5473226"/>
            <a:ext cx="141125" cy="135127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1844415" y="5416701"/>
            <a:ext cx="0" cy="1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143229" y="5418973"/>
            <a:ext cx="0" cy="1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0"/>
          <p:cNvSpPr/>
          <p:nvPr/>
        </p:nvSpPr>
        <p:spPr>
          <a:xfrm>
            <a:off x="887442" y="5710701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8" name="Picture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74" y="5751853"/>
            <a:ext cx="263662" cy="187200"/>
          </a:xfrm>
          <a:prstGeom prst="rect">
            <a:avLst/>
          </a:prstGeom>
        </p:spPr>
      </p:pic>
      <p:pic>
        <p:nvPicPr>
          <p:cNvPr id="120" name="Изображение 136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04" y="5729272"/>
            <a:ext cx="407939" cy="262465"/>
          </a:xfrm>
          <a:prstGeom prst="rect">
            <a:avLst/>
          </a:prstGeom>
        </p:spPr>
      </p:pic>
      <p:pic>
        <p:nvPicPr>
          <p:cNvPr id="121" name="Picture 10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22" y="5718116"/>
            <a:ext cx="225000" cy="234000"/>
          </a:xfrm>
          <a:prstGeom prst="rect">
            <a:avLst/>
          </a:prstGeom>
        </p:spPr>
      </p:pic>
      <p:pic>
        <p:nvPicPr>
          <p:cNvPr id="122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94" y="5765175"/>
            <a:ext cx="203903" cy="201905"/>
          </a:xfrm>
          <a:prstGeom prst="ellipse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81" y="5725040"/>
            <a:ext cx="291892" cy="270000"/>
          </a:xfrm>
          <a:prstGeom prst="rect">
            <a:avLst/>
          </a:prstGeom>
        </p:spPr>
      </p:pic>
      <p:sp>
        <p:nvSpPr>
          <p:cNvPr id="124" name="5-Point Star 123"/>
          <p:cNvSpPr/>
          <p:nvPr/>
        </p:nvSpPr>
        <p:spPr>
          <a:xfrm>
            <a:off x="6136724" y="2481991"/>
            <a:ext cx="306000" cy="306000"/>
          </a:xfrm>
          <a:prstGeom prst="star5">
            <a:avLst/>
          </a:prstGeom>
          <a:solidFill>
            <a:srgbClr val="CC006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023606" y="361999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20 </a:t>
            </a:r>
            <a:endParaRPr lang="en-US" sz="10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15" y="3657047"/>
            <a:ext cx="231417" cy="198247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6400708" y="36097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28" name="5-Point Star 127"/>
          <p:cNvSpPr/>
          <p:nvPr/>
        </p:nvSpPr>
        <p:spPr>
          <a:xfrm>
            <a:off x="4922818" y="3666843"/>
            <a:ext cx="144000" cy="144000"/>
          </a:xfrm>
          <a:prstGeom prst="star5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667" y="3688606"/>
            <a:ext cx="141125" cy="135127"/>
          </a:xfrm>
          <a:prstGeom prst="rect">
            <a:avLst/>
          </a:prstGeom>
        </p:spPr>
      </p:pic>
      <p:cxnSp>
        <p:nvCxnSpPr>
          <p:cNvPr id="130" name="Straight Connector 129"/>
          <p:cNvCxnSpPr/>
          <p:nvPr/>
        </p:nvCxnSpPr>
        <p:spPr>
          <a:xfrm>
            <a:off x="5762296" y="3632081"/>
            <a:ext cx="0" cy="1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061110" y="3634353"/>
            <a:ext cx="0" cy="1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864637" y="3978183"/>
            <a:ext cx="28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96" y="4090150"/>
            <a:ext cx="364244" cy="242734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234130" y="4030047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 smtClean="0">
                <a:solidFill>
                  <a:srgbClr val="0092D9"/>
                </a:solidFill>
              </a:rPr>
              <a:t>Sneha</a:t>
            </a:r>
            <a:endParaRPr lang="en-GB" sz="900" dirty="0">
              <a:solidFill>
                <a:srgbClr val="0092D9"/>
              </a:solidFill>
            </a:endParaRPr>
          </a:p>
        </p:txBody>
      </p:sp>
      <p:pic>
        <p:nvPicPr>
          <p:cNvPr id="134" name="Picture 14" descr="https://glostars.blob.core.windows.net/pictures/1830.jpg"/>
          <p:cNvPicPr>
            <a:picLocks noChangeAspect="1" noChangeArrowheads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" b="34149"/>
          <a:stretch/>
        </p:blipFill>
        <p:spPr bwMode="auto">
          <a:xfrm>
            <a:off x="4837340" y="4507277"/>
            <a:ext cx="2934339" cy="1183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5-Point Star 135"/>
          <p:cNvSpPr/>
          <p:nvPr/>
        </p:nvSpPr>
        <p:spPr>
          <a:xfrm>
            <a:off x="7608367" y="4335677"/>
            <a:ext cx="115200" cy="115200"/>
          </a:xfrm>
          <a:prstGeom prst="star5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806032" y="4285676"/>
            <a:ext cx="369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5m</a:t>
            </a:r>
            <a:endParaRPr lang="ru-RU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9567" y="4199282"/>
            <a:ext cx="8467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Beautiful girl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TextBox 11"/>
          <p:cNvSpPr txBox="1">
            <a:spLocks noChangeArrowheads="1"/>
          </p:cNvSpPr>
          <p:nvPr/>
        </p:nvSpPr>
        <p:spPr bwMode="auto">
          <a:xfrm>
            <a:off x="2076635" y="6368648"/>
            <a:ext cx="6303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Home</a:t>
            </a:r>
            <a:endParaRPr lang="en-GB" sz="1400" b="1" dirty="0"/>
          </a:p>
        </p:txBody>
      </p:sp>
      <p:pic>
        <p:nvPicPr>
          <p:cNvPr id="140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8307012" y="328910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Rectangle 8"/>
          <p:cNvSpPr/>
          <p:nvPr/>
        </p:nvSpPr>
        <p:spPr>
          <a:xfrm>
            <a:off x="8621337" y="819447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46" name="Прямоугольник 27"/>
          <p:cNvSpPr/>
          <p:nvPr/>
        </p:nvSpPr>
        <p:spPr>
          <a:xfrm>
            <a:off x="8621337" y="823449"/>
            <a:ext cx="2955600" cy="407818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2" name="Прямая соединительная линия 51"/>
          <p:cNvCxnSpPr/>
          <p:nvPr/>
        </p:nvCxnSpPr>
        <p:spPr>
          <a:xfrm>
            <a:off x="9778581" y="1105733"/>
            <a:ext cx="1692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http://www.clker.com/cliparts/9/T/2/h/X/7/search-icon-md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373" y="932026"/>
            <a:ext cx="120883" cy="1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9683197" y="88064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bg1"/>
                </a:solidFill>
              </a:rPr>
              <a:t>Search</a:t>
            </a:r>
            <a:endParaRPr lang="en-US" sz="1000" i="1" dirty="0">
              <a:solidFill>
                <a:schemeClr val="bg1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46" y="885886"/>
            <a:ext cx="823575" cy="253408"/>
          </a:xfrm>
          <a:prstGeom prst="rect">
            <a:avLst/>
          </a:prstGeom>
        </p:spPr>
      </p:pic>
      <p:sp>
        <p:nvSpPr>
          <p:cNvPr id="147" name="Прямоугольник 10"/>
          <p:cNvSpPr/>
          <p:nvPr/>
        </p:nvSpPr>
        <p:spPr>
          <a:xfrm>
            <a:off x="8638037" y="5709463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8" name="Picture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9" y="5750615"/>
            <a:ext cx="263662" cy="187200"/>
          </a:xfrm>
          <a:prstGeom prst="rect">
            <a:avLst/>
          </a:prstGeom>
        </p:spPr>
      </p:pic>
      <p:pic>
        <p:nvPicPr>
          <p:cNvPr id="149" name="Изображение 136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99" y="5728034"/>
            <a:ext cx="407939" cy="262465"/>
          </a:xfrm>
          <a:prstGeom prst="rect">
            <a:avLst/>
          </a:prstGeom>
        </p:spPr>
      </p:pic>
      <p:pic>
        <p:nvPicPr>
          <p:cNvPr id="150" name="Picture 10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17" y="5716878"/>
            <a:ext cx="225000" cy="234000"/>
          </a:xfrm>
          <a:prstGeom prst="rect">
            <a:avLst/>
          </a:prstGeom>
        </p:spPr>
      </p:pic>
      <p:pic>
        <p:nvPicPr>
          <p:cNvPr id="151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589" y="5763937"/>
            <a:ext cx="203903" cy="201905"/>
          </a:xfrm>
          <a:prstGeom prst="ellipse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76" y="5723802"/>
            <a:ext cx="291892" cy="270000"/>
          </a:xfrm>
          <a:prstGeom prst="rect">
            <a:avLst/>
          </a:prstGeom>
        </p:spPr>
      </p:pic>
      <p:pic>
        <p:nvPicPr>
          <p:cNvPr id="153" name="Изображение 37" descr="85.jp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93" y="2242936"/>
            <a:ext cx="1376246" cy="775192"/>
          </a:xfrm>
          <a:prstGeom prst="rect">
            <a:avLst/>
          </a:prstGeom>
        </p:spPr>
      </p:pic>
      <p:pic>
        <p:nvPicPr>
          <p:cNvPr id="154" name="Изображение 38" descr="330.JP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12" y="2242934"/>
            <a:ext cx="1376251" cy="775194"/>
          </a:xfrm>
          <a:prstGeom prst="rect">
            <a:avLst/>
          </a:prstGeom>
        </p:spPr>
      </p:pic>
      <p:pic>
        <p:nvPicPr>
          <p:cNvPr id="155" name="Изображение 39" descr="1353.jp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43" y="3068435"/>
            <a:ext cx="1373996" cy="773924"/>
          </a:xfrm>
          <a:prstGeom prst="rect">
            <a:avLst/>
          </a:prstGeom>
        </p:spPr>
      </p:pic>
      <p:pic>
        <p:nvPicPr>
          <p:cNvPr id="156" name="Изображение 40" descr="1999 (1).jp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12" y="3058713"/>
            <a:ext cx="1394185" cy="783646"/>
          </a:xfrm>
          <a:prstGeom prst="rect">
            <a:avLst/>
          </a:prstGeom>
        </p:spPr>
      </p:pic>
      <p:pic>
        <p:nvPicPr>
          <p:cNvPr id="157" name="Изображение 42" descr="956 (1).jp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58" y="3885132"/>
            <a:ext cx="1380481" cy="857772"/>
          </a:xfrm>
          <a:prstGeom prst="rect">
            <a:avLst/>
          </a:prstGeom>
        </p:spPr>
      </p:pic>
      <p:pic>
        <p:nvPicPr>
          <p:cNvPr id="158" name="Изображение 43" descr="83.jpg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12" y="3885132"/>
            <a:ext cx="1376251" cy="8577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21337" y="1275167"/>
            <a:ext cx="2947987" cy="876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38037" y="1270360"/>
            <a:ext cx="1374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Gallery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Prizes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Photography Tips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Competition Terms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9" name="Изображение 42" descr="956 (1).jp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93" y="4787753"/>
            <a:ext cx="1380481" cy="857772"/>
          </a:xfrm>
          <a:prstGeom prst="rect">
            <a:avLst/>
          </a:prstGeom>
        </p:spPr>
      </p:pic>
      <p:pic>
        <p:nvPicPr>
          <p:cNvPr id="160" name="Изображение 43" descr="83.jpg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47" y="4787753"/>
            <a:ext cx="1376251" cy="857772"/>
          </a:xfrm>
          <a:prstGeom prst="rect">
            <a:avLst/>
          </a:prstGeom>
        </p:spPr>
      </p:pic>
      <p:sp>
        <p:nvSpPr>
          <p:cNvPr id="161" name="TextBox 11"/>
          <p:cNvSpPr txBox="1">
            <a:spLocks noChangeArrowheads="1"/>
          </p:cNvSpPr>
          <p:nvPr/>
        </p:nvSpPr>
        <p:spPr bwMode="auto">
          <a:xfrm>
            <a:off x="9350628" y="6409796"/>
            <a:ext cx="1506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Competition Page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04542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509368" y="307446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tangle 8"/>
          <p:cNvSpPr/>
          <p:nvPr/>
        </p:nvSpPr>
        <p:spPr>
          <a:xfrm>
            <a:off x="4823693" y="797983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10" name="Прямоугольник 10"/>
          <p:cNvSpPr/>
          <p:nvPr/>
        </p:nvSpPr>
        <p:spPr>
          <a:xfrm>
            <a:off x="4823693" y="5679497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5" name="Picture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25" y="5720649"/>
            <a:ext cx="263662" cy="187200"/>
          </a:xfrm>
          <a:prstGeom prst="rect">
            <a:avLst/>
          </a:prstGeom>
        </p:spPr>
      </p:pic>
      <p:pic>
        <p:nvPicPr>
          <p:cNvPr id="137" name="Изображение 136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55" y="5698068"/>
            <a:ext cx="407939" cy="262465"/>
          </a:xfrm>
          <a:prstGeom prst="rect">
            <a:avLst/>
          </a:prstGeom>
        </p:spPr>
      </p:pic>
      <p:pic>
        <p:nvPicPr>
          <p:cNvPr id="109" name="Picture 10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5686912"/>
            <a:ext cx="225000" cy="234000"/>
          </a:xfrm>
          <a:prstGeom prst="rect">
            <a:avLst/>
          </a:prstGeom>
        </p:spPr>
      </p:pic>
      <p:sp>
        <p:nvSpPr>
          <p:cNvPr id="86" name="Прямоугольник 27"/>
          <p:cNvSpPr/>
          <p:nvPr/>
        </p:nvSpPr>
        <p:spPr>
          <a:xfrm>
            <a:off x="4819148" y="799109"/>
            <a:ext cx="2955600" cy="407818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7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45" y="5733971"/>
            <a:ext cx="203903" cy="201905"/>
          </a:xfrm>
          <a:prstGeom prst="ellipse">
            <a:avLst/>
          </a:prstGeom>
        </p:spPr>
      </p:pic>
      <p:cxnSp>
        <p:nvCxnSpPr>
          <p:cNvPr id="88" name="Прямая соединительная линия 51"/>
          <p:cNvCxnSpPr/>
          <p:nvPr/>
        </p:nvCxnSpPr>
        <p:spPr>
          <a:xfrm>
            <a:off x="5980937" y="1084269"/>
            <a:ext cx="1692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32" y="5693836"/>
            <a:ext cx="291892" cy="270000"/>
          </a:xfrm>
          <a:prstGeom prst="rect">
            <a:avLst/>
          </a:prstGeom>
        </p:spPr>
      </p:pic>
      <p:pic>
        <p:nvPicPr>
          <p:cNvPr id="13" name="Picture 2" descr="http://www.clker.com/cliparts/9/T/2/h/X/7/search-icon-md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29" y="910562"/>
            <a:ext cx="120883" cy="1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85553" y="85917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bg1"/>
                </a:solidFill>
              </a:rPr>
              <a:t>Search</a:t>
            </a:r>
            <a:endParaRPr lang="en-US" sz="10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02" y="864422"/>
            <a:ext cx="823575" cy="253408"/>
          </a:xfrm>
          <a:prstGeom prst="rect">
            <a:avLst/>
          </a:prstGeom>
        </p:spPr>
      </p:pic>
      <p:pic>
        <p:nvPicPr>
          <p:cNvPr id="48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595775" y="307446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/>
          <p:cNvSpPr/>
          <p:nvPr/>
        </p:nvSpPr>
        <p:spPr>
          <a:xfrm>
            <a:off x="910100" y="797983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0" name="Прямоугольник 27"/>
          <p:cNvSpPr/>
          <p:nvPr/>
        </p:nvSpPr>
        <p:spPr>
          <a:xfrm>
            <a:off x="905555" y="799109"/>
            <a:ext cx="2955600" cy="407818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51"/>
          <p:cNvCxnSpPr/>
          <p:nvPr/>
        </p:nvCxnSpPr>
        <p:spPr>
          <a:xfrm>
            <a:off x="2067344" y="1084269"/>
            <a:ext cx="1692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http://www.clker.com/cliparts/9/T/2/h/X/7/search-icon-md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36" y="910562"/>
            <a:ext cx="120883" cy="1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971960" y="85917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bg1"/>
                </a:solidFill>
              </a:rPr>
              <a:t>Search</a:t>
            </a:r>
            <a:endParaRPr lang="en-US" sz="1000" i="1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9" y="864422"/>
            <a:ext cx="823575" cy="253408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922418" y="5787317"/>
            <a:ext cx="293873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0"/>
          <p:cNvSpPr/>
          <p:nvPr/>
        </p:nvSpPr>
        <p:spPr>
          <a:xfrm>
            <a:off x="887442" y="5710701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8" name="Picture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74" y="5751853"/>
            <a:ext cx="263662" cy="187200"/>
          </a:xfrm>
          <a:prstGeom prst="rect">
            <a:avLst/>
          </a:prstGeom>
        </p:spPr>
      </p:pic>
      <p:pic>
        <p:nvPicPr>
          <p:cNvPr id="120" name="Изображение 136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04" y="5729272"/>
            <a:ext cx="407939" cy="262465"/>
          </a:xfrm>
          <a:prstGeom prst="rect">
            <a:avLst/>
          </a:prstGeom>
        </p:spPr>
      </p:pic>
      <p:pic>
        <p:nvPicPr>
          <p:cNvPr id="121" name="Picture 10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22" y="5718116"/>
            <a:ext cx="225000" cy="234000"/>
          </a:xfrm>
          <a:prstGeom prst="rect">
            <a:avLst/>
          </a:prstGeom>
        </p:spPr>
      </p:pic>
      <p:pic>
        <p:nvPicPr>
          <p:cNvPr id="122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94" y="5765175"/>
            <a:ext cx="203903" cy="201905"/>
          </a:xfrm>
          <a:prstGeom prst="ellipse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81" y="5725040"/>
            <a:ext cx="291892" cy="270000"/>
          </a:xfrm>
          <a:prstGeom prst="rect">
            <a:avLst/>
          </a:prstGeom>
        </p:spPr>
      </p:pic>
      <p:sp>
        <p:nvSpPr>
          <p:cNvPr id="139" name="TextBox 11"/>
          <p:cNvSpPr txBox="1">
            <a:spLocks noChangeArrowheads="1"/>
          </p:cNvSpPr>
          <p:nvPr/>
        </p:nvSpPr>
        <p:spPr bwMode="auto">
          <a:xfrm>
            <a:off x="1068422" y="6368648"/>
            <a:ext cx="2202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Competition Page &gt;&gt; Prizes</a:t>
            </a:r>
            <a:endParaRPr lang="en-GB" sz="1400" b="1" dirty="0"/>
          </a:p>
        </p:txBody>
      </p:sp>
      <p:pic>
        <p:nvPicPr>
          <p:cNvPr id="140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8307012" y="328910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Rectangle 8"/>
          <p:cNvSpPr/>
          <p:nvPr/>
        </p:nvSpPr>
        <p:spPr>
          <a:xfrm>
            <a:off x="8621337" y="819447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46" name="Прямоугольник 27"/>
          <p:cNvSpPr/>
          <p:nvPr/>
        </p:nvSpPr>
        <p:spPr>
          <a:xfrm>
            <a:off x="8621337" y="823449"/>
            <a:ext cx="2955600" cy="407818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2" name="Прямая соединительная линия 51"/>
          <p:cNvCxnSpPr/>
          <p:nvPr/>
        </p:nvCxnSpPr>
        <p:spPr>
          <a:xfrm>
            <a:off x="9778581" y="1105733"/>
            <a:ext cx="1692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http://www.clker.com/cliparts/9/T/2/h/X/7/search-icon-md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373" y="932026"/>
            <a:ext cx="120883" cy="1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9683197" y="88064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bg1"/>
                </a:solidFill>
              </a:rPr>
              <a:t>Search</a:t>
            </a:r>
            <a:endParaRPr lang="en-US" sz="1000" i="1" dirty="0">
              <a:solidFill>
                <a:schemeClr val="bg1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46" y="885886"/>
            <a:ext cx="823575" cy="253408"/>
          </a:xfrm>
          <a:prstGeom prst="rect">
            <a:avLst/>
          </a:prstGeom>
        </p:spPr>
      </p:pic>
      <p:sp>
        <p:nvSpPr>
          <p:cNvPr id="147" name="Прямоугольник 10"/>
          <p:cNvSpPr/>
          <p:nvPr/>
        </p:nvSpPr>
        <p:spPr>
          <a:xfrm>
            <a:off x="8638037" y="5709463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8" name="Picture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9" y="5750615"/>
            <a:ext cx="263662" cy="187200"/>
          </a:xfrm>
          <a:prstGeom prst="rect">
            <a:avLst/>
          </a:prstGeom>
        </p:spPr>
      </p:pic>
      <p:pic>
        <p:nvPicPr>
          <p:cNvPr id="149" name="Изображение 136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99" y="5728034"/>
            <a:ext cx="407939" cy="262465"/>
          </a:xfrm>
          <a:prstGeom prst="rect">
            <a:avLst/>
          </a:prstGeom>
        </p:spPr>
      </p:pic>
      <p:pic>
        <p:nvPicPr>
          <p:cNvPr id="150" name="Picture 10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17" y="5716878"/>
            <a:ext cx="225000" cy="234000"/>
          </a:xfrm>
          <a:prstGeom prst="rect">
            <a:avLst/>
          </a:prstGeom>
        </p:spPr>
      </p:pic>
      <p:pic>
        <p:nvPicPr>
          <p:cNvPr id="151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589" y="5763937"/>
            <a:ext cx="203903" cy="201905"/>
          </a:xfrm>
          <a:prstGeom prst="ellipse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76" y="5723802"/>
            <a:ext cx="291892" cy="270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21337" y="1234223"/>
            <a:ext cx="2947987" cy="876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38037" y="1229416"/>
            <a:ext cx="1399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Gallery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Prizes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Photography Tips</a:t>
            </a:r>
          </a:p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Competition Terms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13168" y="1206927"/>
            <a:ext cx="2947987" cy="876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929868" y="1202120"/>
            <a:ext cx="1374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Gallery</a:t>
            </a:r>
          </a:p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Prizes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Photography Tips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Competition Terms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835" y="2111206"/>
            <a:ext cx="1399050" cy="1039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3720" y="2124092"/>
            <a:ext cx="1384656" cy="999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835" y="3181728"/>
            <a:ext cx="1397885" cy="1038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4885" y="3192421"/>
            <a:ext cx="1383491" cy="1027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687" y="4231651"/>
            <a:ext cx="1412033" cy="1072346"/>
          </a:xfrm>
          <a:prstGeom prst="rect">
            <a:avLst/>
          </a:prstGeom>
        </p:spPr>
      </p:pic>
      <p:sp>
        <p:nvSpPr>
          <p:cNvPr id="163" name="Rectangle 162"/>
          <p:cNvSpPr/>
          <p:nvPr/>
        </p:nvSpPr>
        <p:spPr>
          <a:xfrm>
            <a:off x="4832523" y="1196139"/>
            <a:ext cx="2947987" cy="876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849223" y="1191332"/>
            <a:ext cx="1374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Gallery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Prizes</a:t>
            </a:r>
          </a:p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Photography Tips</a:t>
            </a:r>
          </a:p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Competition Terms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6501" y="2159956"/>
            <a:ext cx="2811141" cy="15112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03458" y="3708821"/>
            <a:ext cx="2822078" cy="1299907"/>
          </a:xfrm>
          <a:prstGeom prst="rect">
            <a:avLst/>
          </a:prstGeom>
        </p:spPr>
      </p:pic>
      <p:sp>
        <p:nvSpPr>
          <p:cNvPr id="165" name="TextBox 11"/>
          <p:cNvSpPr txBox="1">
            <a:spLocks noChangeArrowheads="1"/>
          </p:cNvSpPr>
          <p:nvPr/>
        </p:nvSpPr>
        <p:spPr bwMode="auto">
          <a:xfrm>
            <a:off x="5117489" y="6344619"/>
            <a:ext cx="20670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Competition Page &gt;&gt; Tips</a:t>
            </a:r>
            <a:endParaRPr lang="en-GB" sz="1400" b="1" dirty="0"/>
          </a:p>
        </p:txBody>
      </p:sp>
      <p:sp>
        <p:nvSpPr>
          <p:cNvPr id="166" name="TextBox 11"/>
          <p:cNvSpPr txBox="1">
            <a:spLocks noChangeArrowheads="1"/>
          </p:cNvSpPr>
          <p:nvPr/>
        </p:nvSpPr>
        <p:spPr bwMode="auto">
          <a:xfrm>
            <a:off x="8942147" y="6362188"/>
            <a:ext cx="22111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Competition Page &gt;&gt; Terms</a:t>
            </a:r>
            <a:endParaRPr lang="en-GB" sz="1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7"/>
          <a:srcRect b="66038"/>
          <a:stretch/>
        </p:blipFill>
        <p:spPr>
          <a:xfrm>
            <a:off x="4900926" y="5027876"/>
            <a:ext cx="2827141" cy="622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97495" y="2247465"/>
            <a:ext cx="2868587" cy="1461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73288" y="3744000"/>
            <a:ext cx="2803649" cy="12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7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718857" y="328910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8"/>
          <p:cNvSpPr/>
          <p:nvPr/>
        </p:nvSpPr>
        <p:spPr>
          <a:xfrm>
            <a:off x="1028271" y="820393"/>
            <a:ext cx="2987259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91" name="Прямоугольник 10"/>
          <p:cNvSpPr/>
          <p:nvPr/>
        </p:nvSpPr>
        <p:spPr>
          <a:xfrm>
            <a:off x="1036234" y="5709463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2" name="Picture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66" y="5750615"/>
            <a:ext cx="263662" cy="187200"/>
          </a:xfrm>
          <a:prstGeom prst="rect">
            <a:avLst/>
          </a:prstGeom>
        </p:spPr>
      </p:pic>
      <p:pic>
        <p:nvPicPr>
          <p:cNvPr id="93" name="Изображение 136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96" y="5728034"/>
            <a:ext cx="407939" cy="262465"/>
          </a:xfrm>
          <a:prstGeom prst="rect">
            <a:avLst/>
          </a:prstGeom>
        </p:spPr>
      </p:pic>
      <p:pic>
        <p:nvPicPr>
          <p:cNvPr id="94" name="Picture 10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14" y="5716878"/>
            <a:ext cx="225000" cy="234000"/>
          </a:xfrm>
          <a:prstGeom prst="rect">
            <a:avLst/>
          </a:prstGeom>
        </p:spPr>
      </p:pic>
      <p:pic>
        <p:nvPicPr>
          <p:cNvPr id="95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786" y="5763937"/>
            <a:ext cx="203903" cy="201905"/>
          </a:xfrm>
          <a:prstGeom prst="ellipse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73" y="5723802"/>
            <a:ext cx="291892" cy="270000"/>
          </a:xfrm>
          <a:prstGeom prst="rect">
            <a:avLst/>
          </a:prstGeom>
        </p:spPr>
      </p:pic>
      <p:sp>
        <p:nvSpPr>
          <p:cNvPr id="98" name="Прямоугольник 27"/>
          <p:cNvSpPr/>
          <p:nvPr/>
        </p:nvSpPr>
        <p:spPr>
          <a:xfrm>
            <a:off x="1036234" y="824168"/>
            <a:ext cx="2979296" cy="407818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единительная линия 51"/>
          <p:cNvCxnSpPr/>
          <p:nvPr/>
        </p:nvCxnSpPr>
        <p:spPr>
          <a:xfrm>
            <a:off x="2190426" y="1105733"/>
            <a:ext cx="1692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http://www.clker.com/cliparts/9/T/2/h/X/7/search-icon-md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18" y="932026"/>
            <a:ext cx="120883" cy="1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095042" y="88064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 smtClean="0">
                <a:solidFill>
                  <a:schemeClr val="bg1"/>
                </a:solidFill>
              </a:rPr>
              <a:t>Search</a:t>
            </a:r>
            <a:endParaRPr lang="en-US" sz="1000" i="1" dirty="0">
              <a:solidFill>
                <a:schemeClr val="bg1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91" y="885886"/>
            <a:ext cx="823575" cy="253408"/>
          </a:xfrm>
          <a:prstGeom prst="rect">
            <a:avLst/>
          </a:prstGeom>
        </p:spPr>
      </p:pic>
      <p:pic>
        <p:nvPicPr>
          <p:cNvPr id="99" name="Изображение 45" descr="Снимок экрана 2016-02-09 в 18.38.55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91" y="1672167"/>
            <a:ext cx="2887134" cy="4023171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1078776" y="1631140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028271" y="1223115"/>
            <a:ext cx="1520626" cy="395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626431" y="1299633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Camera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12729" y="1302340"/>
            <a:ext cx="8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8" name="Изображение 44" descr="ic_arrow_drop_down_48px-128.png"/>
          <p:cNvPicPr>
            <a:picLocks noChangeAspect="1"/>
          </p:cNvPicPr>
          <p:nvPr/>
        </p:nvPicPr>
        <p:blipFill>
          <a:blip r:embed="rId11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12" y="1344530"/>
            <a:ext cx="205976" cy="205976"/>
          </a:xfrm>
          <a:prstGeom prst="rect">
            <a:avLst/>
          </a:prstGeom>
        </p:spPr>
      </p:pic>
      <p:sp>
        <p:nvSpPr>
          <p:cNvPr id="119" name="TextBox 11"/>
          <p:cNvSpPr txBox="1">
            <a:spLocks noChangeArrowheads="1"/>
          </p:cNvSpPr>
          <p:nvPr/>
        </p:nvSpPr>
        <p:spPr bwMode="auto">
          <a:xfrm>
            <a:off x="2116400" y="6357330"/>
            <a:ext cx="751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Camera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8209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445" y="368489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Rules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979" y="768599"/>
            <a:ext cx="11221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Slide 1: </a:t>
            </a:r>
            <a:r>
              <a:rPr lang="en-GB" dirty="0" smtClean="0"/>
              <a:t>The first page will have three sliding pages. It should move with Finger Swiping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Navigation Bars: </a:t>
            </a:r>
            <a:r>
              <a:rPr lang="en-GB" dirty="0" smtClean="0"/>
              <a:t>Top Navigation Bar will have Logo and Search Bar. Bottom Navigation Bar will Home, Competition, Upload, Notification and Profile menu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Slide 2: </a:t>
            </a:r>
            <a:r>
              <a:rPr lang="en-GB" dirty="0" smtClean="0"/>
              <a:t>Home page will start with </a:t>
            </a:r>
            <a:r>
              <a:rPr lang="en-GB" i="1" dirty="0" smtClean="0"/>
              <a:t>Recent Uploads </a:t>
            </a:r>
            <a:r>
              <a:rPr lang="en-GB" dirty="0" smtClean="0"/>
              <a:t>section with 15 pics options to be swiped and 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Slide 2: </a:t>
            </a:r>
            <a:r>
              <a:rPr lang="en-GB" dirty="0" smtClean="0"/>
              <a:t>After Recent Uploads, there will be Feeds section with my pictures and pictures uploaded by the users who the logged in user is following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Slide 2: </a:t>
            </a:r>
            <a:r>
              <a:rPr lang="en-GB" dirty="0" smtClean="0"/>
              <a:t>Each post in the feed will have- profile pic, name, picture description, time of upload, category of upload (i.e. mutual followers/public/competition) symbol. And a star symbol (either filled in ash colour or blank), it will be filled in ash colour if Logged in user have rated the picture already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9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397172" y="333044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4711497" y="823581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5519706" y="6435394"/>
            <a:ext cx="13315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</a:defRPr>
            </a:lvl9pPr>
          </a:lstStyle>
          <a:p>
            <a:pPr algn="ctr" eaLnBrk="1" hangingPunct="1"/>
            <a:r>
              <a:rPr lang="en-GB" sz="1400" b="1" dirty="0" smtClean="0"/>
              <a:t>Profile timeline</a:t>
            </a:r>
            <a:endParaRPr lang="en-GB" sz="1400" b="1" dirty="0"/>
          </a:p>
        </p:txBody>
      </p:sp>
      <p:pic>
        <p:nvPicPr>
          <p:cNvPr id="13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287386" y="393831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/>
          <p:nvPr/>
        </p:nvSpPr>
        <p:spPr>
          <a:xfrm>
            <a:off x="601711" y="894669"/>
            <a:ext cx="2947987" cy="5233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36017" y="6378208"/>
            <a:ext cx="8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Profile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5" name="Прямоугольник 10"/>
          <p:cNvSpPr/>
          <p:nvPr/>
        </p:nvSpPr>
        <p:spPr>
          <a:xfrm>
            <a:off x="599598" y="5766794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7" name="Изображение 106" descr="Снимок экрана 2016-01-25 в 15.30.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" y="1423127"/>
            <a:ext cx="603012" cy="5971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298715" y="1673189"/>
            <a:ext cx="2219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Simplicity and class, the things I like. :)</a:t>
            </a:r>
            <a:endParaRPr lang="ru-RU" sz="1000" dirty="0"/>
          </a:p>
        </p:txBody>
      </p:sp>
      <p:pic>
        <p:nvPicPr>
          <p:cNvPr id="37" name="Изображение 36" descr="Снимок экрана 2016-02-01 в 17.02.46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35" y="1463136"/>
            <a:ext cx="173793" cy="180000"/>
          </a:xfrm>
          <a:prstGeom prst="rect">
            <a:avLst/>
          </a:prstGeom>
        </p:spPr>
      </p:pic>
      <p:sp>
        <p:nvSpPr>
          <p:cNvPr id="126" name="Прямоугольник 10"/>
          <p:cNvSpPr/>
          <p:nvPr/>
        </p:nvSpPr>
        <p:spPr>
          <a:xfrm>
            <a:off x="4698877" y="5714406"/>
            <a:ext cx="2938382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Rectangle 2059"/>
          <p:cNvSpPr/>
          <p:nvPr/>
        </p:nvSpPr>
        <p:spPr>
          <a:xfrm>
            <a:off x="4846448" y="2628176"/>
            <a:ext cx="2693439" cy="2863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Изображение 41" descr="956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25" y="2968368"/>
            <a:ext cx="2519391" cy="179790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7092705" y="2708674"/>
            <a:ext cx="484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>
                    <a:lumMod val="65000"/>
                  </a:schemeClr>
                </a:solidFill>
              </a:rPr>
              <a:t>8w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35216" y="4986146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>
                <a:solidFill>
                  <a:srgbClr val="0092D9"/>
                </a:solidFill>
              </a:rPr>
              <a:t>Emmi</a:t>
            </a:r>
            <a:r>
              <a:rPr lang="en-GB" sz="1100" dirty="0">
                <a:solidFill>
                  <a:srgbClr val="0092D9"/>
                </a:solidFill>
              </a:rPr>
              <a:t> </a:t>
            </a:r>
            <a:r>
              <a:rPr lang="en-GB" sz="1100" dirty="0" smtClean="0">
                <a:solidFill>
                  <a:srgbClr val="0092D9"/>
                </a:solidFill>
              </a:rPr>
              <a:t>+14</a:t>
            </a:r>
            <a:endParaRPr lang="en-GB" sz="1100" dirty="0">
              <a:solidFill>
                <a:srgbClr val="0092D9"/>
              </a:solidFill>
            </a:endParaRPr>
          </a:p>
        </p:txBody>
      </p:sp>
      <p:cxnSp>
        <p:nvCxnSpPr>
          <p:cNvPr id="146" name="Straight Connector 150"/>
          <p:cNvCxnSpPr/>
          <p:nvPr/>
        </p:nvCxnSpPr>
        <p:spPr>
          <a:xfrm>
            <a:off x="4928000" y="5256138"/>
            <a:ext cx="252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849504" y="5227566"/>
            <a:ext cx="51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>
                <a:solidFill>
                  <a:srgbClr val="0092D9"/>
                </a:solidFill>
              </a:rPr>
              <a:t>Emmi</a:t>
            </a:r>
            <a:endParaRPr lang="en-GB" sz="1100" dirty="0">
              <a:solidFill>
                <a:srgbClr val="0092D9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12539" y="5230307"/>
            <a:ext cx="48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Nice!</a:t>
            </a:r>
            <a:endParaRPr lang="en-GB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708853" y="2241638"/>
            <a:ext cx="83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98 Friends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3" name="Изображение 62" descr="fotocamera_foto_camera_icon-999px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86" y="5770035"/>
            <a:ext cx="398046" cy="292260"/>
          </a:xfrm>
          <a:prstGeom prst="rect">
            <a:avLst/>
          </a:prstGeom>
        </p:spPr>
      </p:pic>
      <p:pic>
        <p:nvPicPr>
          <p:cNvPr id="168" name="Изображение 167" descr="fotocamera_foto_camera_icon-999px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65" y="5717406"/>
            <a:ext cx="431182" cy="268725"/>
          </a:xfrm>
          <a:prstGeom prst="rect">
            <a:avLst/>
          </a:prstGeom>
        </p:spPr>
      </p:pic>
      <p:pic>
        <p:nvPicPr>
          <p:cNvPr id="58" name="Изображение 57" descr="prize_cup_winner_champion-512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19" y="5757333"/>
            <a:ext cx="283634" cy="283634"/>
          </a:xfrm>
          <a:prstGeom prst="rect">
            <a:avLst/>
          </a:prstGeom>
        </p:spPr>
      </p:pic>
      <p:pic>
        <p:nvPicPr>
          <p:cNvPr id="93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2546599" y="5814549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70" y="5821786"/>
            <a:ext cx="263662" cy="187200"/>
          </a:xfrm>
          <a:prstGeom prst="rect">
            <a:avLst/>
          </a:prstGeom>
        </p:spPr>
      </p:pic>
      <p:pic>
        <p:nvPicPr>
          <p:cNvPr id="175" name="Picture 1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" y="5754182"/>
            <a:ext cx="273249" cy="284179"/>
          </a:xfrm>
          <a:prstGeom prst="rect">
            <a:avLst/>
          </a:prstGeom>
        </p:spPr>
      </p:pic>
      <p:pic>
        <p:nvPicPr>
          <p:cNvPr id="118" name="Picture 2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62" y="5766289"/>
            <a:ext cx="263662" cy="187200"/>
          </a:xfrm>
          <a:prstGeom prst="rect">
            <a:avLst/>
          </a:prstGeom>
        </p:spPr>
      </p:pic>
      <p:pic>
        <p:nvPicPr>
          <p:cNvPr id="119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6591957" y="5746352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Изображение 166" descr="prize_cup_winner_champion-51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61" y="5710963"/>
            <a:ext cx="270932" cy="270932"/>
          </a:xfrm>
          <a:prstGeom prst="rect">
            <a:avLst/>
          </a:prstGeom>
        </p:spPr>
      </p:pic>
      <p:pic>
        <p:nvPicPr>
          <p:cNvPr id="176" name="Picture 1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75" y="5703580"/>
            <a:ext cx="273249" cy="28417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01561" y="1409253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 smtClean="0"/>
              <a:t>Sajib</a:t>
            </a:r>
            <a:r>
              <a:rPr lang="fi-FI" sz="1200" b="1" dirty="0" smtClean="0"/>
              <a:t> Saha</a:t>
            </a:r>
            <a:endParaRPr lang="ru-RU" sz="1200" b="1" dirty="0"/>
          </a:p>
        </p:txBody>
      </p:sp>
      <p:pic>
        <p:nvPicPr>
          <p:cNvPr id="187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8394818" y="329340"/>
            <a:ext cx="3481387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8"/>
          <p:cNvSpPr/>
          <p:nvPr/>
        </p:nvSpPr>
        <p:spPr>
          <a:xfrm>
            <a:off x="8709143" y="819877"/>
            <a:ext cx="2947987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89" name="TextBox 188"/>
          <p:cNvSpPr txBox="1"/>
          <p:nvPr/>
        </p:nvSpPr>
        <p:spPr>
          <a:xfrm>
            <a:off x="9828120" y="62833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Friends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99" name="Изображение 198" descr="Снимок экрана 2016-01-25 в 18.26.51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9" y="2756627"/>
            <a:ext cx="416830" cy="364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0" name="TextBox 199"/>
          <p:cNvSpPr txBox="1"/>
          <p:nvPr/>
        </p:nvSpPr>
        <p:spPr>
          <a:xfrm>
            <a:off x="9303667" y="2778520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abu</a:t>
            </a:r>
            <a:endParaRPr lang="ru-RU" sz="1200" dirty="0"/>
          </a:p>
        </p:txBody>
      </p:sp>
      <p:sp>
        <p:nvSpPr>
          <p:cNvPr id="201" name="Скругленный прямоугольник 200"/>
          <p:cNvSpPr/>
          <p:nvPr/>
        </p:nvSpPr>
        <p:spPr>
          <a:xfrm>
            <a:off x="10582134" y="2858227"/>
            <a:ext cx="930004" cy="279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TextBox 201"/>
          <p:cNvSpPr txBox="1"/>
          <p:nvPr/>
        </p:nvSpPr>
        <p:spPr>
          <a:xfrm>
            <a:off x="10709134" y="2885079"/>
            <a:ext cx="730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Friends </a:t>
            </a:r>
            <a:endParaRPr lang="ru-RU" sz="1000" dirty="0"/>
          </a:p>
        </p:txBody>
      </p:sp>
      <p:sp>
        <p:nvSpPr>
          <p:cNvPr id="204" name="Прямоугольник 10"/>
          <p:cNvSpPr/>
          <p:nvPr/>
        </p:nvSpPr>
        <p:spPr>
          <a:xfrm>
            <a:off x="8717476" y="5688940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6" name="Изображение 205" descr="Снимок экрана 2016-01-22 в 16.57.56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38" y="1423127"/>
            <a:ext cx="613833" cy="613833"/>
          </a:xfrm>
          <a:prstGeom prst="rect">
            <a:avLst/>
          </a:prstGeom>
        </p:spPr>
      </p:pic>
      <p:pic>
        <p:nvPicPr>
          <p:cNvPr id="207" name="Изображение 206" descr="Снимок экрана 2016-02-01 в 17.46.12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71" y="3273093"/>
            <a:ext cx="405765" cy="45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8" name="TextBox 207"/>
          <p:cNvSpPr txBox="1"/>
          <p:nvPr/>
        </p:nvSpPr>
        <p:spPr>
          <a:xfrm>
            <a:off x="9286734" y="33203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Jani</a:t>
            </a:r>
            <a:endParaRPr lang="ru-RU" sz="1200" dirty="0"/>
          </a:p>
        </p:txBody>
      </p:sp>
      <p:pic>
        <p:nvPicPr>
          <p:cNvPr id="211" name="Изображение 210" descr="prize_cup_winner_champion-51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42" y="5703027"/>
            <a:ext cx="270932" cy="270932"/>
          </a:xfrm>
          <a:prstGeom prst="rect">
            <a:avLst/>
          </a:prstGeom>
        </p:spPr>
      </p:pic>
      <p:pic>
        <p:nvPicPr>
          <p:cNvPr id="212" name="Изображение 211" descr="fotocamera_foto_camera_icon-999px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338" y="5707262"/>
            <a:ext cx="407939" cy="262465"/>
          </a:xfrm>
          <a:prstGeom prst="rect">
            <a:avLst/>
          </a:prstGeom>
        </p:spPr>
      </p:pic>
      <p:pic>
        <p:nvPicPr>
          <p:cNvPr id="213" name="Picture 1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21" y="5708342"/>
            <a:ext cx="273249" cy="284179"/>
          </a:xfrm>
          <a:prstGeom prst="rect">
            <a:avLst/>
          </a:prstGeom>
        </p:spPr>
      </p:pic>
      <p:pic>
        <p:nvPicPr>
          <p:cNvPr id="214" name="Picture 2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04" y="5728257"/>
            <a:ext cx="263662" cy="187200"/>
          </a:xfrm>
          <a:prstGeom prst="rect">
            <a:avLst/>
          </a:prstGeom>
        </p:spPr>
      </p:pic>
      <p:pic>
        <p:nvPicPr>
          <p:cNvPr id="215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10666200" y="5737952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Изображение 215" descr="ic_arrow_drop_down_48px-128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9386" y="2883627"/>
            <a:ext cx="222250" cy="222250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9459938" y="1363497"/>
            <a:ext cx="201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smtClean="0"/>
              <a:t>Liza Baryshnikova</a:t>
            </a:r>
            <a:endParaRPr lang="ru-RU" sz="1200" b="1" dirty="0"/>
          </a:p>
        </p:txBody>
      </p:sp>
      <p:pic>
        <p:nvPicPr>
          <p:cNvPr id="30" name="Изображение 29" descr="prize_cup_winner_champion-512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27" y="2250974"/>
            <a:ext cx="228533" cy="228533"/>
          </a:xfrm>
          <a:prstGeom prst="rect">
            <a:avLst/>
          </a:prstGeom>
        </p:spPr>
      </p:pic>
      <p:pic>
        <p:nvPicPr>
          <p:cNvPr id="32" name="Изображение 31" descr="Name_Tag-512.png"/>
          <p:cNvPicPr>
            <a:picLocks noChangeAspect="1"/>
          </p:cNvPicPr>
          <p:nvPr/>
        </p:nvPicPr>
        <p:blipFill>
          <a:blip r:embed="rId19" cstate="email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28" y="2238126"/>
            <a:ext cx="254136" cy="254136"/>
          </a:xfrm>
          <a:prstGeom prst="rect">
            <a:avLst/>
          </a:prstGeom>
        </p:spPr>
      </p:pic>
      <p:cxnSp>
        <p:nvCxnSpPr>
          <p:cNvPr id="232" name="Прямая соединительная линия 231"/>
          <p:cNvCxnSpPr/>
          <p:nvPr/>
        </p:nvCxnSpPr>
        <p:spPr>
          <a:xfrm flipH="1">
            <a:off x="1264178" y="2267764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Изображение 37" descr="85.jp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7" y="2727598"/>
            <a:ext cx="1376246" cy="775192"/>
          </a:xfrm>
          <a:prstGeom prst="rect">
            <a:avLst/>
          </a:prstGeom>
        </p:spPr>
      </p:pic>
      <p:pic>
        <p:nvPicPr>
          <p:cNvPr id="39" name="Изображение 38" descr="330.JP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2" y="2727596"/>
            <a:ext cx="1376251" cy="775194"/>
          </a:xfrm>
          <a:prstGeom prst="rect">
            <a:avLst/>
          </a:prstGeom>
        </p:spPr>
      </p:pic>
      <p:pic>
        <p:nvPicPr>
          <p:cNvPr id="40" name="Изображение 39" descr="135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7" y="3553097"/>
            <a:ext cx="1373996" cy="773924"/>
          </a:xfrm>
          <a:prstGeom prst="rect">
            <a:avLst/>
          </a:prstGeom>
        </p:spPr>
      </p:pic>
      <p:pic>
        <p:nvPicPr>
          <p:cNvPr id="41" name="Изображение 40" descr="1999 (1)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2" y="3543375"/>
            <a:ext cx="1394185" cy="783646"/>
          </a:xfrm>
          <a:prstGeom prst="rect">
            <a:avLst/>
          </a:prstGeom>
        </p:spPr>
      </p:pic>
      <p:pic>
        <p:nvPicPr>
          <p:cNvPr id="43" name="Изображение 42" descr="956 (1).jp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2" y="4369794"/>
            <a:ext cx="1380481" cy="857772"/>
          </a:xfrm>
          <a:prstGeom prst="rect">
            <a:avLst/>
          </a:prstGeom>
        </p:spPr>
      </p:pic>
      <p:pic>
        <p:nvPicPr>
          <p:cNvPr id="44" name="Изображение 43" descr="83.jp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2" y="4369794"/>
            <a:ext cx="1376251" cy="857772"/>
          </a:xfrm>
          <a:prstGeom prst="rect">
            <a:avLst/>
          </a:prstGeom>
        </p:spPr>
      </p:pic>
      <p:pic>
        <p:nvPicPr>
          <p:cNvPr id="237" name="Изображение 236" descr="unlock-51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96" y="2753724"/>
            <a:ext cx="144000" cy="144000"/>
          </a:xfrm>
          <a:prstGeom prst="rect">
            <a:avLst/>
          </a:prstGeom>
        </p:spPr>
      </p:pic>
      <p:cxnSp>
        <p:nvCxnSpPr>
          <p:cNvPr id="120" name="Straight Connector 119"/>
          <p:cNvCxnSpPr/>
          <p:nvPr/>
        </p:nvCxnSpPr>
        <p:spPr>
          <a:xfrm>
            <a:off x="588648" y="2210268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10418" y="2558613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16369" y="2223331"/>
            <a:ext cx="666000" cy="334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Изображение 28" descr="thin-363_photo_image_album-512.pn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9" y="2200475"/>
            <a:ext cx="360000" cy="360000"/>
          </a:xfrm>
          <a:prstGeom prst="rect">
            <a:avLst/>
          </a:prstGeom>
        </p:spPr>
      </p:pic>
      <p:cxnSp>
        <p:nvCxnSpPr>
          <p:cNvPr id="124" name="Прямая соединительная линия 231"/>
          <p:cNvCxnSpPr/>
          <p:nvPr/>
        </p:nvCxnSpPr>
        <p:spPr>
          <a:xfrm flipH="1">
            <a:off x="1978287" y="2263408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231"/>
          <p:cNvCxnSpPr/>
          <p:nvPr/>
        </p:nvCxnSpPr>
        <p:spPr>
          <a:xfrm flipH="1">
            <a:off x="2666270" y="2259052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0"/>
          <p:cNvSpPr/>
          <p:nvPr/>
        </p:nvSpPr>
        <p:spPr>
          <a:xfrm>
            <a:off x="591182" y="894670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9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76" y="962918"/>
            <a:ext cx="282761" cy="279990"/>
          </a:xfrm>
          <a:prstGeom prst="ellipse">
            <a:avLst/>
          </a:prstGeom>
        </p:spPr>
      </p:pic>
      <p:cxnSp>
        <p:nvCxnSpPr>
          <p:cNvPr id="130" name="Прямая соединительная линия 51"/>
          <p:cNvCxnSpPr/>
          <p:nvPr/>
        </p:nvCxnSpPr>
        <p:spPr>
          <a:xfrm>
            <a:off x="1258808" y="1185242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97" y="985978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Изображение 184" descr="arrow_1-128.png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6" y="990600"/>
            <a:ext cx="228600" cy="228600"/>
          </a:xfrm>
          <a:prstGeom prst="rect">
            <a:avLst/>
          </a:prstGeom>
        </p:spPr>
      </p:pic>
      <p:sp>
        <p:nvSpPr>
          <p:cNvPr id="136" name="Прямоугольник 10"/>
          <p:cNvSpPr/>
          <p:nvPr/>
        </p:nvSpPr>
        <p:spPr>
          <a:xfrm>
            <a:off x="4698877" y="819877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7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271" y="888125"/>
            <a:ext cx="282761" cy="279990"/>
          </a:xfrm>
          <a:prstGeom prst="ellipse">
            <a:avLst/>
          </a:prstGeom>
        </p:spPr>
      </p:pic>
      <p:cxnSp>
        <p:nvCxnSpPr>
          <p:cNvPr id="138" name="Прямая соединительная линия 51"/>
          <p:cNvCxnSpPr/>
          <p:nvPr/>
        </p:nvCxnSpPr>
        <p:spPr>
          <a:xfrm>
            <a:off x="5366503" y="1110449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92" y="911185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Изображение 184" descr="arrow_1-128.png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81" y="915807"/>
            <a:ext cx="228600" cy="228600"/>
          </a:xfrm>
          <a:prstGeom prst="rect">
            <a:avLst/>
          </a:prstGeom>
        </p:spPr>
      </p:pic>
      <p:pic>
        <p:nvPicPr>
          <p:cNvPr id="150" name="Изображение 106" descr="Снимок экрана 2016-01-25 в 15.30.4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32" y="1369105"/>
            <a:ext cx="603012" cy="597100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5408944" y="1619167"/>
            <a:ext cx="2219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Simplicity and class, the things I like. :)</a:t>
            </a:r>
            <a:endParaRPr lang="ru-RU" sz="1000" dirty="0"/>
          </a:p>
        </p:txBody>
      </p:sp>
      <p:pic>
        <p:nvPicPr>
          <p:cNvPr id="153" name="Изображение 36" descr="Снимок экрана 2016-02-01 в 17.02.46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64" y="1409114"/>
            <a:ext cx="173793" cy="180000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6819082" y="2200680"/>
            <a:ext cx="85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98 Friends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411790" y="135523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 smtClean="0"/>
              <a:t>Sajib</a:t>
            </a:r>
            <a:r>
              <a:rPr lang="fi-FI" sz="1200" b="1" dirty="0" smtClean="0"/>
              <a:t> Saha</a:t>
            </a:r>
            <a:endParaRPr lang="ru-RU" sz="1200" b="1" dirty="0"/>
          </a:p>
        </p:txBody>
      </p:sp>
      <p:pic>
        <p:nvPicPr>
          <p:cNvPr id="157" name="Изображение 29" descr="prize_cup_winner_champion-512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56" y="2196952"/>
            <a:ext cx="228533" cy="228533"/>
          </a:xfrm>
          <a:prstGeom prst="rect">
            <a:avLst/>
          </a:prstGeom>
        </p:spPr>
      </p:pic>
      <p:pic>
        <p:nvPicPr>
          <p:cNvPr id="158" name="Изображение 31" descr="Name_Tag-512.png"/>
          <p:cNvPicPr>
            <a:picLocks noChangeAspect="1"/>
          </p:cNvPicPr>
          <p:nvPr/>
        </p:nvPicPr>
        <p:blipFill>
          <a:blip r:embed="rId19" cstate="email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7" y="2184104"/>
            <a:ext cx="254136" cy="254136"/>
          </a:xfrm>
          <a:prstGeom prst="rect">
            <a:avLst/>
          </a:prstGeom>
        </p:spPr>
      </p:pic>
      <p:cxnSp>
        <p:nvCxnSpPr>
          <p:cNvPr id="159" name="Прямая соединительная линия 231"/>
          <p:cNvCxnSpPr/>
          <p:nvPr/>
        </p:nvCxnSpPr>
        <p:spPr>
          <a:xfrm flipH="1">
            <a:off x="5374407" y="2213742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698877" y="2156246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720647" y="2504591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4726598" y="2169309"/>
            <a:ext cx="666000" cy="334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Изображение 28" descr="thin-363_photo_image_album-512.pn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78" y="2146453"/>
            <a:ext cx="360000" cy="360000"/>
          </a:xfrm>
          <a:prstGeom prst="rect">
            <a:avLst/>
          </a:prstGeom>
        </p:spPr>
      </p:pic>
      <p:cxnSp>
        <p:nvCxnSpPr>
          <p:cNvPr id="166" name="Прямая соединительная линия 231"/>
          <p:cNvCxnSpPr/>
          <p:nvPr/>
        </p:nvCxnSpPr>
        <p:spPr>
          <a:xfrm flipH="1">
            <a:off x="6088516" y="2209386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231"/>
          <p:cNvCxnSpPr/>
          <p:nvPr/>
        </p:nvCxnSpPr>
        <p:spPr>
          <a:xfrm flipH="1">
            <a:off x="6776499" y="2205030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Изображение 149" descr="43428-200.png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21" y="2730790"/>
            <a:ext cx="153091" cy="153091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5021587" y="2690359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 smtClean="0">
                <a:solidFill>
                  <a:srgbClr val="0092D9"/>
                </a:solidFill>
              </a:rPr>
              <a:t>Imatra</a:t>
            </a:r>
            <a:endParaRPr lang="en-GB" sz="900" dirty="0">
              <a:solidFill>
                <a:srgbClr val="0092D9"/>
              </a:solidFill>
            </a:endParaRPr>
          </a:p>
        </p:txBody>
      </p:sp>
      <p:pic>
        <p:nvPicPr>
          <p:cNvPr id="173" name="Picture 42" descr="http://www.iconsdb.com/icons/download/black/star-512.png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65" y="4807485"/>
            <a:ext cx="158127" cy="158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73"/>
          <p:cNvSpPr txBox="1"/>
          <p:nvPr/>
        </p:nvSpPr>
        <p:spPr>
          <a:xfrm>
            <a:off x="5268876" y="4789952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200</a:t>
            </a:r>
            <a:endParaRPr lang="en-GB" sz="900" dirty="0"/>
          </a:p>
        </p:txBody>
      </p:sp>
      <p:pic>
        <p:nvPicPr>
          <p:cNvPr id="177" name="Picture 44" descr="http://home.utad.pt/~hparedes/img/icon3.png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09" y="4815802"/>
            <a:ext cx="171107" cy="1711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TextBox 177"/>
          <p:cNvSpPr txBox="1"/>
          <p:nvPr/>
        </p:nvSpPr>
        <p:spPr>
          <a:xfrm>
            <a:off x="6032029" y="478921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5</a:t>
            </a:r>
            <a:endParaRPr lang="en-GB" sz="900" dirty="0"/>
          </a:p>
        </p:txBody>
      </p:sp>
      <p:cxnSp>
        <p:nvCxnSpPr>
          <p:cNvPr id="180" name="Straight Connector 48"/>
          <p:cNvCxnSpPr/>
          <p:nvPr/>
        </p:nvCxnSpPr>
        <p:spPr>
          <a:xfrm>
            <a:off x="5800663" y="4810490"/>
            <a:ext cx="0" cy="133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43"/>
          <p:cNvCxnSpPr/>
          <p:nvPr/>
        </p:nvCxnSpPr>
        <p:spPr>
          <a:xfrm>
            <a:off x="6719503" y="4825464"/>
            <a:ext cx="0" cy="133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48" descr="https://coveragebook.com/assets/marketing-img/icons/arrow-icon-dark-1d1ec66935b628813a6136d919246d8e87316755f751170bca180d83166f7633.png"/>
          <p:cNvPicPr>
            <a:picLocks noChangeAspect="1" noChangeArrowheads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44" y="4820050"/>
            <a:ext cx="165148" cy="165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Прямоугольник 10"/>
          <p:cNvSpPr/>
          <p:nvPr/>
        </p:nvSpPr>
        <p:spPr>
          <a:xfrm>
            <a:off x="8701530" y="828838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2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24" y="897086"/>
            <a:ext cx="282761" cy="279990"/>
          </a:xfrm>
          <a:prstGeom prst="ellipse">
            <a:avLst/>
          </a:prstGeom>
        </p:spPr>
      </p:pic>
      <p:cxnSp>
        <p:nvCxnSpPr>
          <p:cNvPr id="193" name="Прямая соединительная линия 51"/>
          <p:cNvCxnSpPr/>
          <p:nvPr/>
        </p:nvCxnSpPr>
        <p:spPr>
          <a:xfrm>
            <a:off x="9369156" y="1119410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845" y="920146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Изображение 184" descr="arrow_1-128.png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34" y="924768"/>
            <a:ext cx="228600" cy="228600"/>
          </a:xfrm>
          <a:prstGeom prst="rect">
            <a:avLst/>
          </a:prstGeom>
        </p:spPr>
      </p:pic>
      <p:pic>
        <p:nvPicPr>
          <p:cNvPr id="245" name="Изображение 29" descr="prize_cup_winner_champion-512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11" y="2205659"/>
            <a:ext cx="228533" cy="228533"/>
          </a:xfrm>
          <a:prstGeom prst="rect">
            <a:avLst/>
          </a:prstGeom>
        </p:spPr>
      </p:pic>
      <p:pic>
        <p:nvPicPr>
          <p:cNvPr id="246" name="Изображение 31" descr="Name_Tag-512.png"/>
          <p:cNvPicPr>
            <a:picLocks noChangeAspect="1"/>
          </p:cNvPicPr>
          <p:nvPr/>
        </p:nvPicPr>
        <p:blipFill>
          <a:blip r:embed="rId19" cstate="email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12" y="2192811"/>
            <a:ext cx="254136" cy="254136"/>
          </a:xfrm>
          <a:prstGeom prst="rect">
            <a:avLst/>
          </a:prstGeom>
        </p:spPr>
      </p:pic>
      <p:cxnSp>
        <p:nvCxnSpPr>
          <p:cNvPr id="247" name="Прямая соединительная линия 231"/>
          <p:cNvCxnSpPr/>
          <p:nvPr/>
        </p:nvCxnSpPr>
        <p:spPr>
          <a:xfrm flipH="1">
            <a:off x="9365462" y="2222449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8689932" y="2164953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8711702" y="2513298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10768544" y="2178016"/>
            <a:ext cx="895158" cy="334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1" name="Изображение 28" descr="thin-363_photo_image_album-512.pn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33" y="2155160"/>
            <a:ext cx="360000" cy="360000"/>
          </a:xfrm>
          <a:prstGeom prst="rect">
            <a:avLst/>
          </a:prstGeom>
        </p:spPr>
      </p:pic>
      <p:cxnSp>
        <p:nvCxnSpPr>
          <p:cNvPr id="252" name="Прямая соединительная линия 231"/>
          <p:cNvCxnSpPr/>
          <p:nvPr/>
        </p:nvCxnSpPr>
        <p:spPr>
          <a:xfrm flipH="1">
            <a:off x="10079571" y="2218093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31"/>
          <p:cNvCxnSpPr/>
          <p:nvPr/>
        </p:nvCxnSpPr>
        <p:spPr>
          <a:xfrm flipH="1">
            <a:off x="10767554" y="2213737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0810137" y="2209386"/>
            <a:ext cx="831796" cy="28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 Friends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4" name="Скругленный прямоугольник 200"/>
          <p:cNvSpPr/>
          <p:nvPr/>
        </p:nvSpPr>
        <p:spPr>
          <a:xfrm>
            <a:off x="10595197" y="3331049"/>
            <a:ext cx="930004" cy="279400"/>
          </a:xfrm>
          <a:prstGeom prst="round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0" name="TextBox 209"/>
          <p:cNvSpPr txBox="1"/>
          <p:nvPr/>
        </p:nvSpPr>
        <p:spPr>
          <a:xfrm>
            <a:off x="10709134" y="3331049"/>
            <a:ext cx="62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Add</a:t>
            </a:r>
            <a:endParaRPr lang="ru-RU" sz="1000" dirty="0"/>
          </a:p>
        </p:txBody>
      </p:sp>
      <p:pic>
        <p:nvPicPr>
          <p:cNvPr id="255" name="Изображение 36" descr="Снимок экрана 2016-02-01 в 17.02.46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107" y="1409114"/>
            <a:ext cx="17379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337609" y="3582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/>
          <p:nvPr/>
        </p:nvSpPr>
        <p:spPr>
          <a:xfrm>
            <a:off x="651934" y="8487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" name="Прямоугольник 10"/>
          <p:cNvSpPr/>
          <p:nvPr/>
        </p:nvSpPr>
        <p:spPr>
          <a:xfrm>
            <a:off x="659738" y="5726313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Изображение 7" descr="prize_cup_winner_champion-51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7" y="5757334"/>
            <a:ext cx="253999" cy="253999"/>
          </a:xfrm>
          <a:prstGeom prst="rect">
            <a:avLst/>
          </a:prstGeom>
        </p:spPr>
      </p:pic>
      <p:pic>
        <p:nvPicPr>
          <p:cNvPr id="9" name="Изображение 8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5744635"/>
            <a:ext cx="407939" cy="262465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1" y="5741483"/>
            <a:ext cx="255400" cy="265617"/>
          </a:xfrm>
          <a:prstGeom prst="rect">
            <a:avLst/>
          </a:prstGeom>
        </p:spPr>
      </p:pic>
      <p:pic>
        <p:nvPicPr>
          <p:cNvPr id="12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66" y="5782562"/>
            <a:ext cx="263662" cy="187200"/>
          </a:xfrm>
          <a:prstGeom prst="rect">
            <a:avLst/>
          </a:prstGeom>
        </p:spPr>
      </p:pic>
      <p:pic>
        <p:nvPicPr>
          <p:cNvPr id="13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2506861" y="5775325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27008" y="6378208"/>
            <a:ext cx="14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Notifications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5" name="Изображение 14" descr="Снимок экрана 2016-02-01 в 17.46.12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6" y="1735667"/>
            <a:ext cx="326866" cy="36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1130300" y="1735667"/>
            <a:ext cx="1917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Jani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Hotakainen</a:t>
            </a:r>
            <a:r>
              <a:rPr lang="en-US" sz="1100" b="1" dirty="0" smtClean="0"/>
              <a:t> </a:t>
            </a:r>
            <a:r>
              <a:rPr lang="en-US" sz="1100" dirty="0" smtClean="0"/>
              <a:t>starred your picture </a:t>
            </a:r>
            <a:r>
              <a:rPr lang="en-US" sz="1050" dirty="0" smtClean="0">
                <a:solidFill>
                  <a:schemeClr val="bg2">
                    <a:lumMod val="75000"/>
                  </a:schemeClr>
                </a:solidFill>
              </a:rPr>
              <a:t>5m</a:t>
            </a:r>
            <a:endParaRPr lang="ru-RU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" name="Изображение 16" descr="Снимок экрана 2016-02-03 в 17.54.55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78" y="1786467"/>
            <a:ext cx="587022" cy="330200"/>
          </a:xfrm>
          <a:prstGeom prst="rect">
            <a:avLst/>
          </a:prstGeom>
        </p:spPr>
      </p:pic>
      <p:pic>
        <p:nvPicPr>
          <p:cNvPr id="18" name="Изображение 17" descr="Снимок экрана 2016-02-03 в 17.57.00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9" y="2434168"/>
            <a:ext cx="271450" cy="3555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1104900" y="2396067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Anastasiia </a:t>
            </a:r>
            <a:r>
              <a:rPr lang="en-US" sz="1100" b="1" dirty="0" err="1" smtClean="0"/>
              <a:t>Gusakova</a:t>
            </a:r>
            <a:r>
              <a:rPr lang="en-US" sz="1100" b="1" dirty="0" smtClean="0"/>
              <a:t> </a:t>
            </a:r>
            <a:r>
              <a:rPr lang="en-US" sz="1100" dirty="0" smtClean="0"/>
              <a:t>starred your picture </a:t>
            </a:r>
            <a:r>
              <a:rPr lang="en-US" sz="1050" dirty="0" smtClean="0">
                <a:solidFill>
                  <a:schemeClr val="bg2">
                    <a:lumMod val="75000"/>
                  </a:schemeClr>
                </a:solidFill>
              </a:rPr>
              <a:t>10m</a:t>
            </a:r>
            <a:endParaRPr lang="ru-RU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Изображение 19" descr="Снимок экрана 2016-02-03 в 17.59.22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9" y="2408767"/>
            <a:ext cx="484981" cy="419443"/>
          </a:xfrm>
          <a:prstGeom prst="rect">
            <a:avLst/>
          </a:prstGeom>
        </p:spPr>
      </p:pic>
      <p:pic>
        <p:nvPicPr>
          <p:cNvPr id="21" name="Изображение 20" descr="Снимок экрана 2016-02-03 в 18.06.24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4" y="3158067"/>
            <a:ext cx="276225" cy="36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1168400" y="3094568"/>
            <a:ext cx="177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Ekaterina </a:t>
            </a:r>
            <a:r>
              <a:rPr lang="en-US" sz="1100" b="1" dirty="0" err="1" smtClean="0"/>
              <a:t>Kokareva</a:t>
            </a:r>
            <a:r>
              <a:rPr lang="ru-RU" sz="1100" b="1" dirty="0" smtClean="0"/>
              <a:t> </a:t>
            </a:r>
            <a:r>
              <a:rPr lang="en-US" sz="1100" dirty="0" smtClean="0"/>
              <a:t>commented: “Beautiful!” </a:t>
            </a:r>
            <a:r>
              <a:rPr lang="en-US" sz="1050" dirty="0" smtClean="0">
                <a:solidFill>
                  <a:srgbClr val="AFABAB"/>
                </a:solidFill>
              </a:rPr>
              <a:t>1d</a:t>
            </a:r>
            <a:endParaRPr lang="ru-RU" sz="1050" dirty="0">
              <a:solidFill>
                <a:srgbClr val="AFABAB"/>
              </a:solidFill>
            </a:endParaRPr>
          </a:p>
        </p:txBody>
      </p:sp>
      <p:pic>
        <p:nvPicPr>
          <p:cNvPr id="23" name="Изображение 22" descr="Снимок экрана 2016-02-03 в 18.05.5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183467"/>
            <a:ext cx="622300" cy="355600"/>
          </a:xfrm>
          <a:prstGeom prst="rect">
            <a:avLst/>
          </a:prstGeom>
        </p:spPr>
      </p:pic>
      <p:pic>
        <p:nvPicPr>
          <p:cNvPr id="24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8452908" y="349779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6"/>
          <p:cNvSpPr/>
          <p:nvPr/>
        </p:nvSpPr>
        <p:spPr>
          <a:xfrm>
            <a:off x="8767233" y="840316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745507" y="6331641"/>
            <a:ext cx="14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Messages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8" name="Прямоугольник 10"/>
          <p:cNvSpPr/>
          <p:nvPr/>
        </p:nvSpPr>
        <p:spPr>
          <a:xfrm>
            <a:off x="8787737" y="5717846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1" name="Изображение 30" descr="prize_cup_winner_champion-512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36" y="5765800"/>
            <a:ext cx="245532" cy="245532"/>
          </a:xfrm>
          <a:prstGeom prst="rect">
            <a:avLst/>
          </a:prstGeom>
        </p:spPr>
      </p:pic>
      <p:pic>
        <p:nvPicPr>
          <p:cNvPr id="32" name="Изображение 31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599" y="5736168"/>
            <a:ext cx="407939" cy="262465"/>
          </a:xfrm>
          <a:prstGeom prst="rect">
            <a:avLst/>
          </a:prstGeom>
        </p:spPr>
      </p:pic>
      <p:pic>
        <p:nvPicPr>
          <p:cNvPr id="33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50" y="5733016"/>
            <a:ext cx="243190" cy="252918"/>
          </a:xfrm>
          <a:prstGeom prst="rect">
            <a:avLst/>
          </a:prstGeom>
        </p:spPr>
      </p:pic>
      <p:pic>
        <p:nvPicPr>
          <p:cNvPr id="35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97" y="5774096"/>
            <a:ext cx="263662" cy="187200"/>
          </a:xfrm>
          <a:prstGeom prst="rect">
            <a:avLst/>
          </a:prstGeom>
        </p:spPr>
      </p:pic>
      <p:pic>
        <p:nvPicPr>
          <p:cNvPr id="36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10651794" y="5766858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Изображение 36" descr="write-compose-128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99" y="1286933"/>
            <a:ext cx="254000" cy="254000"/>
          </a:xfrm>
          <a:prstGeom prst="rect">
            <a:avLst/>
          </a:prstGeom>
        </p:spPr>
      </p:pic>
      <p:pic>
        <p:nvPicPr>
          <p:cNvPr id="38" name="Изображение 37" descr="Снимок экрана 2016-01-25 в 18.26.51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9" y="1706033"/>
            <a:ext cx="421677" cy="36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TextBox 38"/>
          <p:cNvSpPr txBox="1"/>
          <p:nvPr/>
        </p:nvSpPr>
        <p:spPr>
          <a:xfrm>
            <a:off x="9283699" y="1566334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Abu </a:t>
            </a:r>
            <a:r>
              <a:rPr lang="en-US" sz="1400" b="1" dirty="0" err="1" smtClean="0"/>
              <a:t>Tahir</a:t>
            </a:r>
            <a:endParaRPr lang="ru-RU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70999" y="1794933"/>
            <a:ext cx="185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Hey, how are you doing? </a:t>
            </a:r>
            <a:endParaRPr lang="ru-R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88699" y="161713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16:20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Изображение 41" descr="Снимок экрана 2016-02-03 в 17.57.00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899" y="2302934"/>
            <a:ext cx="317500" cy="41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3" name="TextBox 42"/>
          <p:cNvSpPr txBox="1"/>
          <p:nvPr/>
        </p:nvSpPr>
        <p:spPr>
          <a:xfrm>
            <a:off x="9245599" y="217593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Anastasiia </a:t>
            </a:r>
            <a:r>
              <a:rPr lang="en-US" sz="1400" b="1" dirty="0" err="1"/>
              <a:t>Gusakova</a:t>
            </a:r>
            <a:r>
              <a:rPr lang="en-US" sz="1400" b="1" dirty="0"/>
              <a:t> </a:t>
            </a:r>
            <a:endParaRPr lang="ru-RU" sz="1400" dirty="0"/>
          </a:p>
        </p:txBody>
      </p:sp>
      <p:pic>
        <p:nvPicPr>
          <p:cNvPr id="44" name="Изображение 43" descr="reply-512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5" y="2455333"/>
            <a:ext cx="152400" cy="1524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431867" y="2396065"/>
            <a:ext cx="261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was your last photo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tak</a:t>
            </a:r>
            <a:r>
              <a:rPr lang="is-I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ru-RU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52199" y="2209799"/>
            <a:ext cx="397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1d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Straight Connector 95"/>
          <p:cNvCxnSpPr/>
          <p:nvPr/>
        </p:nvCxnSpPr>
        <p:spPr>
          <a:xfrm>
            <a:off x="8793628" y="2183375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95"/>
          <p:cNvCxnSpPr/>
          <p:nvPr/>
        </p:nvCxnSpPr>
        <p:spPr>
          <a:xfrm>
            <a:off x="8806328" y="1586475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95"/>
          <p:cNvCxnSpPr/>
          <p:nvPr/>
        </p:nvCxnSpPr>
        <p:spPr>
          <a:xfrm>
            <a:off x="8780928" y="2805675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95"/>
          <p:cNvCxnSpPr/>
          <p:nvPr/>
        </p:nvCxnSpPr>
        <p:spPr>
          <a:xfrm>
            <a:off x="691029" y="2276509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95"/>
          <p:cNvCxnSpPr/>
          <p:nvPr/>
        </p:nvCxnSpPr>
        <p:spPr>
          <a:xfrm>
            <a:off x="703729" y="3051209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95"/>
          <p:cNvCxnSpPr/>
          <p:nvPr/>
        </p:nvCxnSpPr>
        <p:spPr>
          <a:xfrm>
            <a:off x="691029" y="3749709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5" y="1354495"/>
            <a:ext cx="274513" cy="194905"/>
          </a:xfrm>
          <a:prstGeom prst="rect">
            <a:avLst/>
          </a:prstGeom>
        </p:spPr>
      </p:pic>
      <p:pic>
        <p:nvPicPr>
          <p:cNvPr id="106" name="Picture 2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51" y="1327398"/>
            <a:ext cx="308749" cy="231561"/>
          </a:xfrm>
          <a:prstGeom prst="rect">
            <a:avLst/>
          </a:prstGeom>
        </p:spPr>
      </p:pic>
      <p:cxnSp>
        <p:nvCxnSpPr>
          <p:cNvPr id="107" name="Прямая соединительная линия 106"/>
          <p:cNvCxnSpPr/>
          <p:nvPr/>
        </p:nvCxnSpPr>
        <p:spPr>
          <a:xfrm flipH="1">
            <a:off x="2070100" y="1305983"/>
            <a:ext cx="4236" cy="306917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Половина рамки 127"/>
          <p:cNvSpPr/>
          <p:nvPr/>
        </p:nvSpPr>
        <p:spPr>
          <a:xfrm rot="10800000">
            <a:off x="664633" y="1299633"/>
            <a:ext cx="1435100" cy="330200"/>
          </a:xfrm>
          <a:prstGeom prst="halfFrame">
            <a:avLst>
              <a:gd name="adj1" fmla="val 7051"/>
              <a:gd name="adj2" fmla="val 10257"/>
            </a:avLst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30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473575" y="354012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6"/>
          <p:cNvSpPr/>
          <p:nvPr/>
        </p:nvSpPr>
        <p:spPr>
          <a:xfrm>
            <a:off x="4787900" y="844549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3" name="Прямоугольник 10"/>
          <p:cNvSpPr/>
          <p:nvPr/>
        </p:nvSpPr>
        <p:spPr>
          <a:xfrm>
            <a:off x="4791470" y="5734779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5" name="Изображение 134" descr="prize_cup_winner_champion-512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3" y="5782733"/>
            <a:ext cx="241297" cy="241297"/>
          </a:xfrm>
          <a:prstGeom prst="rect">
            <a:avLst/>
          </a:prstGeom>
        </p:spPr>
      </p:pic>
      <p:pic>
        <p:nvPicPr>
          <p:cNvPr id="136" name="Изображение 135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2" y="5753101"/>
            <a:ext cx="407939" cy="262465"/>
          </a:xfrm>
          <a:prstGeom prst="rect">
            <a:avLst/>
          </a:prstGeom>
        </p:spPr>
      </p:pic>
      <p:pic>
        <p:nvPicPr>
          <p:cNvPr id="137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83" y="5762649"/>
            <a:ext cx="255402" cy="265618"/>
          </a:xfrm>
          <a:prstGeom prst="rect">
            <a:avLst/>
          </a:prstGeom>
        </p:spPr>
      </p:pic>
      <p:pic>
        <p:nvPicPr>
          <p:cNvPr id="138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64" y="5791028"/>
            <a:ext cx="263662" cy="187200"/>
          </a:xfrm>
          <a:prstGeom prst="rect">
            <a:avLst/>
          </a:prstGeom>
        </p:spPr>
      </p:pic>
      <p:pic>
        <p:nvPicPr>
          <p:cNvPr id="139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6655527" y="5783791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5816974" y="6395990"/>
            <a:ext cx="144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Friend requests</a:t>
            </a:r>
          </a:p>
        </p:txBody>
      </p:sp>
      <p:pic>
        <p:nvPicPr>
          <p:cNvPr id="141" name="Изображение 140" descr="Снимок экрана 2016-02-04 в 17.24.38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66" y="1752599"/>
            <a:ext cx="501491" cy="495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2" name="TextBox 141"/>
          <p:cNvSpPr txBox="1"/>
          <p:nvPr/>
        </p:nvSpPr>
        <p:spPr>
          <a:xfrm>
            <a:off x="5380566" y="1739899"/>
            <a:ext cx="162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Anastasiia</a:t>
            </a:r>
            <a:r>
              <a:rPr lang="en-US" sz="1200" b="1" dirty="0"/>
              <a:t> </a:t>
            </a:r>
            <a:r>
              <a:rPr lang="en-US" sz="1200" b="1" dirty="0" err="1" smtClean="0"/>
              <a:t>Zhuikova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About text(50 characters)</a:t>
            </a:r>
            <a:endParaRPr lang="ru-RU" sz="1200" b="1" dirty="0"/>
          </a:p>
        </p:txBody>
      </p:sp>
      <p:cxnSp>
        <p:nvCxnSpPr>
          <p:cNvPr id="143" name="Straight Connector 95"/>
          <p:cNvCxnSpPr/>
          <p:nvPr/>
        </p:nvCxnSpPr>
        <p:spPr>
          <a:xfrm>
            <a:off x="4852395" y="2407741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Изображение 143" descr="Снимок экрана 2016-02-08 в 17.02.31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6" y="2463799"/>
            <a:ext cx="419100" cy="6308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5" name="TextBox 144"/>
          <p:cNvSpPr txBox="1"/>
          <p:nvPr/>
        </p:nvSpPr>
        <p:spPr>
          <a:xfrm>
            <a:off x="5482166" y="2552699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 smtClean="0"/>
              <a:t>Rajib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Sinha</a:t>
            </a:r>
            <a:r>
              <a:rPr lang="ru-RU" sz="1200" b="1" dirty="0" smtClean="0"/>
              <a:t> </a:t>
            </a:r>
            <a:r>
              <a:rPr lang="fi-FI" sz="1200" dirty="0" err="1" smtClean="0"/>
              <a:t>About</a:t>
            </a:r>
            <a:r>
              <a:rPr lang="fi-FI" sz="1200" dirty="0" smtClean="0"/>
              <a:t> </a:t>
            </a:r>
            <a:r>
              <a:rPr lang="fi-FI" sz="1200" dirty="0" err="1" smtClean="0"/>
              <a:t>text</a:t>
            </a:r>
            <a:endParaRPr lang="ru-RU" sz="1200" dirty="0"/>
          </a:p>
        </p:txBody>
      </p:sp>
      <p:sp>
        <p:nvSpPr>
          <p:cNvPr id="146" name="Скругленный прямоугольник 145"/>
          <p:cNvSpPr/>
          <p:nvPr/>
        </p:nvSpPr>
        <p:spPr>
          <a:xfrm>
            <a:off x="7027333" y="1947332"/>
            <a:ext cx="660400" cy="279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единительная линия 146"/>
          <p:cNvCxnSpPr/>
          <p:nvPr/>
        </p:nvCxnSpPr>
        <p:spPr>
          <a:xfrm>
            <a:off x="7365999" y="1938866"/>
            <a:ext cx="0" cy="2963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Полилиния 147"/>
          <p:cNvSpPr/>
          <p:nvPr/>
        </p:nvSpPr>
        <p:spPr>
          <a:xfrm>
            <a:off x="7103533" y="2015066"/>
            <a:ext cx="186267" cy="161678"/>
          </a:xfrm>
          <a:custGeom>
            <a:avLst/>
            <a:gdLst>
              <a:gd name="connsiteX0" fmla="*/ 0 w 186267"/>
              <a:gd name="connsiteY0" fmla="*/ 50800 h 161678"/>
              <a:gd name="connsiteX1" fmla="*/ 93133 w 186267"/>
              <a:gd name="connsiteY1" fmla="*/ 160867 h 161678"/>
              <a:gd name="connsiteX2" fmla="*/ 186267 w 186267"/>
              <a:gd name="connsiteY2" fmla="*/ 0 h 161678"/>
              <a:gd name="connsiteX3" fmla="*/ 186267 w 186267"/>
              <a:gd name="connsiteY3" fmla="*/ 0 h 161678"/>
              <a:gd name="connsiteX4" fmla="*/ 177800 w 186267"/>
              <a:gd name="connsiteY4" fmla="*/ 0 h 16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67" h="161678">
                <a:moveTo>
                  <a:pt x="0" y="50800"/>
                </a:moveTo>
                <a:cubicBezTo>
                  <a:pt x="31044" y="110067"/>
                  <a:pt x="62089" y="169334"/>
                  <a:pt x="93133" y="160867"/>
                </a:cubicBezTo>
                <a:cubicBezTo>
                  <a:pt x="124177" y="152400"/>
                  <a:pt x="186267" y="0"/>
                  <a:pt x="186267" y="0"/>
                </a:cubicBezTo>
                <a:lnTo>
                  <a:pt x="186267" y="0"/>
                </a:lnTo>
                <a:lnTo>
                  <a:pt x="177800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9" name="Прямая соединительная линия 148"/>
          <p:cNvCxnSpPr/>
          <p:nvPr/>
        </p:nvCxnSpPr>
        <p:spPr>
          <a:xfrm>
            <a:off x="7408333" y="1998132"/>
            <a:ext cx="186266" cy="186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V="1">
            <a:off x="7391400" y="1989666"/>
            <a:ext cx="186266" cy="203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Скругленный прямоугольник 150"/>
          <p:cNvSpPr/>
          <p:nvPr/>
        </p:nvSpPr>
        <p:spPr>
          <a:xfrm>
            <a:off x="7027333" y="2633132"/>
            <a:ext cx="660400" cy="279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2" name="Прямая соединительная линия 151"/>
          <p:cNvCxnSpPr/>
          <p:nvPr/>
        </p:nvCxnSpPr>
        <p:spPr>
          <a:xfrm>
            <a:off x="7365999" y="2624666"/>
            <a:ext cx="0" cy="2963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Полилиния 152"/>
          <p:cNvSpPr/>
          <p:nvPr/>
        </p:nvSpPr>
        <p:spPr>
          <a:xfrm>
            <a:off x="7103533" y="2700866"/>
            <a:ext cx="186267" cy="161678"/>
          </a:xfrm>
          <a:custGeom>
            <a:avLst/>
            <a:gdLst>
              <a:gd name="connsiteX0" fmla="*/ 0 w 186267"/>
              <a:gd name="connsiteY0" fmla="*/ 50800 h 161678"/>
              <a:gd name="connsiteX1" fmla="*/ 93133 w 186267"/>
              <a:gd name="connsiteY1" fmla="*/ 160867 h 161678"/>
              <a:gd name="connsiteX2" fmla="*/ 186267 w 186267"/>
              <a:gd name="connsiteY2" fmla="*/ 0 h 161678"/>
              <a:gd name="connsiteX3" fmla="*/ 186267 w 186267"/>
              <a:gd name="connsiteY3" fmla="*/ 0 h 161678"/>
              <a:gd name="connsiteX4" fmla="*/ 177800 w 186267"/>
              <a:gd name="connsiteY4" fmla="*/ 0 h 16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67" h="161678">
                <a:moveTo>
                  <a:pt x="0" y="50800"/>
                </a:moveTo>
                <a:cubicBezTo>
                  <a:pt x="31044" y="110067"/>
                  <a:pt x="62089" y="169334"/>
                  <a:pt x="93133" y="160867"/>
                </a:cubicBezTo>
                <a:cubicBezTo>
                  <a:pt x="124177" y="152400"/>
                  <a:pt x="186267" y="0"/>
                  <a:pt x="186267" y="0"/>
                </a:cubicBezTo>
                <a:lnTo>
                  <a:pt x="186267" y="0"/>
                </a:lnTo>
                <a:lnTo>
                  <a:pt x="177800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4" name="Прямая соединительная линия 153"/>
          <p:cNvCxnSpPr/>
          <p:nvPr/>
        </p:nvCxnSpPr>
        <p:spPr>
          <a:xfrm>
            <a:off x="7408333" y="2683932"/>
            <a:ext cx="186266" cy="186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V="1">
            <a:off x="7391400" y="2675466"/>
            <a:ext cx="186266" cy="203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6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69" y="1371428"/>
            <a:ext cx="274098" cy="194610"/>
          </a:xfrm>
          <a:prstGeom prst="rect">
            <a:avLst/>
          </a:prstGeom>
        </p:spPr>
      </p:pic>
      <p:pic>
        <p:nvPicPr>
          <p:cNvPr id="157" name="Picture 2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83" y="1348564"/>
            <a:ext cx="329868" cy="247401"/>
          </a:xfrm>
          <a:prstGeom prst="rect">
            <a:avLst/>
          </a:prstGeom>
        </p:spPr>
      </p:pic>
      <p:cxnSp>
        <p:nvCxnSpPr>
          <p:cNvPr id="158" name="Прямая соединительная линия 157"/>
          <p:cNvCxnSpPr/>
          <p:nvPr/>
        </p:nvCxnSpPr>
        <p:spPr>
          <a:xfrm flipH="1">
            <a:off x="6256866" y="1356782"/>
            <a:ext cx="2" cy="239184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Половина рамки 161"/>
          <p:cNvSpPr/>
          <p:nvPr/>
        </p:nvSpPr>
        <p:spPr>
          <a:xfrm rot="10800000" flipH="1">
            <a:off x="6235698" y="1314449"/>
            <a:ext cx="1435100" cy="330200"/>
          </a:xfrm>
          <a:prstGeom prst="halfFrame">
            <a:avLst>
              <a:gd name="adj1" fmla="val 8333"/>
              <a:gd name="adj2" fmla="val 10257"/>
            </a:avLst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3" name="Овал 162"/>
          <p:cNvSpPr/>
          <p:nvPr/>
        </p:nvSpPr>
        <p:spPr>
          <a:xfrm>
            <a:off x="2705365" y="1422402"/>
            <a:ext cx="133350" cy="143932"/>
          </a:xfrm>
          <a:prstGeom prst="ellipse">
            <a:avLst/>
          </a:prstGeom>
          <a:solidFill>
            <a:schemeClr val="bg1"/>
          </a:solidFill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TextBox 163"/>
          <p:cNvSpPr txBox="1"/>
          <p:nvPr/>
        </p:nvSpPr>
        <p:spPr>
          <a:xfrm>
            <a:off x="2643216" y="1351290"/>
            <a:ext cx="426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C0066"/>
                </a:solidFill>
              </a:rPr>
              <a:t>2</a:t>
            </a:r>
            <a:endParaRPr lang="ru-RU" sz="1100" dirty="0">
              <a:solidFill>
                <a:srgbClr val="CC0066"/>
              </a:solidFill>
            </a:endParaRPr>
          </a:p>
        </p:txBody>
      </p:sp>
      <p:sp>
        <p:nvSpPr>
          <p:cNvPr id="166" name="Овал 165"/>
          <p:cNvSpPr/>
          <p:nvPr/>
        </p:nvSpPr>
        <p:spPr>
          <a:xfrm>
            <a:off x="3251200" y="5873750"/>
            <a:ext cx="129128" cy="133350"/>
          </a:xfrm>
          <a:prstGeom prst="ellipse">
            <a:avLst/>
          </a:prstGeom>
          <a:solidFill>
            <a:srgbClr val="FFFFFF"/>
          </a:solidFill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TextBox 164"/>
          <p:cNvSpPr txBox="1"/>
          <p:nvPr/>
        </p:nvSpPr>
        <p:spPr>
          <a:xfrm>
            <a:off x="3185988" y="5796289"/>
            <a:ext cx="426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C0066"/>
                </a:solidFill>
              </a:rPr>
              <a:t>2</a:t>
            </a:r>
            <a:endParaRPr lang="ru-RU" sz="1100" dirty="0">
              <a:solidFill>
                <a:srgbClr val="CC0066"/>
              </a:solidFill>
            </a:endParaRPr>
          </a:p>
        </p:txBody>
      </p:sp>
      <p:sp>
        <p:nvSpPr>
          <p:cNvPr id="96" name="Прямоугольник 10"/>
          <p:cNvSpPr/>
          <p:nvPr/>
        </p:nvSpPr>
        <p:spPr>
          <a:xfrm>
            <a:off x="643434" y="855481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7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28" y="923729"/>
            <a:ext cx="282761" cy="279990"/>
          </a:xfrm>
          <a:prstGeom prst="ellipse">
            <a:avLst/>
          </a:prstGeom>
        </p:spPr>
      </p:pic>
      <p:cxnSp>
        <p:nvCxnSpPr>
          <p:cNvPr id="98" name="Прямая соединительная линия 51"/>
          <p:cNvCxnSpPr/>
          <p:nvPr/>
        </p:nvCxnSpPr>
        <p:spPr>
          <a:xfrm>
            <a:off x="1311060" y="1146053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49" y="946789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Изображение 184" descr="arrow_1-128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8" y="951411"/>
            <a:ext cx="228600" cy="228600"/>
          </a:xfrm>
          <a:prstGeom prst="rect">
            <a:avLst/>
          </a:prstGeom>
        </p:spPr>
      </p:pic>
      <p:sp>
        <p:nvSpPr>
          <p:cNvPr id="101" name="Прямоугольник 10"/>
          <p:cNvSpPr/>
          <p:nvPr/>
        </p:nvSpPr>
        <p:spPr>
          <a:xfrm>
            <a:off x="4777255" y="846003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49" y="914251"/>
            <a:ext cx="282761" cy="279990"/>
          </a:xfrm>
          <a:prstGeom prst="ellipse">
            <a:avLst/>
          </a:prstGeom>
        </p:spPr>
      </p:pic>
      <p:cxnSp>
        <p:nvCxnSpPr>
          <p:cNvPr id="103" name="Прямая соединительная линия 51"/>
          <p:cNvCxnSpPr/>
          <p:nvPr/>
        </p:nvCxnSpPr>
        <p:spPr>
          <a:xfrm>
            <a:off x="5444881" y="1136575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70" y="937311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Изображение 184" descr="arrow_1-128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59" y="941933"/>
            <a:ext cx="228600" cy="228600"/>
          </a:xfrm>
          <a:prstGeom prst="rect">
            <a:avLst/>
          </a:prstGeom>
        </p:spPr>
      </p:pic>
      <p:sp>
        <p:nvSpPr>
          <p:cNvPr id="109" name="Прямоугольник 10"/>
          <p:cNvSpPr/>
          <p:nvPr/>
        </p:nvSpPr>
        <p:spPr>
          <a:xfrm>
            <a:off x="8766845" y="841901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0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39" y="910149"/>
            <a:ext cx="282761" cy="279990"/>
          </a:xfrm>
          <a:prstGeom prst="ellipse">
            <a:avLst/>
          </a:prstGeom>
        </p:spPr>
      </p:pic>
      <p:cxnSp>
        <p:nvCxnSpPr>
          <p:cNvPr id="113" name="Прямая соединительная линия 51"/>
          <p:cNvCxnSpPr/>
          <p:nvPr/>
        </p:nvCxnSpPr>
        <p:spPr>
          <a:xfrm>
            <a:off x="9434471" y="1132473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160" y="933209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Изображение 184" descr="arrow_1-128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749" y="93783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339638" y="3201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/>
          <p:nvPr/>
        </p:nvSpPr>
        <p:spPr>
          <a:xfrm>
            <a:off x="653963" y="8106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6" name="Прямоугольник 10"/>
          <p:cNvSpPr/>
          <p:nvPr/>
        </p:nvSpPr>
        <p:spPr>
          <a:xfrm>
            <a:off x="657533" y="5700913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Изображение 18" descr="prize_cup_winner_champion-51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98" y="5744633"/>
            <a:ext cx="240239" cy="240239"/>
          </a:xfrm>
          <a:prstGeom prst="rect">
            <a:avLst/>
          </a:prstGeom>
        </p:spPr>
      </p:pic>
      <p:pic>
        <p:nvPicPr>
          <p:cNvPr id="20" name="Изображение 19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5719235"/>
            <a:ext cx="407939" cy="262465"/>
          </a:xfrm>
          <a:prstGeom prst="rect">
            <a:avLst/>
          </a:prstGeom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6" y="5716083"/>
            <a:ext cx="255402" cy="265618"/>
          </a:xfrm>
          <a:prstGeom prst="rect">
            <a:avLst/>
          </a:prstGeom>
        </p:spPr>
      </p:pic>
      <p:pic>
        <p:nvPicPr>
          <p:cNvPr id="23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94" y="5757162"/>
            <a:ext cx="263662" cy="187200"/>
          </a:xfrm>
          <a:prstGeom prst="rect">
            <a:avLst/>
          </a:prstGeom>
        </p:spPr>
      </p:pic>
      <p:pic>
        <p:nvPicPr>
          <p:cNvPr id="24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2475023" y="5749925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18024" y="6327408"/>
            <a:ext cx="8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Settings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82538" y="1384300"/>
            <a:ext cx="208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Edit profile </a:t>
            </a:r>
            <a:endParaRPr lang="ru-RU" sz="1200" dirty="0"/>
          </a:p>
        </p:txBody>
      </p:sp>
      <p:cxnSp>
        <p:nvCxnSpPr>
          <p:cNvPr id="27" name="Straight Connector 95"/>
          <p:cNvCxnSpPr/>
          <p:nvPr/>
        </p:nvCxnSpPr>
        <p:spPr>
          <a:xfrm>
            <a:off x="687767" y="17219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538" y="1752963"/>
            <a:ext cx="24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 email &amp; password </a:t>
            </a:r>
            <a:endParaRPr lang="ru-RU" sz="1200" dirty="0"/>
          </a:p>
        </p:txBody>
      </p:sp>
      <p:cxnSp>
        <p:nvCxnSpPr>
          <p:cNvPr id="29" name="Straight Connector 95"/>
          <p:cNvCxnSpPr/>
          <p:nvPr/>
        </p:nvCxnSpPr>
        <p:spPr>
          <a:xfrm>
            <a:off x="700467" y="20902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5238" y="2529115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Notifications </a:t>
            </a:r>
            <a:endParaRPr lang="ru-RU" sz="1200" dirty="0"/>
          </a:p>
        </p:txBody>
      </p:sp>
      <p:cxnSp>
        <p:nvCxnSpPr>
          <p:cNvPr id="31" name="Straight Connector 95"/>
          <p:cNvCxnSpPr/>
          <p:nvPr/>
        </p:nvCxnSpPr>
        <p:spPr>
          <a:xfrm>
            <a:off x="700467" y="24839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9838" y="2146663"/>
            <a:ext cx="226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Your activity </a:t>
            </a:r>
            <a:endParaRPr lang="ru-RU" sz="1200" dirty="0"/>
          </a:p>
        </p:txBody>
      </p:sp>
      <p:cxnSp>
        <p:nvCxnSpPr>
          <p:cNvPr id="33" name="Straight Connector 95"/>
          <p:cNvCxnSpPr/>
          <p:nvPr/>
        </p:nvCxnSpPr>
        <p:spPr>
          <a:xfrm>
            <a:off x="687767" y="28649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251238" y="3201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/>
          <p:cNvSpPr/>
          <p:nvPr/>
        </p:nvSpPr>
        <p:spPr>
          <a:xfrm>
            <a:off x="4565563" y="8106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37" name="Straight Connector 95"/>
          <p:cNvCxnSpPr/>
          <p:nvPr/>
        </p:nvCxnSpPr>
        <p:spPr>
          <a:xfrm>
            <a:off x="682901" y="3971907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0009" y="3993837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Terms</a:t>
            </a:r>
            <a:endParaRPr lang="ru-RU" sz="1200" dirty="0"/>
          </a:p>
        </p:txBody>
      </p:sp>
      <p:cxnSp>
        <p:nvCxnSpPr>
          <p:cNvPr id="39" name="Straight Connector 95"/>
          <p:cNvCxnSpPr/>
          <p:nvPr/>
        </p:nvCxnSpPr>
        <p:spPr>
          <a:xfrm>
            <a:off x="687767" y="325864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21612" y="3354252"/>
            <a:ext cx="104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Glostars</a:t>
            </a:r>
            <a:endParaRPr lang="ru-RU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7767" y="3658203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Us</a:t>
            </a:r>
            <a:endParaRPr lang="ru-R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95238" y="29210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Linked accounts</a:t>
            </a:r>
            <a:endParaRPr lang="ru-RU" sz="1200" dirty="0"/>
          </a:p>
        </p:txBody>
      </p:sp>
      <p:cxnSp>
        <p:nvCxnSpPr>
          <p:cNvPr id="46" name="Straight Connector 95"/>
          <p:cNvCxnSpPr/>
          <p:nvPr/>
        </p:nvCxnSpPr>
        <p:spPr>
          <a:xfrm>
            <a:off x="692425" y="4323627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95"/>
          <p:cNvCxnSpPr/>
          <p:nvPr/>
        </p:nvCxnSpPr>
        <p:spPr>
          <a:xfrm>
            <a:off x="690009" y="5061862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9273" y="5114114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Contact Us</a:t>
            </a:r>
            <a:endParaRPr lang="ru-RU" sz="1200" dirty="0"/>
          </a:p>
        </p:txBody>
      </p:sp>
      <p:cxnSp>
        <p:nvCxnSpPr>
          <p:cNvPr id="49" name="Straight Connector 95"/>
          <p:cNvCxnSpPr/>
          <p:nvPr/>
        </p:nvCxnSpPr>
        <p:spPr>
          <a:xfrm>
            <a:off x="713167" y="5451508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9838" y="5414060"/>
            <a:ext cx="255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out </a:t>
            </a:r>
            <a:endParaRPr lang="ru-RU" sz="1200" dirty="0"/>
          </a:p>
        </p:txBody>
      </p:sp>
      <p:sp>
        <p:nvSpPr>
          <p:cNvPr id="43" name="Прямоугольник 10"/>
          <p:cNvSpPr/>
          <p:nvPr/>
        </p:nvSpPr>
        <p:spPr>
          <a:xfrm>
            <a:off x="4594533" y="5688213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3" name="Изображение 52" descr="prize_cup_winner_champion-512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99" y="5731934"/>
            <a:ext cx="249766" cy="249766"/>
          </a:xfrm>
          <a:prstGeom prst="rect">
            <a:avLst/>
          </a:prstGeom>
        </p:spPr>
      </p:pic>
      <p:pic>
        <p:nvPicPr>
          <p:cNvPr id="54" name="Изображение 53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95" y="5706535"/>
            <a:ext cx="407939" cy="262465"/>
          </a:xfrm>
          <a:prstGeom prst="rect">
            <a:avLst/>
          </a:prstGeom>
        </p:spPr>
      </p:pic>
      <p:pic>
        <p:nvPicPr>
          <p:cNvPr id="55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45" y="5716082"/>
            <a:ext cx="246793" cy="256665"/>
          </a:xfrm>
          <a:prstGeom prst="rect">
            <a:avLst/>
          </a:prstGeom>
        </p:spPr>
      </p:pic>
      <p:pic>
        <p:nvPicPr>
          <p:cNvPr id="57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94" y="5744462"/>
            <a:ext cx="263662" cy="187200"/>
          </a:xfrm>
          <a:prstGeom prst="rect">
            <a:avLst/>
          </a:prstGeom>
        </p:spPr>
      </p:pic>
      <p:pic>
        <p:nvPicPr>
          <p:cNvPr id="58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6475523" y="5737225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487746" y="6302008"/>
            <a:ext cx="14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Edit Profile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0" name="Изображение 59" descr="Снимок экрана 2016-01-25 в 15.30.40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22" y="1345626"/>
            <a:ext cx="730645" cy="723482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5540467" y="1561374"/>
            <a:ext cx="983708" cy="331232"/>
          </a:xfrm>
          <a:prstGeom prst="roundRect">
            <a:avLst/>
          </a:prstGeom>
          <a:solidFill>
            <a:schemeClr val="bg1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523099" y="1609095"/>
            <a:ext cx="1014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Change Picture  </a:t>
            </a:r>
            <a:endParaRPr lang="ru-RU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620264" y="2121626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First name</a:t>
            </a:r>
            <a:endParaRPr lang="ru-RU" sz="12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95738" y="2386874"/>
            <a:ext cx="2540000" cy="304800"/>
          </a:xfrm>
          <a:prstGeom prst="roundRect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4695738" y="3036389"/>
            <a:ext cx="2540000" cy="304800"/>
          </a:xfrm>
          <a:prstGeom prst="roundRect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708075" y="2413363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Sajib</a:t>
            </a:r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19175" y="274501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Last name</a:t>
            </a:r>
            <a:endParaRPr lang="ru-RU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21138" y="3023689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Saha</a:t>
            </a:r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57275" y="341993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About me</a:t>
            </a:r>
            <a:endParaRPr lang="ru-RU" sz="1200" b="1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4695738" y="3710941"/>
            <a:ext cx="2540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708438" y="3749767"/>
            <a:ext cx="252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Simplicity and class, the things I like. :)</a:t>
            </a:r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69975" y="437388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Interests</a:t>
            </a:r>
            <a:endParaRPr lang="ru-RU" sz="1200" b="1" dirty="0"/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4708438" y="4653282"/>
            <a:ext cx="2540000" cy="546100"/>
          </a:xfrm>
          <a:prstGeom prst="roundRect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683038" y="4691382"/>
            <a:ext cx="238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Maximum 160 characters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8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8302538" y="3201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"/>
          <p:cNvSpPr/>
          <p:nvPr/>
        </p:nvSpPr>
        <p:spPr>
          <a:xfrm>
            <a:off x="8616863" y="8106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1" name="Прямоугольник 10"/>
          <p:cNvSpPr/>
          <p:nvPr/>
        </p:nvSpPr>
        <p:spPr>
          <a:xfrm>
            <a:off x="8633133" y="5688213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4" name="Изображение 73" descr="prize_cup_winner_champion-512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99" y="5731934"/>
            <a:ext cx="252939" cy="252939"/>
          </a:xfrm>
          <a:prstGeom prst="rect">
            <a:avLst/>
          </a:prstGeom>
        </p:spPr>
      </p:pic>
      <p:pic>
        <p:nvPicPr>
          <p:cNvPr id="75" name="Изображение 74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995" y="5706535"/>
            <a:ext cx="407939" cy="262465"/>
          </a:xfrm>
          <a:prstGeom prst="rect">
            <a:avLst/>
          </a:prstGeom>
        </p:spPr>
      </p:pic>
      <p:pic>
        <p:nvPicPr>
          <p:cNvPr id="76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6" y="5728783"/>
            <a:ext cx="243190" cy="252918"/>
          </a:xfrm>
          <a:prstGeom prst="rect">
            <a:avLst/>
          </a:prstGeom>
        </p:spPr>
      </p:pic>
      <p:pic>
        <p:nvPicPr>
          <p:cNvPr id="78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494" y="5731762"/>
            <a:ext cx="263662" cy="187200"/>
          </a:xfrm>
          <a:prstGeom prst="rect">
            <a:avLst/>
          </a:prstGeom>
        </p:spPr>
      </p:pic>
      <p:pic>
        <p:nvPicPr>
          <p:cNvPr id="79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10476023" y="5737225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9271445" y="6257396"/>
            <a:ext cx="206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Competition screen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700467" y="4766178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FAQ</a:t>
            </a:r>
            <a:endParaRPr lang="ru-RU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90009" y="4394200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privacy</a:t>
            </a:r>
            <a:endParaRPr lang="ru-RU" sz="1200" dirty="0"/>
          </a:p>
        </p:txBody>
      </p:sp>
      <p:cxnSp>
        <p:nvCxnSpPr>
          <p:cNvPr id="100" name="Straight Connector 95"/>
          <p:cNvCxnSpPr/>
          <p:nvPr/>
        </p:nvCxnSpPr>
        <p:spPr>
          <a:xfrm>
            <a:off x="713167" y="4739753"/>
            <a:ext cx="2839571" cy="525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457510" y="1289492"/>
            <a:ext cx="65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Prizes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774141" y="1284375"/>
            <a:ext cx="7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Terms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1" name="Picture 14" descr="https://glostars.blob.core.windows.net/pictures/1830.jpg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"/>
          <a:stretch/>
        </p:blipFill>
        <p:spPr bwMode="auto">
          <a:xfrm>
            <a:off x="8700733" y="1825099"/>
            <a:ext cx="1352888" cy="828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6" descr="https://glostars.blob.core.windows.net/pictures/1503.jpg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0"/>
          <a:stretch/>
        </p:blipFill>
        <p:spPr bwMode="auto">
          <a:xfrm>
            <a:off x="10100337" y="1822911"/>
            <a:ext cx="1332000" cy="8202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" descr="https://glostars.blob.core.windows.net/pictures/1808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733" y="2698949"/>
            <a:ext cx="1352888" cy="7581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0" descr="https://glostars.blob.core.windows.net/pictures/1790.jp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94" y="2679336"/>
            <a:ext cx="1334343" cy="778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2" descr="https://glostars.blob.core.windows.net/pictures/1767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80" y="3501460"/>
            <a:ext cx="1342741" cy="806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4" descr="https://glostars.blob.core.windows.net/pictures/1737.jp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688" y="3503478"/>
            <a:ext cx="1325650" cy="8047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Прямоугольник 10"/>
          <p:cNvSpPr/>
          <p:nvPr/>
        </p:nvSpPr>
        <p:spPr>
          <a:xfrm>
            <a:off x="643434" y="829355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8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28" y="897603"/>
            <a:ext cx="282761" cy="279990"/>
          </a:xfrm>
          <a:prstGeom prst="ellipse">
            <a:avLst/>
          </a:prstGeom>
        </p:spPr>
      </p:pic>
      <p:cxnSp>
        <p:nvCxnSpPr>
          <p:cNvPr id="109" name="Прямая соединительная линия 51"/>
          <p:cNvCxnSpPr/>
          <p:nvPr/>
        </p:nvCxnSpPr>
        <p:spPr>
          <a:xfrm>
            <a:off x="1311060" y="1119927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49" y="920663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Изображение 184" descr="arrow_1-128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8" y="925285"/>
            <a:ext cx="228600" cy="228600"/>
          </a:xfrm>
          <a:prstGeom prst="rect">
            <a:avLst/>
          </a:prstGeom>
        </p:spPr>
      </p:pic>
      <p:sp>
        <p:nvSpPr>
          <p:cNvPr id="113" name="Прямоугольник 10"/>
          <p:cNvSpPr/>
          <p:nvPr/>
        </p:nvSpPr>
        <p:spPr>
          <a:xfrm>
            <a:off x="4555184" y="819877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4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78" y="888125"/>
            <a:ext cx="282761" cy="279990"/>
          </a:xfrm>
          <a:prstGeom prst="ellipse">
            <a:avLst/>
          </a:prstGeom>
        </p:spPr>
      </p:pic>
      <p:cxnSp>
        <p:nvCxnSpPr>
          <p:cNvPr id="115" name="Прямая соединительная линия 51"/>
          <p:cNvCxnSpPr/>
          <p:nvPr/>
        </p:nvCxnSpPr>
        <p:spPr>
          <a:xfrm>
            <a:off x="5222810" y="1110449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99" y="911185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Изображение 184" descr="arrow_1-128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88" y="915807"/>
            <a:ext cx="228600" cy="228600"/>
          </a:xfrm>
          <a:prstGeom prst="rect">
            <a:avLst/>
          </a:prstGeom>
        </p:spPr>
      </p:pic>
      <p:sp>
        <p:nvSpPr>
          <p:cNvPr id="118" name="Прямоугольник 10"/>
          <p:cNvSpPr/>
          <p:nvPr/>
        </p:nvSpPr>
        <p:spPr>
          <a:xfrm>
            <a:off x="8610089" y="828838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9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83" y="897086"/>
            <a:ext cx="282761" cy="279990"/>
          </a:xfrm>
          <a:prstGeom prst="ellipse">
            <a:avLst/>
          </a:prstGeom>
        </p:spPr>
      </p:pic>
      <p:cxnSp>
        <p:nvCxnSpPr>
          <p:cNvPr id="120" name="Прямая соединительная линия 51"/>
          <p:cNvCxnSpPr/>
          <p:nvPr/>
        </p:nvCxnSpPr>
        <p:spPr>
          <a:xfrm>
            <a:off x="9277715" y="1119410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404" y="920146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Изображение 184" descr="arrow_1-128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93" y="924768"/>
            <a:ext cx="228600" cy="228600"/>
          </a:xfrm>
          <a:prstGeom prst="rect">
            <a:avLst/>
          </a:prstGeom>
        </p:spPr>
      </p:pic>
      <p:cxnSp>
        <p:nvCxnSpPr>
          <p:cNvPr id="124" name="Straight Connector 123"/>
          <p:cNvCxnSpPr/>
          <p:nvPr/>
        </p:nvCxnSpPr>
        <p:spPr>
          <a:xfrm>
            <a:off x="8610089" y="1594444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145166" y="1284375"/>
            <a:ext cx="65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Tips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Прямая соединительная линия 231"/>
          <p:cNvCxnSpPr/>
          <p:nvPr/>
        </p:nvCxnSpPr>
        <p:spPr>
          <a:xfrm flipH="1">
            <a:off x="9457508" y="1314311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231"/>
          <p:cNvCxnSpPr/>
          <p:nvPr/>
        </p:nvCxnSpPr>
        <p:spPr>
          <a:xfrm flipH="1">
            <a:off x="10171617" y="1323018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8610089" y="1271310"/>
            <a:ext cx="867188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Прямая соединительная линия 231"/>
          <p:cNvCxnSpPr/>
          <p:nvPr/>
        </p:nvCxnSpPr>
        <p:spPr>
          <a:xfrm flipH="1">
            <a:off x="10824767" y="1323018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26516" y="1296892"/>
            <a:ext cx="83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Gallery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4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56719" y="2947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/>
          <p:nvPr/>
        </p:nvSpPr>
        <p:spPr>
          <a:xfrm>
            <a:off x="771044" y="7852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" name="Прямоугольник 10"/>
          <p:cNvSpPr/>
          <p:nvPr/>
        </p:nvSpPr>
        <p:spPr>
          <a:xfrm>
            <a:off x="791547" y="5671280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Изображение 7" descr="prize_cup_winner_champion-51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45" y="5693834"/>
            <a:ext cx="237066" cy="237066"/>
          </a:xfrm>
          <a:prstGeom prst="rect">
            <a:avLst/>
          </a:prstGeom>
        </p:spPr>
      </p:pic>
      <p:pic>
        <p:nvPicPr>
          <p:cNvPr id="9" name="Изображение 8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09" y="5689602"/>
            <a:ext cx="407939" cy="262465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60" y="5673750"/>
            <a:ext cx="243190" cy="252918"/>
          </a:xfrm>
          <a:prstGeom prst="rect">
            <a:avLst/>
          </a:prstGeom>
        </p:spPr>
      </p:pic>
      <p:pic>
        <p:nvPicPr>
          <p:cNvPr id="12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8" y="5727529"/>
            <a:ext cx="263662" cy="187200"/>
          </a:xfrm>
          <a:prstGeom prst="rect">
            <a:avLst/>
          </a:prstGeom>
        </p:spPr>
      </p:pic>
      <p:pic>
        <p:nvPicPr>
          <p:cNvPr id="13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2672537" y="5720292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32243" y="6310475"/>
            <a:ext cx="14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b="1" dirty="0" err="1" smtClean="0"/>
              <a:t>Upload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Screen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5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4359388" y="2947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"/>
          <p:cNvSpPr/>
          <p:nvPr/>
        </p:nvSpPr>
        <p:spPr>
          <a:xfrm>
            <a:off x="4673713" y="7852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8" name="Прямоугольник 10"/>
          <p:cNvSpPr/>
          <p:nvPr/>
        </p:nvSpPr>
        <p:spPr>
          <a:xfrm>
            <a:off x="4694216" y="5671280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1" name="Изображение 20" descr="prize_cup_winner_champion-512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15" y="5689601"/>
            <a:ext cx="231773" cy="231773"/>
          </a:xfrm>
          <a:prstGeom prst="rect">
            <a:avLst/>
          </a:prstGeom>
        </p:spPr>
      </p:pic>
      <p:pic>
        <p:nvPicPr>
          <p:cNvPr id="22" name="Изображение 21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78" y="5689602"/>
            <a:ext cx="407939" cy="262465"/>
          </a:xfrm>
          <a:prstGeom prst="rect">
            <a:avLst/>
          </a:prstGeom>
        </p:spPr>
      </p:pic>
      <p:pic>
        <p:nvPicPr>
          <p:cNvPr id="23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94" y="5694915"/>
            <a:ext cx="226909" cy="23598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77" y="5727529"/>
            <a:ext cx="263662" cy="187200"/>
          </a:xfrm>
          <a:prstGeom prst="rect">
            <a:avLst/>
          </a:prstGeom>
        </p:spPr>
      </p:pic>
      <p:pic>
        <p:nvPicPr>
          <p:cNvPr id="26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6575206" y="5720292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" b="9003"/>
          <a:stretch>
            <a:fillRect/>
          </a:stretch>
        </p:blipFill>
        <p:spPr bwMode="auto">
          <a:xfrm>
            <a:off x="8374771" y="294746"/>
            <a:ext cx="34798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6"/>
          <p:cNvSpPr/>
          <p:nvPr/>
        </p:nvSpPr>
        <p:spPr>
          <a:xfrm>
            <a:off x="8689096" y="785283"/>
            <a:ext cx="2947988" cy="5213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" name="Прямоугольник 10"/>
          <p:cNvSpPr/>
          <p:nvPr/>
        </p:nvSpPr>
        <p:spPr>
          <a:xfrm>
            <a:off x="8709599" y="5671280"/>
            <a:ext cx="2965648" cy="324280"/>
          </a:xfrm>
          <a:prstGeom prst="rect">
            <a:avLst/>
          </a:prstGeom>
          <a:solidFill>
            <a:srgbClr val="BDD7E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3" name="Изображение 32" descr="prize_cup_winner_champion-512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65" y="5685368"/>
            <a:ext cx="245532" cy="245532"/>
          </a:xfrm>
          <a:prstGeom prst="rect">
            <a:avLst/>
          </a:prstGeom>
        </p:spPr>
      </p:pic>
      <p:pic>
        <p:nvPicPr>
          <p:cNvPr id="34" name="Изображение 33" descr="fotocamera_foto_camera_icon-999p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61" y="5689602"/>
            <a:ext cx="407939" cy="262465"/>
          </a:xfrm>
          <a:prstGeom prst="rect">
            <a:avLst/>
          </a:prstGeom>
        </p:spPr>
      </p:pic>
      <p:pic>
        <p:nvPicPr>
          <p:cNvPr id="35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1" y="5690683"/>
            <a:ext cx="246793" cy="256664"/>
          </a:xfrm>
          <a:prstGeom prst="rect">
            <a:avLst/>
          </a:prstGeom>
        </p:spPr>
      </p:pic>
      <p:pic>
        <p:nvPicPr>
          <p:cNvPr id="37" name="Picture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260" y="5727529"/>
            <a:ext cx="263662" cy="187200"/>
          </a:xfrm>
          <a:prstGeom prst="rect">
            <a:avLst/>
          </a:prstGeom>
        </p:spPr>
      </p:pic>
      <p:pic>
        <p:nvPicPr>
          <p:cNvPr id="38" name="Picture 2" descr="http://findicons.com/files/icons/949/token/128/e_mail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0660" r="7536" b="16653"/>
          <a:stretch/>
        </p:blipFill>
        <p:spPr bwMode="auto">
          <a:xfrm>
            <a:off x="10628689" y="5720292"/>
            <a:ext cx="265179" cy="19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Изображение 45" descr="Снимок экрана 2016-02-09 в 18.38.55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2" y="1672167"/>
            <a:ext cx="2887134" cy="3983565"/>
          </a:xfrm>
          <a:prstGeom prst="rect">
            <a:avLst/>
          </a:prstGeom>
        </p:spPr>
      </p:pic>
      <p:pic>
        <p:nvPicPr>
          <p:cNvPr id="50" name="Изображение 49" descr="1999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548" y="1270002"/>
            <a:ext cx="2470114" cy="1270000"/>
          </a:xfrm>
          <a:prstGeom prst="rect">
            <a:avLst/>
          </a:prstGeom>
        </p:spPr>
      </p:pic>
      <p:sp>
        <p:nvSpPr>
          <p:cNvPr id="51" name="Скругленный прямоугольник 50"/>
          <p:cNvSpPr/>
          <p:nvPr/>
        </p:nvSpPr>
        <p:spPr>
          <a:xfrm>
            <a:off x="8847205" y="2961198"/>
            <a:ext cx="2612941" cy="507999"/>
          </a:xfrm>
          <a:prstGeom prst="roundRect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8886394" y="3027890"/>
            <a:ext cx="1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74278" y="4458497"/>
            <a:ext cx="70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to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Изображение 53" descr="facebook-logo_318-49940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642" y="4814777"/>
            <a:ext cx="211459" cy="211459"/>
          </a:xfrm>
          <a:prstGeom prst="rect">
            <a:avLst/>
          </a:prstGeom>
        </p:spPr>
      </p:pic>
      <p:pic>
        <p:nvPicPr>
          <p:cNvPr id="55" name="Изображение 54" descr="twitter-512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642" y="5087960"/>
            <a:ext cx="244500" cy="244500"/>
          </a:xfrm>
          <a:prstGeom prst="rect">
            <a:avLst/>
          </a:prstGeom>
        </p:spPr>
      </p:pic>
      <p:pic>
        <p:nvPicPr>
          <p:cNvPr id="56" name="Изображение 55" descr="vkontakte-120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79" y="5336576"/>
            <a:ext cx="270933" cy="27093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128101" y="4780015"/>
            <a:ext cx="11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Facebook 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79107" y="5053511"/>
            <a:ext cx="11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Twitter 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52981" y="5338921"/>
            <a:ext cx="117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Vkontakte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0" name="Изображение 59" descr="builder_component_toggle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98" y="4737320"/>
            <a:ext cx="472564" cy="31504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9846004" y="2602676"/>
            <a:ext cx="64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Public</a:t>
            </a:r>
            <a:endParaRPr lang="ru-R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988409" y="2602676"/>
            <a:ext cx="747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Friends</a:t>
            </a:r>
            <a:endParaRPr lang="ru-RU" sz="1200" dirty="0"/>
          </a:p>
        </p:txBody>
      </p:sp>
      <p:pic>
        <p:nvPicPr>
          <p:cNvPr id="68" name="Изображение 67" descr="circle-128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331" y="2684283"/>
            <a:ext cx="136907" cy="136907"/>
          </a:xfrm>
          <a:prstGeom prst="rect">
            <a:avLst/>
          </a:prstGeom>
        </p:spPr>
      </p:pic>
      <p:pic>
        <p:nvPicPr>
          <p:cNvPr id="69" name="Изображение 68" descr="011_yes-128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390" y="2675006"/>
            <a:ext cx="152400" cy="1524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595696" y="2576550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Competition</a:t>
            </a:r>
            <a:endParaRPr lang="ru-R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778488" y="2961198"/>
            <a:ext cx="283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would like to introduce the possibility of superposing photos from front and back camera </a:t>
            </a:r>
            <a:endParaRPr lang="ru-RU" sz="1400" dirty="0"/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9094126" y="3621086"/>
            <a:ext cx="2360788" cy="236800"/>
          </a:xfrm>
          <a:prstGeom prst="roundRect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Скругленный прямоугольник 95"/>
          <p:cNvSpPr/>
          <p:nvPr/>
        </p:nvSpPr>
        <p:spPr>
          <a:xfrm>
            <a:off x="9103630" y="3986154"/>
            <a:ext cx="2365676" cy="236800"/>
          </a:xfrm>
          <a:prstGeom prst="roundRect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7" name="Изображение 96" descr="43428-200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24" y="3621086"/>
            <a:ext cx="255048" cy="255048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9080564" y="3613614"/>
            <a:ext cx="1427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 place 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61329" y="3998207"/>
            <a:ext cx="154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 person 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0" name="Изображение 99" descr="686909-user_people_man_human_head_person-512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79" y="4024333"/>
            <a:ext cx="192067" cy="192067"/>
          </a:xfrm>
          <a:prstGeom prst="rect">
            <a:avLst/>
          </a:prstGeom>
        </p:spPr>
      </p:pic>
      <p:sp>
        <p:nvSpPr>
          <p:cNvPr id="82" name="Прямоугольник 10"/>
          <p:cNvSpPr/>
          <p:nvPr/>
        </p:nvSpPr>
        <p:spPr>
          <a:xfrm>
            <a:off x="747938" y="803229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3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32" y="871477"/>
            <a:ext cx="282761" cy="279990"/>
          </a:xfrm>
          <a:prstGeom prst="ellipse">
            <a:avLst/>
          </a:prstGeom>
        </p:spPr>
      </p:pic>
      <p:cxnSp>
        <p:nvCxnSpPr>
          <p:cNvPr id="84" name="Прямая соединительная линия 51"/>
          <p:cNvCxnSpPr/>
          <p:nvPr/>
        </p:nvCxnSpPr>
        <p:spPr>
          <a:xfrm>
            <a:off x="1415564" y="1093801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53" y="894537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Изображение 184" descr="arrow_1-128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2" y="899159"/>
            <a:ext cx="228600" cy="228600"/>
          </a:xfrm>
          <a:prstGeom prst="rect">
            <a:avLst/>
          </a:prstGeom>
        </p:spPr>
      </p:pic>
      <p:sp>
        <p:nvSpPr>
          <p:cNvPr id="87" name="Прямоугольник 10"/>
          <p:cNvSpPr/>
          <p:nvPr/>
        </p:nvSpPr>
        <p:spPr>
          <a:xfrm>
            <a:off x="4659688" y="793751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3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82" y="861999"/>
            <a:ext cx="282761" cy="279990"/>
          </a:xfrm>
          <a:prstGeom prst="ellipse">
            <a:avLst/>
          </a:prstGeom>
        </p:spPr>
      </p:pic>
      <p:cxnSp>
        <p:nvCxnSpPr>
          <p:cNvPr id="94" name="Прямая соединительная линия 51"/>
          <p:cNvCxnSpPr/>
          <p:nvPr/>
        </p:nvCxnSpPr>
        <p:spPr>
          <a:xfrm>
            <a:off x="5327314" y="1084323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03" y="885059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Изображение 184" descr="arrow_1-128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92" y="889681"/>
            <a:ext cx="228600" cy="228600"/>
          </a:xfrm>
          <a:prstGeom prst="rect">
            <a:avLst/>
          </a:prstGeom>
        </p:spPr>
      </p:pic>
      <p:sp>
        <p:nvSpPr>
          <p:cNvPr id="103" name="Прямоугольник 10"/>
          <p:cNvSpPr/>
          <p:nvPr/>
        </p:nvSpPr>
        <p:spPr>
          <a:xfrm>
            <a:off x="8701530" y="815775"/>
            <a:ext cx="2955600" cy="434011"/>
          </a:xfrm>
          <a:prstGeom prst="rect">
            <a:avLst/>
          </a:prstGeom>
          <a:solidFill>
            <a:srgbClr val="CC006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4" name="Изображение 31" descr="Снимок экрана 2016-01-25 в 15.30.40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24" y="884023"/>
            <a:ext cx="282761" cy="279990"/>
          </a:xfrm>
          <a:prstGeom prst="ellipse">
            <a:avLst/>
          </a:prstGeom>
        </p:spPr>
      </p:pic>
      <p:cxnSp>
        <p:nvCxnSpPr>
          <p:cNvPr id="105" name="Прямая соединительная линия 51"/>
          <p:cNvCxnSpPr/>
          <p:nvPr/>
        </p:nvCxnSpPr>
        <p:spPr>
          <a:xfrm>
            <a:off x="9369156" y="1106347"/>
            <a:ext cx="16200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https://fcpp.org/sites/default/files/images/search-icon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845" y="907083"/>
            <a:ext cx="171227" cy="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Изображение 184" descr="arrow_1-128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34" y="911705"/>
            <a:ext cx="228600" cy="228600"/>
          </a:xfrm>
          <a:prstGeom prst="rect">
            <a:avLst/>
          </a:prstGeom>
        </p:spPr>
      </p:pic>
      <p:cxnSp>
        <p:nvCxnSpPr>
          <p:cNvPr id="108" name="Straight Connector 107"/>
          <p:cNvCxnSpPr/>
          <p:nvPr/>
        </p:nvCxnSpPr>
        <p:spPr>
          <a:xfrm>
            <a:off x="780237" y="1631140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231"/>
          <p:cNvCxnSpPr/>
          <p:nvPr/>
        </p:nvCxnSpPr>
        <p:spPr>
          <a:xfrm flipH="1">
            <a:off x="2265673" y="1322872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71043" y="1237240"/>
            <a:ext cx="1497600" cy="395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27892" y="1299633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Camera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4190" y="1302340"/>
            <a:ext cx="8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Изображение 44" descr="ic_arrow_drop_down_48px-128.png"/>
          <p:cNvPicPr>
            <a:picLocks noChangeAspect="1"/>
          </p:cNvPicPr>
          <p:nvPr/>
        </p:nvPicPr>
        <p:blipFill>
          <a:blip r:embed="rId2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73" y="1344530"/>
            <a:ext cx="205976" cy="205976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4703410" y="1621662"/>
            <a:ext cx="29520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231"/>
          <p:cNvCxnSpPr/>
          <p:nvPr/>
        </p:nvCxnSpPr>
        <p:spPr>
          <a:xfrm flipH="1">
            <a:off x="6188846" y="1313394"/>
            <a:ext cx="2" cy="23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124101" y="1227762"/>
            <a:ext cx="1497600" cy="395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51065" y="1290155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Camera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37363" y="1292862"/>
            <a:ext cx="8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6" name="Изображение 44" descr="ic_arrow_drop_down_48px-128.png"/>
          <p:cNvPicPr>
            <a:picLocks noChangeAspect="1"/>
          </p:cNvPicPr>
          <p:nvPr/>
        </p:nvPicPr>
        <p:blipFill>
          <a:blip r:embed="rId2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46" y="1335052"/>
            <a:ext cx="205976" cy="205976"/>
          </a:xfrm>
          <a:prstGeom prst="rect">
            <a:avLst/>
          </a:prstGeom>
        </p:spPr>
      </p:pic>
      <p:pic>
        <p:nvPicPr>
          <p:cNvPr id="117" name="Изображение 67" descr="circle-128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661" y="2666864"/>
            <a:ext cx="136907" cy="136907"/>
          </a:xfrm>
          <a:prstGeom prst="rect">
            <a:avLst/>
          </a:prstGeom>
        </p:spPr>
      </p:pic>
      <p:pic>
        <p:nvPicPr>
          <p:cNvPr id="118" name="Изображение 59" descr="builder_component_toggle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805" y="4981161"/>
            <a:ext cx="472564" cy="315042"/>
          </a:xfrm>
          <a:prstGeom prst="rect">
            <a:avLst/>
          </a:prstGeom>
        </p:spPr>
      </p:pic>
      <p:pic>
        <p:nvPicPr>
          <p:cNvPr id="119" name="Изображение 59" descr="builder_component_toggle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805" y="5242421"/>
            <a:ext cx="472564" cy="31504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25745" y="6310475"/>
            <a:ext cx="14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b="1" dirty="0" err="1" smtClean="0"/>
              <a:t>Upload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Screen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9486095" y="6310475"/>
            <a:ext cx="14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b="1" dirty="0" err="1" smtClean="0"/>
              <a:t>Upload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Screen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32976</TotalTime>
  <Words>513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Sajib Saha</dc:creator>
  <cp:lastModifiedBy>Sajib Saha</cp:lastModifiedBy>
  <cp:revision>321</cp:revision>
  <dcterms:created xsi:type="dcterms:W3CDTF">2016-01-21T13:17:48Z</dcterms:created>
  <dcterms:modified xsi:type="dcterms:W3CDTF">2016-06-10T16:28:44Z</dcterms:modified>
</cp:coreProperties>
</file>