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0" d="100"/>
          <a:sy n="70" d="100"/>
        </p:scale>
        <p:origin x="-1578" y="-79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EECD8-C3FA-4008-9E13-F2654D941B55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758A2-A1D2-4E0D-BDC0-810A8DFC48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71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176111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PlanejaPrato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342567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 err="1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PlanejaPrato</a:t>
            </a:r>
            <a:r>
              <a:rPr lang="en-US" sz="200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–  </a:t>
            </a:r>
            <a:r>
              <a:rPr lang="en-US" sz="2000" dirty="0" err="1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Sua</a:t>
            </a:r>
            <a:r>
              <a:rPr lang="en-US" sz="200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dirty="0" err="1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receita</a:t>
            </a:r>
            <a:r>
              <a:rPr lang="en-US" sz="200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a  </a:t>
            </a:r>
            <a:r>
              <a:rPr lang="en-US" sz="2000" dirty="0" err="1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apenas</a:t>
            </a:r>
            <a:r>
              <a:rPr lang="en-US" sz="200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um clique de </a:t>
            </a:r>
            <a:r>
              <a:rPr lang="en-US" sz="2000" dirty="0" err="1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distância</a:t>
            </a:r>
            <a:r>
              <a:rPr lang="en-US" sz="200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</a:t>
            </a:r>
            <a:endParaRPr lang="en-US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38478" y="5053370"/>
            <a:ext cx="5363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Integrantes: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Edson Pimenta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Eduardo Nunes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Luis</a:t>
            </a:r>
            <a:r>
              <a:rPr lang="pt-BR" dirty="0" smtClean="0"/>
              <a:t> Toledo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Rafael Lima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Samuel Alves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64881" y="456329"/>
            <a:ext cx="7000616" cy="3975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3600" dirty="0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DER – </a:t>
            </a:r>
            <a:r>
              <a:rPr lang="en-US" sz="3600" dirty="0" err="1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Diagrama</a:t>
            </a:r>
            <a:r>
              <a:rPr lang="en-US" sz="3600" dirty="0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3600" dirty="0" err="1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Entidade-Relacionamento</a:t>
            </a:r>
            <a:endParaRPr lang="en-US" sz="3600" dirty="0"/>
          </a:p>
        </p:txBody>
      </p:sp>
      <p:sp>
        <p:nvSpPr>
          <p:cNvPr id="8" name="Text 5"/>
          <p:cNvSpPr/>
          <p:nvPr/>
        </p:nvSpPr>
        <p:spPr>
          <a:xfrm>
            <a:off x="1555313" y="2975015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802618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5757863" y="2940367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9750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455432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1555313" y="6176724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9401"/>
            <a:ext cx="14630400" cy="656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5" name="Text 2"/>
          <p:cNvSpPr/>
          <p:nvPr/>
        </p:nvSpPr>
        <p:spPr>
          <a:xfrm>
            <a:off x="975815" y="1194408"/>
            <a:ext cx="1549021" cy="170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en-US" sz="2000" dirty="0" err="1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Modelo</a:t>
            </a:r>
            <a:r>
              <a:rPr lang="en-US" sz="2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2000" dirty="0" err="1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Lógico</a:t>
            </a:r>
            <a:r>
              <a:rPr lang="en-US" sz="2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do Banco </a:t>
            </a:r>
            <a:endParaRPr lang="en-US" sz="2000" dirty="0" smtClean="0">
              <a:solidFill>
                <a:srgbClr val="38512F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 algn="ctr">
              <a:lnSpc>
                <a:spcPts val="5468"/>
              </a:lnSpc>
            </a:pPr>
            <a:r>
              <a:rPr lang="en-US" sz="2000" dirty="0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 Dados</a:t>
            </a:r>
          </a:p>
          <a:p>
            <a:pPr algn="ctr">
              <a:lnSpc>
                <a:spcPts val="5468"/>
              </a:lnSpc>
            </a:pPr>
            <a:r>
              <a:rPr lang="en-US" sz="2000" dirty="0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2000" dirty="0" err="1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Diagrama</a:t>
            </a:r>
            <a:r>
              <a:rPr lang="en-US" sz="2000" dirty="0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2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 </a:t>
            </a:r>
            <a:r>
              <a:rPr lang="en-US" sz="2000" dirty="0" err="1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Esquema</a:t>
            </a:r>
            <a:endParaRPr lang="en-US" sz="2000" dirty="0"/>
          </a:p>
          <a:p>
            <a:pPr marL="0" indent="0">
              <a:lnSpc>
                <a:spcPts val="5468"/>
              </a:lnSpc>
              <a:buNone/>
            </a:pP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712970" y="4273153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646" y="143301"/>
            <a:ext cx="11112370" cy="7942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05690" y="37882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805"/>
              </a:lnSpc>
            </a:pPr>
            <a:r>
              <a:rPr lang="en-US" sz="4400" dirty="0" err="1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Modelo</a:t>
            </a: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de </a:t>
            </a:r>
            <a:endParaRPr lang="en-US" sz="4400" dirty="0" smtClean="0">
              <a:solidFill>
                <a:srgbClr val="38512F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>
              <a:lnSpc>
                <a:spcPts val="4805"/>
              </a:lnSpc>
            </a:pPr>
            <a:r>
              <a:rPr lang="en-US" sz="4400" dirty="0" err="1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Implementação</a:t>
            </a:r>
            <a:endParaRPr lang="en-US" sz="4400" dirty="0" smtClean="0">
              <a:solidFill>
                <a:srgbClr val="38512F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>
              <a:lnSpc>
                <a:spcPts val="4805"/>
              </a:lnSpc>
            </a:pPr>
            <a:r>
              <a:rPr lang="en-US" sz="4400" dirty="0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do Banco de </a:t>
            </a:r>
            <a:endParaRPr lang="en-US" sz="4400" dirty="0" smtClean="0">
              <a:solidFill>
                <a:srgbClr val="38512F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>
              <a:lnSpc>
                <a:spcPts val="4805"/>
              </a:lnSpc>
            </a:pPr>
            <a:r>
              <a:rPr lang="en-US" sz="4400" dirty="0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Dados </a:t>
            </a:r>
            <a:endParaRPr lang="en-US" sz="4400" dirty="0"/>
          </a:p>
        </p:txBody>
      </p:sp>
      <p:sp>
        <p:nvSpPr>
          <p:cNvPr id="9" name="Text 7"/>
          <p:cNvSpPr/>
          <p:nvPr/>
        </p:nvSpPr>
        <p:spPr>
          <a:xfrm>
            <a:off x="2348389" y="2962156"/>
            <a:ext cx="374463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222153" y="5065871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706" y="180347"/>
            <a:ext cx="10326034" cy="786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-3858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-3858" y="10090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Scripts para </a:t>
            </a:r>
            <a:r>
              <a:rPr lang="en-US" sz="4400" dirty="0" err="1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Criação</a:t>
            </a: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do Banco de Dados</a:t>
            </a:r>
            <a:endParaRPr lang="en-US" sz="4400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64275" y="1337481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Carrinho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41367" y="1962583"/>
            <a:ext cx="51097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-- </a:t>
            </a:r>
            <a:r>
              <a:rPr lang="pt-BR" dirty="0" err="1"/>
              <a:t>Table</a:t>
            </a:r>
            <a:r>
              <a:rPr lang="pt-BR" dirty="0"/>
              <a:t>: </a:t>
            </a:r>
            <a:r>
              <a:rPr lang="pt-BR" dirty="0" err="1"/>
              <a:t>public.Carrinho</a:t>
            </a:r>
            <a:endParaRPr lang="pt-BR" dirty="0"/>
          </a:p>
          <a:p>
            <a:endParaRPr lang="pt-BR" dirty="0"/>
          </a:p>
          <a:p>
            <a:r>
              <a:rPr lang="pt-BR" dirty="0"/>
              <a:t>-- DROP TABLE IF EXISTS </a:t>
            </a:r>
            <a:r>
              <a:rPr lang="pt-BR" dirty="0" err="1"/>
              <a:t>public."Carrinho</a:t>
            </a:r>
            <a:r>
              <a:rPr lang="pt-BR" dirty="0"/>
              <a:t>";</a:t>
            </a:r>
          </a:p>
          <a:p>
            <a:endParaRPr lang="pt-BR" dirty="0"/>
          </a:p>
          <a:p>
            <a:r>
              <a:rPr lang="pt-BR" dirty="0"/>
              <a:t>CREATE TABLE IF NOT EXISTS </a:t>
            </a:r>
            <a:r>
              <a:rPr lang="pt-BR" dirty="0" err="1"/>
              <a:t>public."Carrinho</a:t>
            </a:r>
            <a:r>
              <a:rPr lang="pt-BR" dirty="0"/>
              <a:t>"</a:t>
            </a:r>
          </a:p>
          <a:p>
            <a:r>
              <a:rPr lang="pt-BR" dirty="0"/>
              <a:t>(</a:t>
            </a:r>
          </a:p>
          <a:p>
            <a:r>
              <a:rPr lang="pt-BR" dirty="0"/>
              <a:t>    "</a:t>
            </a:r>
            <a:r>
              <a:rPr lang="pt-BR" dirty="0" err="1"/>
              <a:t>IdPedido</a:t>
            </a:r>
            <a:r>
              <a:rPr lang="pt-BR" dirty="0"/>
              <a:t>" </a:t>
            </a:r>
            <a:r>
              <a:rPr lang="pt-BR" dirty="0" err="1"/>
              <a:t>integer</a:t>
            </a:r>
            <a:r>
              <a:rPr lang="pt-BR" dirty="0"/>
              <a:t>,</a:t>
            </a:r>
          </a:p>
          <a:p>
            <a:r>
              <a:rPr lang="pt-BR" dirty="0"/>
              <a:t>    "</a:t>
            </a:r>
            <a:r>
              <a:rPr lang="pt-BR" dirty="0" err="1"/>
              <a:t>IdIngrediente</a:t>
            </a:r>
            <a:r>
              <a:rPr lang="pt-BR" dirty="0"/>
              <a:t>" </a:t>
            </a:r>
            <a:r>
              <a:rPr lang="pt-BR" dirty="0" err="1"/>
              <a:t>integer</a:t>
            </a:r>
            <a:r>
              <a:rPr lang="pt-BR" dirty="0"/>
              <a:t>,</a:t>
            </a:r>
          </a:p>
          <a:p>
            <a:r>
              <a:rPr lang="pt-BR" dirty="0"/>
              <a:t>    "</a:t>
            </a:r>
            <a:r>
              <a:rPr lang="pt-BR" dirty="0" err="1"/>
              <a:t>QuantidadePedidos</a:t>
            </a:r>
            <a:r>
              <a:rPr lang="pt-BR" dirty="0"/>
              <a:t>" </a:t>
            </a:r>
            <a:r>
              <a:rPr lang="pt-BR" dirty="0" err="1"/>
              <a:t>integer</a:t>
            </a:r>
            <a:r>
              <a:rPr lang="pt-BR" dirty="0"/>
              <a:t> NOT NULL GENERATED ALWAYS AS IDENTITY ( INCREMENT 1 START 0 MINVALUE 0 MAXVALUE 2147483647 CACHE 1 ),</a:t>
            </a:r>
          </a:p>
          <a:p>
            <a:r>
              <a:rPr lang="pt-BR" dirty="0"/>
              <a:t>    "</a:t>
            </a:r>
            <a:r>
              <a:rPr lang="pt-BR" dirty="0" err="1"/>
              <a:t>ValorTotal</a:t>
            </a:r>
            <a:r>
              <a:rPr lang="pt-BR" dirty="0"/>
              <a:t>" real,</a:t>
            </a:r>
          </a:p>
          <a:p>
            <a:r>
              <a:rPr lang="pt-BR" dirty="0"/>
              <a:t>    "</a:t>
            </a:r>
            <a:r>
              <a:rPr lang="pt-BR" dirty="0" err="1"/>
              <a:t>IdCliente</a:t>
            </a:r>
            <a:r>
              <a:rPr lang="pt-BR" dirty="0"/>
              <a:t>" </a:t>
            </a:r>
            <a:r>
              <a:rPr lang="pt-BR" dirty="0" err="1"/>
              <a:t>integer</a:t>
            </a:r>
            <a:endParaRPr lang="pt-BR" dirty="0"/>
          </a:p>
          <a:p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TABLESPACE </a:t>
            </a:r>
            <a:r>
              <a:rPr lang="pt-BR" dirty="0" err="1"/>
              <a:t>pg_default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ALTER TABLE IF EXISTS </a:t>
            </a:r>
            <a:r>
              <a:rPr lang="pt-BR" dirty="0" err="1"/>
              <a:t>public."Carrinho</a:t>
            </a:r>
            <a:r>
              <a:rPr lang="pt-BR" dirty="0"/>
              <a:t>"</a:t>
            </a:r>
          </a:p>
          <a:p>
            <a:r>
              <a:rPr lang="pt-BR" dirty="0"/>
              <a:t>    OWNER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postgres</a:t>
            </a:r>
            <a:r>
              <a:rPr lang="pt-BR" dirty="0"/>
              <a:t>;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710841" y="1377033"/>
            <a:ext cx="1495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Pedidos</a:t>
            </a:r>
            <a:endParaRPr lang="pt-BR" sz="32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960358" y="4640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332132" y="1986004"/>
            <a:ext cx="5748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-- </a:t>
            </a:r>
            <a:r>
              <a:rPr lang="pt-BR" dirty="0" err="1"/>
              <a:t>Table</a:t>
            </a:r>
            <a:r>
              <a:rPr lang="pt-BR" dirty="0"/>
              <a:t>: </a:t>
            </a:r>
            <a:r>
              <a:rPr lang="pt-BR" dirty="0" err="1"/>
              <a:t>public.Pedido</a:t>
            </a:r>
            <a:endParaRPr lang="pt-BR" dirty="0"/>
          </a:p>
          <a:p>
            <a:endParaRPr lang="pt-BR" dirty="0"/>
          </a:p>
          <a:p>
            <a:r>
              <a:rPr lang="pt-BR" dirty="0"/>
              <a:t>-- DROP TABLE IF EXISTS </a:t>
            </a:r>
            <a:r>
              <a:rPr lang="pt-BR" dirty="0" err="1"/>
              <a:t>public."Pedido</a:t>
            </a:r>
            <a:r>
              <a:rPr lang="pt-BR" dirty="0"/>
              <a:t>";</a:t>
            </a:r>
          </a:p>
          <a:p>
            <a:endParaRPr lang="pt-BR" dirty="0"/>
          </a:p>
          <a:p>
            <a:r>
              <a:rPr lang="pt-BR" dirty="0"/>
              <a:t>CREATE TABLE IF NOT EXISTS </a:t>
            </a:r>
            <a:r>
              <a:rPr lang="pt-BR" dirty="0" err="1"/>
              <a:t>public."Pedido</a:t>
            </a:r>
            <a:r>
              <a:rPr lang="pt-BR" dirty="0"/>
              <a:t>"</a:t>
            </a:r>
          </a:p>
          <a:p>
            <a:r>
              <a:rPr lang="pt-BR" dirty="0"/>
              <a:t>(</a:t>
            </a:r>
          </a:p>
          <a:p>
            <a:r>
              <a:rPr lang="pt-BR" dirty="0"/>
              <a:t>    "</a:t>
            </a:r>
            <a:r>
              <a:rPr lang="pt-BR" dirty="0" err="1"/>
              <a:t>idPedido</a:t>
            </a:r>
            <a:r>
              <a:rPr lang="pt-BR" dirty="0"/>
              <a:t>" </a:t>
            </a:r>
            <a:r>
              <a:rPr lang="pt-BR" dirty="0" err="1"/>
              <a:t>integer</a:t>
            </a:r>
            <a:r>
              <a:rPr lang="pt-BR" dirty="0"/>
              <a:t> NOT NULL GENERATED ALWAYS AS IDENTITY ( INCREMENT 1 START 1 MINVALUE 1 MAXVALUE 2147483647 CACHE 1 ),</a:t>
            </a:r>
          </a:p>
          <a:p>
            <a:r>
              <a:rPr lang="pt-BR" dirty="0"/>
              <a:t>    "</a:t>
            </a:r>
            <a:r>
              <a:rPr lang="pt-BR" dirty="0" err="1"/>
              <a:t>idCliente</a:t>
            </a:r>
            <a:r>
              <a:rPr lang="pt-BR" dirty="0"/>
              <a:t>" </a:t>
            </a:r>
            <a:r>
              <a:rPr lang="pt-BR" dirty="0" err="1"/>
              <a:t>integer</a:t>
            </a:r>
            <a:r>
              <a:rPr lang="pt-BR" dirty="0"/>
              <a:t>,</a:t>
            </a:r>
          </a:p>
          <a:p>
            <a:r>
              <a:rPr lang="pt-BR" dirty="0"/>
              <a:t>    "</a:t>
            </a:r>
            <a:r>
              <a:rPr lang="pt-BR" dirty="0" err="1"/>
              <a:t>DataPedido</a:t>
            </a:r>
            <a:r>
              <a:rPr lang="pt-BR" dirty="0"/>
              <a:t>" date,</a:t>
            </a:r>
          </a:p>
          <a:p>
            <a:r>
              <a:rPr lang="pt-BR" dirty="0"/>
              <a:t>    "</a:t>
            </a:r>
            <a:r>
              <a:rPr lang="pt-BR" dirty="0" err="1"/>
              <a:t>valorPedido</a:t>
            </a:r>
            <a:r>
              <a:rPr lang="pt-BR" dirty="0"/>
              <a:t>" real,</a:t>
            </a:r>
          </a:p>
          <a:p>
            <a:r>
              <a:rPr lang="pt-BR" dirty="0"/>
              <a:t>    "</a:t>
            </a:r>
            <a:r>
              <a:rPr lang="pt-BR" dirty="0" err="1"/>
              <a:t>Cliente_idCliente</a:t>
            </a:r>
            <a:r>
              <a:rPr lang="pt-BR" dirty="0"/>
              <a:t>" </a:t>
            </a:r>
            <a:r>
              <a:rPr lang="pt-BR" dirty="0" err="1"/>
              <a:t>integer</a:t>
            </a:r>
            <a:r>
              <a:rPr lang="pt-BR" dirty="0"/>
              <a:t>,</a:t>
            </a:r>
          </a:p>
          <a:p>
            <a:r>
              <a:rPr lang="pt-BR" dirty="0"/>
              <a:t>    CONSTRAINT "</a:t>
            </a:r>
            <a:r>
              <a:rPr lang="pt-BR" dirty="0" err="1"/>
              <a:t>Pedido_pkey</a:t>
            </a:r>
            <a:r>
              <a:rPr lang="pt-BR" dirty="0"/>
              <a:t>" PRIMARY KEY ("</a:t>
            </a:r>
            <a:r>
              <a:rPr lang="pt-BR" dirty="0" err="1"/>
              <a:t>idPedido</a:t>
            </a:r>
            <a:r>
              <a:rPr lang="pt-BR" dirty="0"/>
              <a:t>")</a:t>
            </a:r>
          </a:p>
          <a:p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TABLESPACE </a:t>
            </a:r>
            <a:r>
              <a:rPr lang="pt-BR" dirty="0" err="1"/>
              <a:t>pg_default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ALTER TABLE IF EXISTS </a:t>
            </a:r>
            <a:r>
              <a:rPr lang="pt-BR" dirty="0" err="1"/>
              <a:t>public."Pedido</a:t>
            </a:r>
            <a:r>
              <a:rPr lang="pt-BR" dirty="0"/>
              <a:t>"</a:t>
            </a:r>
          </a:p>
          <a:p>
            <a:r>
              <a:rPr lang="pt-BR" dirty="0"/>
              <a:t>    OWNER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postgres</a:t>
            </a:r>
            <a:r>
              <a:rPr lang="pt-BR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-1"/>
            <a:ext cx="3657600" cy="8229600"/>
          </a:xfrm>
          <a:prstGeom prst="rect">
            <a:avLst/>
          </a:prstGeom>
        </p:spPr>
      </p:pic>
      <p:sp>
        <p:nvSpPr>
          <p:cNvPr id="3" name="Shape 1"/>
          <p:cNvSpPr/>
          <p:nvPr/>
        </p:nvSpPr>
        <p:spPr>
          <a:xfrm>
            <a:off x="-3858" y="0"/>
            <a:ext cx="14634258" cy="8229599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36979" y="998561"/>
            <a:ext cx="1565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Receitas</a:t>
            </a:r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02823" y="998561"/>
            <a:ext cx="2264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Ingredientes</a:t>
            </a:r>
            <a:endParaRPr lang="pt-BR" sz="3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77420" y="1610435"/>
            <a:ext cx="49837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-- </a:t>
            </a:r>
            <a:r>
              <a:rPr lang="pt-BR" dirty="0" err="1"/>
              <a:t>Table</a:t>
            </a:r>
            <a:r>
              <a:rPr lang="pt-BR" dirty="0"/>
              <a:t>: </a:t>
            </a:r>
            <a:r>
              <a:rPr lang="pt-BR" dirty="0" err="1"/>
              <a:t>public.receita</a:t>
            </a:r>
            <a:endParaRPr lang="pt-BR" dirty="0"/>
          </a:p>
          <a:p>
            <a:endParaRPr lang="pt-BR" dirty="0"/>
          </a:p>
          <a:p>
            <a:r>
              <a:rPr lang="pt-BR" dirty="0"/>
              <a:t>-- DROP TABLE IF EXISTS </a:t>
            </a:r>
            <a:r>
              <a:rPr lang="pt-BR" dirty="0" err="1"/>
              <a:t>public.receita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CREATE TABLE IF NOT EXISTS </a:t>
            </a:r>
            <a:r>
              <a:rPr lang="pt-BR" dirty="0" err="1"/>
              <a:t>public.receita</a:t>
            </a:r>
            <a:endParaRPr lang="pt-BR" dirty="0"/>
          </a:p>
          <a:p>
            <a:r>
              <a:rPr lang="pt-BR" dirty="0"/>
              <a:t>(</a:t>
            </a:r>
          </a:p>
          <a:p>
            <a:r>
              <a:rPr lang="pt-BR" dirty="0"/>
              <a:t>    </a:t>
            </a:r>
            <a:r>
              <a:rPr lang="pt-BR" dirty="0" err="1"/>
              <a:t>idreceita</a:t>
            </a:r>
            <a:r>
              <a:rPr lang="pt-BR" dirty="0"/>
              <a:t> </a:t>
            </a:r>
            <a:r>
              <a:rPr lang="pt-BR" dirty="0" err="1"/>
              <a:t>integer</a:t>
            </a:r>
            <a:r>
              <a:rPr lang="pt-BR" dirty="0"/>
              <a:t> NOT NULL GENERATED ALWAYS AS IDENTITY ( INCREMENT 1 START 1 MINVALUE 1 MAXVALUE 2147483647 CACHE 1 ),</a:t>
            </a:r>
          </a:p>
          <a:p>
            <a:r>
              <a:rPr lang="pt-BR" dirty="0"/>
              <a:t>    nome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</a:t>
            </a:r>
            <a:r>
              <a:rPr lang="pt-BR" dirty="0" err="1"/>
              <a:t>mododepreparo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ingredientes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CONSTRAINT "</a:t>
            </a:r>
            <a:r>
              <a:rPr lang="pt-BR" dirty="0" err="1"/>
              <a:t>Receita_pkey</a:t>
            </a:r>
            <a:r>
              <a:rPr lang="pt-BR" dirty="0"/>
              <a:t>" PRIMARY KEY (</a:t>
            </a:r>
            <a:r>
              <a:rPr lang="pt-BR" dirty="0" err="1"/>
              <a:t>idreceita</a:t>
            </a:r>
            <a:r>
              <a:rPr lang="pt-BR" dirty="0"/>
              <a:t>)</a:t>
            </a:r>
          </a:p>
          <a:p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TABLESPACE </a:t>
            </a:r>
            <a:r>
              <a:rPr lang="pt-BR" dirty="0" err="1"/>
              <a:t>pg_default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ALTER TABLE IF EXISTS </a:t>
            </a:r>
            <a:r>
              <a:rPr lang="pt-BR" dirty="0" err="1"/>
              <a:t>public.receita</a:t>
            </a:r>
            <a:endParaRPr lang="pt-BR" dirty="0"/>
          </a:p>
          <a:p>
            <a:r>
              <a:rPr lang="pt-BR" dirty="0"/>
              <a:t>    OWNER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postgres</a:t>
            </a:r>
            <a:r>
              <a:rPr lang="pt-BR" dirty="0"/>
              <a:t>;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06788" y="1610435"/>
            <a:ext cx="51702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-- </a:t>
            </a:r>
            <a:r>
              <a:rPr lang="pt-BR" dirty="0" err="1"/>
              <a:t>Table</a:t>
            </a:r>
            <a:r>
              <a:rPr lang="pt-BR" dirty="0"/>
              <a:t>: </a:t>
            </a:r>
            <a:r>
              <a:rPr lang="pt-BR" dirty="0" err="1"/>
              <a:t>public.Ingrediente</a:t>
            </a:r>
            <a:endParaRPr lang="pt-BR" dirty="0"/>
          </a:p>
          <a:p>
            <a:endParaRPr lang="pt-BR" dirty="0"/>
          </a:p>
          <a:p>
            <a:r>
              <a:rPr lang="pt-BR" dirty="0"/>
              <a:t>-- DROP TABLE IF EXISTS </a:t>
            </a:r>
            <a:r>
              <a:rPr lang="pt-BR" dirty="0" err="1"/>
              <a:t>public."Ingrediente</a:t>
            </a:r>
            <a:r>
              <a:rPr lang="pt-BR" dirty="0"/>
              <a:t>";</a:t>
            </a:r>
          </a:p>
          <a:p>
            <a:endParaRPr lang="pt-BR" dirty="0"/>
          </a:p>
          <a:p>
            <a:r>
              <a:rPr lang="pt-BR" dirty="0"/>
              <a:t>CREATE TABLE IF NOT EXISTS </a:t>
            </a:r>
            <a:r>
              <a:rPr lang="pt-BR" dirty="0" err="1"/>
              <a:t>public."Ingrediente</a:t>
            </a:r>
            <a:r>
              <a:rPr lang="pt-BR" dirty="0"/>
              <a:t>"</a:t>
            </a:r>
          </a:p>
          <a:p>
            <a:r>
              <a:rPr lang="pt-BR" dirty="0"/>
              <a:t>(</a:t>
            </a:r>
          </a:p>
          <a:p>
            <a:r>
              <a:rPr lang="pt-BR" dirty="0"/>
              <a:t>    "</a:t>
            </a:r>
            <a:r>
              <a:rPr lang="pt-BR" dirty="0" err="1"/>
              <a:t>idIngrediente</a:t>
            </a:r>
            <a:r>
              <a:rPr lang="pt-BR" dirty="0"/>
              <a:t>" </a:t>
            </a:r>
            <a:r>
              <a:rPr lang="pt-BR" dirty="0" err="1"/>
              <a:t>integer</a:t>
            </a:r>
            <a:r>
              <a:rPr lang="pt-BR" dirty="0"/>
              <a:t> NOT NULL GENERATED ALWAYS AS IDENTITY ( INCREMENT 1 START 0 MINVALUE 0 MAXVALUE 2147483647 CACHE 1 ),</a:t>
            </a:r>
          </a:p>
          <a:p>
            <a:r>
              <a:rPr lang="pt-BR" dirty="0"/>
              <a:t>    "Nome"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"</a:t>
            </a:r>
            <a:r>
              <a:rPr lang="pt-BR" dirty="0" err="1"/>
              <a:t>Descricao</a:t>
            </a:r>
            <a:r>
              <a:rPr lang="pt-BR" dirty="0"/>
              <a:t>"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"</a:t>
            </a:r>
            <a:r>
              <a:rPr lang="pt-BR" dirty="0" err="1"/>
              <a:t>Preco</a:t>
            </a:r>
            <a:r>
              <a:rPr lang="pt-BR" dirty="0"/>
              <a:t>" real,</a:t>
            </a:r>
          </a:p>
          <a:p>
            <a:r>
              <a:rPr lang="pt-BR" dirty="0"/>
              <a:t>    CONSTRAINT "</a:t>
            </a:r>
            <a:r>
              <a:rPr lang="pt-BR" dirty="0" err="1"/>
              <a:t>Ingrediente_pkey</a:t>
            </a:r>
            <a:r>
              <a:rPr lang="pt-BR" dirty="0"/>
              <a:t>" PRIMARY KEY ("</a:t>
            </a:r>
            <a:r>
              <a:rPr lang="pt-BR" dirty="0" err="1"/>
              <a:t>idIngrediente</a:t>
            </a:r>
            <a:r>
              <a:rPr lang="pt-BR" dirty="0"/>
              <a:t>")</a:t>
            </a:r>
          </a:p>
          <a:p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TABLESPACE </a:t>
            </a:r>
            <a:r>
              <a:rPr lang="pt-BR" dirty="0" err="1"/>
              <a:t>pg_default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ALTER TABLE IF EXISTS </a:t>
            </a:r>
            <a:r>
              <a:rPr lang="pt-BR" dirty="0" err="1"/>
              <a:t>public."Ingrediente</a:t>
            </a:r>
            <a:r>
              <a:rPr lang="pt-BR" dirty="0"/>
              <a:t>"</a:t>
            </a:r>
          </a:p>
          <a:p>
            <a:r>
              <a:rPr lang="pt-BR" dirty="0"/>
              <a:t>    OWNER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postgres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044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/>
          <p:nvPr/>
        </p:nvSpPr>
        <p:spPr>
          <a:xfrm>
            <a:off x="-3858" y="0"/>
            <a:ext cx="14634258" cy="8229599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27798" y="805218"/>
            <a:ext cx="1506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Clientes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41193" y="1774209"/>
            <a:ext cx="85844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-- </a:t>
            </a:r>
            <a:r>
              <a:rPr lang="pt-BR" dirty="0" err="1"/>
              <a:t>Table</a:t>
            </a:r>
            <a:r>
              <a:rPr lang="pt-BR" dirty="0"/>
              <a:t>: </a:t>
            </a:r>
            <a:r>
              <a:rPr lang="pt-BR" dirty="0" err="1"/>
              <a:t>public.Cliente</a:t>
            </a:r>
            <a:endParaRPr lang="pt-BR" dirty="0"/>
          </a:p>
          <a:p>
            <a:endParaRPr lang="pt-BR" dirty="0"/>
          </a:p>
          <a:p>
            <a:r>
              <a:rPr lang="pt-BR" dirty="0"/>
              <a:t>-- DROP TABLE IF EXISTS </a:t>
            </a:r>
            <a:r>
              <a:rPr lang="pt-BR" dirty="0" err="1"/>
              <a:t>public."Cliente</a:t>
            </a:r>
            <a:r>
              <a:rPr lang="pt-BR" dirty="0"/>
              <a:t>";</a:t>
            </a:r>
          </a:p>
          <a:p>
            <a:endParaRPr lang="pt-BR" dirty="0"/>
          </a:p>
          <a:p>
            <a:r>
              <a:rPr lang="pt-BR" dirty="0"/>
              <a:t>CREATE TABLE IF NOT EXISTS </a:t>
            </a:r>
            <a:r>
              <a:rPr lang="pt-BR" dirty="0" err="1"/>
              <a:t>public."Cliente</a:t>
            </a:r>
            <a:r>
              <a:rPr lang="pt-BR" dirty="0"/>
              <a:t>"</a:t>
            </a:r>
          </a:p>
          <a:p>
            <a:r>
              <a:rPr lang="pt-BR" dirty="0"/>
              <a:t>(</a:t>
            </a:r>
          </a:p>
          <a:p>
            <a:r>
              <a:rPr lang="pt-BR" dirty="0"/>
              <a:t>    "</a:t>
            </a:r>
            <a:r>
              <a:rPr lang="pt-BR" dirty="0" err="1"/>
              <a:t>Cliente_idCliente</a:t>
            </a:r>
            <a:r>
              <a:rPr lang="pt-BR" dirty="0"/>
              <a:t>" </a:t>
            </a:r>
            <a:r>
              <a:rPr lang="pt-BR" dirty="0" err="1"/>
              <a:t>integer</a:t>
            </a:r>
            <a:r>
              <a:rPr lang="pt-BR" dirty="0"/>
              <a:t> NOT NULL GENERATED ALWAYS AS IDENTITY ( INCREMENT 1 START 1 MINVALUE 1 MAXVALUE 2147483647 CACHE 1 ),</a:t>
            </a:r>
          </a:p>
          <a:p>
            <a:r>
              <a:rPr lang="pt-BR" dirty="0"/>
              <a:t>    "Nome"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"</a:t>
            </a:r>
            <a:r>
              <a:rPr lang="pt-BR" dirty="0" err="1"/>
              <a:t>Email</a:t>
            </a:r>
            <a:r>
              <a:rPr lang="pt-BR" dirty="0"/>
              <a:t>"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"</a:t>
            </a:r>
            <a:r>
              <a:rPr lang="pt-BR" dirty="0" err="1"/>
              <a:t>Endereco</a:t>
            </a:r>
            <a:r>
              <a:rPr lang="pt-BR" dirty="0"/>
              <a:t>"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"Telefone" </a:t>
            </a:r>
            <a:r>
              <a:rPr lang="pt-BR" dirty="0" err="1"/>
              <a:t>text</a:t>
            </a:r>
            <a:r>
              <a:rPr lang="pt-BR" dirty="0"/>
              <a:t> COLLATE pg_</a:t>
            </a:r>
            <a:r>
              <a:rPr lang="pt-BR" dirty="0" err="1"/>
              <a:t>catalog</a:t>
            </a:r>
            <a:r>
              <a:rPr lang="pt-BR" dirty="0"/>
              <a:t>."default",</a:t>
            </a:r>
          </a:p>
          <a:p>
            <a:r>
              <a:rPr lang="pt-BR" dirty="0"/>
              <a:t>    CONSTRAINT "</a:t>
            </a:r>
            <a:r>
              <a:rPr lang="pt-BR" dirty="0" err="1"/>
              <a:t>Cliente_pkey</a:t>
            </a:r>
            <a:r>
              <a:rPr lang="pt-BR" dirty="0"/>
              <a:t>" PRIMARY KEY ("</a:t>
            </a:r>
            <a:r>
              <a:rPr lang="pt-BR" dirty="0" err="1"/>
              <a:t>Cliente_idCliente</a:t>
            </a:r>
            <a:r>
              <a:rPr lang="pt-BR" dirty="0"/>
              <a:t>")</a:t>
            </a:r>
          </a:p>
          <a:p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TABLESPACE </a:t>
            </a:r>
            <a:r>
              <a:rPr lang="pt-BR" dirty="0" err="1"/>
              <a:t>pg_default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ALTER TABLE IF EXISTS </a:t>
            </a:r>
            <a:r>
              <a:rPr lang="pt-BR" dirty="0" err="1"/>
              <a:t>public."Cliente</a:t>
            </a:r>
            <a:r>
              <a:rPr lang="pt-BR" dirty="0"/>
              <a:t>"</a:t>
            </a:r>
          </a:p>
          <a:p>
            <a:r>
              <a:rPr lang="pt-BR" dirty="0"/>
              <a:t>    OWNER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postgres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6234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46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47923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 smtClean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Integrantes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703790" y="3617952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Edson Almeida, 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703790" y="4062174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Eduardo Nunes,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703790" y="4506397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Luís Toledo, 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703790" y="4950619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Samuel Alves,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703790" y="5394841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Rafael Lima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564</Words>
  <Application>Microsoft Office PowerPoint</Application>
  <PresentationFormat>Personalizar</PresentationFormat>
  <Paragraphs>122</Paragraphs>
  <Slides>9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Edson Almeida</cp:lastModifiedBy>
  <cp:revision>8</cp:revision>
  <dcterms:created xsi:type="dcterms:W3CDTF">2024-03-08T01:25:08Z</dcterms:created>
  <dcterms:modified xsi:type="dcterms:W3CDTF">2024-05-17T08:31:45Z</dcterms:modified>
</cp:coreProperties>
</file>