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7EC3-6D0C-7BC3-6D35-AEDB88821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64C42A-6433-0DB2-8FA6-4828DB8A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0CF13-CA67-6EDC-6AD9-5A97D967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EE31D-6D2C-C20F-3937-173C04CC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DEFCD-0527-5C24-2866-C310EB2D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0415-73C6-C0B7-5BCC-03E7988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0393D2-18F2-3978-57B5-2496AEC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C8214-5048-645D-A808-DACB19B8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1676E8-D102-D875-1A68-645FE0A1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095B6-47CD-0B29-D24D-C5C72DB1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1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5E236-832B-1503-1E43-FFCA663C5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F49ABD-9C20-D3FD-37B5-B277BE60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908A3-3B39-F29C-EA1D-E0688F36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B267-4E7A-85A3-B8E5-C371B106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325FC-AA7A-678E-F77C-31024A7E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32B99-9F97-CB96-25EB-10E08BAC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03A3A-0A84-6136-D468-E5CF2B9C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D9051-93A1-523D-A7AB-10A8620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EF79A-E902-A1AB-6BCA-34CD18B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04269-26B0-B7B1-35C2-0B48E87D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5537-EBE7-BD3F-D415-B7803306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D8713-D594-F75F-4994-3203FDA7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AA7BF-446C-56FE-5770-4F84F626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CCD9C4-9775-FD46-7DD0-EFEE10EF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8ED23-25C4-DCF5-EE92-922DEDDF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255F7-A536-7B35-79D0-B4998DF5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9A9A0E-2266-C6AF-DA09-E41D6A384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AFF59-D483-1F2F-4CD2-234592D1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FF7A0-4BE0-BC95-7773-65A88377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56D0B3-59F2-200A-7B5F-94BC03CE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1F9104-48FB-2263-46DD-5C6F14F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80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ABD44-B330-60BF-EF43-2074901D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81A9A-A70C-9C05-0FCA-8B67386B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255E0-93D4-7727-4B19-E0AB5244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798EDA-86E0-564D-3F7B-6922ADF50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694317-A607-8AA6-D02B-42C5DD87E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EFB695-C5AD-C5BB-F40E-D8F93FF8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D03C69-0CCE-39EE-E6FE-99AD8154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FB5FBC-CDDA-1F39-E624-63DFA6A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404F-E523-76F8-76C0-6780823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09B41B-D2B7-4A44-1AC8-D5610245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F0A7F6-7557-91D0-7956-7F65D2AE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2107E8-8BD8-1561-27E6-419B37DA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5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5A042-288C-452D-3685-F9C750C1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41C5CF-D904-CB25-3F55-2F136A5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28363-FEE1-86E1-DF79-AFD2AB4B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B2BBB-4A24-4C09-B372-5CF9BF36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706D2-2D6C-F186-0F28-C5405887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0CA30D-2ED9-94BD-A7EF-1007CEED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3328CD-977B-BDC4-6D9C-D641D973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7188DB-E013-7F6A-6044-3FA09517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B339-97B0-701F-A6FD-598ECF3F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F5800-5777-2F5F-0C74-BB9A7A14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4B928B-4220-B5A9-5671-2FEA8F3F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048424-B487-5A17-1689-F063CCA5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A4F4F-BC9E-1778-AE91-04840AED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DDA39-C57B-F9BA-1511-51998091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76E2E-ADB5-FBEC-63F1-21EACE9A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0EE919-ECAF-32AD-10FF-3A812642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45204-037F-793E-5F2B-212AC3A2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59609-E608-2896-E617-D5C79EEB1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A25A9-450C-4B66-B7DC-665D73D126EB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3EE2D-ABDB-B27A-575F-0C527460B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2284-C244-7486-1A42-3A841797E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21D0-532C-408A-998C-A7C55CDDF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1CAC75-4D03-3F96-2642-47195E11B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Analise dos produtos da apple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E29EAA90-C759-F386-BD9C-C0204C6A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04" y="2677804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F4963-1B95-63DB-55BB-07C4DF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de vestíveis da apple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30B7D-AF0A-5C5F-08D9-BB868D8D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3" y="2409830"/>
            <a:ext cx="7389451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análise das vendas de </a:t>
            </a:r>
            <a:r>
              <a:rPr lang="pt-BR" sz="2000" dirty="0" err="1"/>
              <a:t>wearables</a:t>
            </a:r>
            <a:r>
              <a:rPr lang="pt-BR" sz="2000" dirty="0"/>
              <a:t> revela uma concentração geográfica significativa, especialmente na Ásia e América. </a:t>
            </a:r>
          </a:p>
          <a:p>
            <a:pPr marL="0" indent="0">
              <a:buNone/>
            </a:pPr>
            <a:r>
              <a:rPr lang="pt-BR" sz="2000" dirty="0"/>
              <a:t>O gráfico de dispersão sugere uma relação entre as vendas de </a:t>
            </a:r>
            <a:r>
              <a:rPr lang="pt-BR" sz="2000" dirty="0" err="1"/>
              <a:t>wearables</a:t>
            </a:r>
            <a:r>
              <a:rPr lang="pt-BR" sz="2000" dirty="0"/>
              <a:t> e iPhones, indicando um potencial para estratégias de vendas cruzadas. </a:t>
            </a:r>
          </a:p>
          <a:p>
            <a:pPr marL="0" indent="0">
              <a:buNone/>
            </a:pPr>
            <a:r>
              <a:rPr lang="pt-BR" sz="2000" dirty="0"/>
              <a:t>A existência de regiões com maior volume de vendas aponta para oportunidades de crescimento. </a:t>
            </a:r>
          </a:p>
          <a:p>
            <a:pPr marL="0" indent="0">
              <a:buNone/>
            </a:pPr>
            <a:r>
              <a:rPr lang="pt-BR" sz="2000" dirty="0"/>
              <a:t>Fatores culturais, econômicos e de marketing podem influenciar a demanda por </a:t>
            </a:r>
            <a:r>
              <a:rPr lang="pt-BR" sz="2000" dirty="0" err="1"/>
              <a:t>wearables</a:t>
            </a:r>
            <a:r>
              <a:rPr lang="pt-BR" sz="2000" dirty="0"/>
              <a:t> em diferentes regiões.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5531179C-AF9D-64C6-28CC-D7BEAA74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5" r="3651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853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DBCD606-CAAD-447A-530D-7F71CBD7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2A438-7BE7-3C98-E02D-93733D2E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de serviços da apple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E7D27-9FE5-2479-BAAC-45A0DED1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A análise das vendas de serviços da Apple indica uma concentração geográfica significativa, especialmente na Ásia e América. </a:t>
            </a:r>
          </a:p>
          <a:p>
            <a:pPr marL="0" indent="0">
              <a:buNone/>
            </a:pPr>
            <a:r>
              <a:rPr lang="pt-BR" sz="2000" dirty="0"/>
              <a:t>O gráfico de dispersão sugere uma forte correlação entre as vendas de serviços e iPhones, indicando um potencial para estratégias de vendas cruzadas.</a:t>
            </a:r>
          </a:p>
          <a:p>
            <a:pPr marL="0" indent="0">
              <a:buNone/>
            </a:pPr>
            <a:r>
              <a:rPr lang="pt-BR" sz="2000" dirty="0"/>
              <a:t> A existência de regiões com maior volume de vendas aponta para oportunidades de crescimento. Fatores culturais, econômicos e de marketing podem influenciar a demanda por serviços da Apple em diferentes regiões.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671756D2-1A9F-8D08-B897-9190D488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5" r="3651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28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5497B8-2E7F-0714-B0BE-B85F94A8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B94E9-6237-A3F2-5709-81DBB0EB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geral</a:t>
            </a:r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5B8C5295-4495-B77A-EED7-4A34C04E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75" r="1300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52613-E080-7E13-A1FC-5D2D6358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A análise das vendas da Apple revela uma forte presença na Ásia, especialmente na Grande China e no Japão. </a:t>
            </a:r>
          </a:p>
          <a:p>
            <a:pPr marL="0" indent="0">
              <a:buNone/>
            </a:pPr>
            <a:r>
              <a:rPr lang="pt-BR" sz="2000"/>
              <a:t>A empresa demonstra uma sólida relação entre as vendas de seus diversos produtos, com o iPhone impulsionando as vendas de outros dispositivos e serviços. </a:t>
            </a:r>
          </a:p>
          <a:p>
            <a:pPr marL="0" indent="0">
              <a:buNone/>
            </a:pPr>
            <a:r>
              <a:rPr lang="pt-BR" sz="2000"/>
              <a:t>Há um grande potencial de crescimento em mercados emergentes e a necessidade de personalizar a experiência do cliente em cada região. </a:t>
            </a:r>
          </a:p>
          <a:p>
            <a:pPr marL="0" indent="0">
              <a:buNone/>
            </a:pPr>
            <a:r>
              <a:rPr lang="pt-BR" sz="2000"/>
              <a:t>Para manter seu sucesso, a Apple deve continuar investindo em inovação e fortalecer a relação entre seus produtos e serviços.</a:t>
            </a:r>
          </a:p>
        </p:txBody>
      </p:sp>
    </p:spTree>
    <p:extLst>
      <p:ext uri="{BB962C8B-B14F-4D97-AF65-F5344CB8AC3E}">
        <p14:creationId xmlns:p14="http://schemas.microsoft.com/office/powerpoint/2010/main" val="291165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D7A1D-3757-8E7B-5989-3E7DE18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Indicaçoes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232B79-8681-2315-3239-5F5D8C6E4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Grande China: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Continuar investindo em marketing e distribuição, adaptando produtos e serviços às preferências locais para consolidar a liderança.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Estados Unidos: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Explorar novas oportunidades de crescimento, como serviços personalizados e parcerias com empresas locais.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Europa: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Expandir a presença em países com menor penetração, como os do Leste Europeu, e fortalecer a marca em mercados já estabelecidos. </a:t>
            </a:r>
          </a:p>
        </p:txBody>
      </p:sp>
    </p:spTree>
    <p:extLst>
      <p:ext uri="{BB962C8B-B14F-4D97-AF65-F5344CB8AC3E}">
        <p14:creationId xmlns:p14="http://schemas.microsoft.com/office/powerpoint/2010/main" val="236425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0D1F-EE2C-2240-DD96-E16E4D62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                       Introduçao</a:t>
            </a:r>
            <a:endParaRPr lang="pt-BR" sz="4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48275E-CB87-7D19-E73C-7E46EED2D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39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Este projeto visa analisar os padrões de vendas de produtos da Apple, incluindo iPhones, iPads, Macs, Wearables e receitas de serviços, segmentados por região geográfica.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4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 objetivo é identificar tendências regionais, avaliar a performance de cada categoria e explorar correlações entre vendas e receita.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4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 gerados podem apoiar estratégias de mercado 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decisões empresariais.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análise incluirá técnicas exploratórias, visualizações e estatísticas. O foco será em destacar os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produtos e regiões mais impactantes para o desempenho financeiro global.</a:t>
            </a:r>
          </a:p>
        </p:txBody>
      </p:sp>
      <p:pic>
        <p:nvPicPr>
          <p:cNvPr id="24" name="Picture 23" descr="vista detahada do dedo de um homem sobre os gráficos do mercado de ações">
            <a:extLst>
              <a:ext uri="{FF2B5EF4-FFF2-40B4-BE49-F238E27FC236}">
                <a16:creationId xmlns:a16="http://schemas.microsoft.com/office/drawing/2014/main" id="{6FA88E6F-89BF-DA7E-C44C-810FB984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27" r="4162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959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">
            <a:extLst>
              <a:ext uri="{FF2B5EF4-FFF2-40B4-BE49-F238E27FC236}">
                <a16:creationId xmlns:a16="http://schemas.microsoft.com/office/drawing/2014/main" id="{FA3A4C47-9F05-C500-E312-08222ABAF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40A7A-733A-EF03-7683-1A9881A7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do iphone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EDEA64-EDEC-1543-C547-3A424071E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40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53958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A análise preliminar dos dados de vendas de iPhone, baseada na imagem fornecida, revela uma concentração significativa nas vendas em determinadas regiões, como a Califórnia e a China.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A comparação entre iPhones 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Google Sans"/>
              </a:rPr>
              <a:t>iPads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 indica um maior volume de vendas para iPhones.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O mapa de calor destaca a variação nas vendas entre as regiões, enquanto os gráficos de barras permitem uma análise mais detalhada por estado/região.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 A existência de regiões com menor volume de vendas, como a América Latina e a África, indica um potencial de crescimento para a Apple.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vista detahada do dedo de um homem sobre os gráficos do mercado de ações">
            <a:extLst>
              <a:ext uri="{FF2B5EF4-FFF2-40B4-BE49-F238E27FC236}">
                <a16:creationId xmlns:a16="http://schemas.microsoft.com/office/drawing/2014/main" id="{4FD00A68-E998-4609-9E43-54BC40C0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26" r="4162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8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">
            <a:extLst>
              <a:ext uri="{FF2B5EF4-FFF2-40B4-BE49-F238E27FC236}">
                <a16:creationId xmlns:a16="http://schemas.microsoft.com/office/drawing/2014/main" id="{BC7D9AED-FD69-DE0A-9102-89879D94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35212-F8CF-9137-324F-59BCDEEC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do ipad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1C510-2BDE-6E58-4B8C-A598E556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A análise da imagem revela que as vendas de iPads estão concentradas em determinadas regiões, principalmente na Ásia e América. </a:t>
            </a:r>
          </a:p>
          <a:p>
            <a:pPr marL="0" indent="0">
              <a:buNone/>
            </a:pPr>
            <a:r>
              <a:rPr lang="pt-BR" sz="2000"/>
              <a:t>O gráfico de dispersão sugere uma relação entre as vendas de iPads e iPhones, indicando um potencial para estratégias de vendas cruzadas. </a:t>
            </a:r>
          </a:p>
          <a:p>
            <a:pPr marL="0" indent="0">
              <a:buNone/>
            </a:pPr>
            <a:r>
              <a:rPr lang="pt-BR" sz="2000"/>
              <a:t>A existência de regiões com menor volume de vendas indica oportunidades de crescimento para a Apple.</a:t>
            </a:r>
          </a:p>
          <a:p>
            <a:pPr marL="0" indent="0">
              <a:buNone/>
            </a:pPr>
            <a:r>
              <a:rPr lang="pt-BR" sz="2000"/>
              <a:t>Os dados mostram que fatores geográficos, culturais e econômicos influenciam a demanda por iPads, assim como a relação com outros produtos da Apple</a:t>
            </a:r>
            <a:endParaRPr lang="pt-BR" sz="2000" dirty="0"/>
          </a:p>
        </p:txBody>
      </p:sp>
      <p:pic>
        <p:nvPicPr>
          <p:cNvPr id="5" name="Picture 4" descr="vista detahada do dedo de um homem sobre os gráficos do mercado de ações">
            <a:extLst>
              <a:ext uri="{FF2B5EF4-FFF2-40B4-BE49-F238E27FC236}">
                <a16:creationId xmlns:a16="http://schemas.microsoft.com/office/drawing/2014/main" id="{00F4DECD-FB28-A6C1-361B-275B8187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27" r="4162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815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">
            <a:extLst>
              <a:ext uri="{FF2B5EF4-FFF2-40B4-BE49-F238E27FC236}">
                <a16:creationId xmlns:a16="http://schemas.microsoft.com/office/drawing/2014/main" id="{1ADBF234-028D-5858-39BC-954E4465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61D7-5883-9656-FBF1-2ED042FB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pt-BR" sz="4000"/>
              <a:t>Analise de macbook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3353F982-265F-65D9-CB9A-72F8A808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A análise das vendas de MacBook indica uma concentração geográfica significativa, especialmente na Ásia e América. </a:t>
            </a:r>
          </a:p>
          <a:p>
            <a:pPr marL="0" indent="0">
              <a:buNone/>
            </a:pPr>
            <a:r>
              <a:rPr lang="pt-BR" sz="2000"/>
              <a:t>O gráfico de dispersão sugere uma relação entre as vendas de MacBook e iPhone, indicando um potencial para estratégias de vendas cruzadas. </a:t>
            </a:r>
          </a:p>
          <a:p>
            <a:pPr marL="0" indent="0">
              <a:buNone/>
            </a:pPr>
            <a:r>
              <a:rPr lang="pt-BR" sz="2000"/>
              <a:t>A existência de regiões com menor volume de vendas aponta para oportunidades de crescimento. Fatores culturais, econômicos e de marketing podem influenciar a demanda por MacBooks em diferentes regiões.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B7F5CDF2-0BC0-B509-BC7B-161E4163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45" r="3651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176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FF65A30-A66A-41FB-3A79-6E249A55B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696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Tema do Office</vt:lpstr>
      <vt:lpstr>Analise dos produtos da apple</vt:lpstr>
      <vt:lpstr>                       Introduçao</vt:lpstr>
      <vt:lpstr>Apresentação do PowerPoint</vt:lpstr>
      <vt:lpstr>Analise do iphone</vt:lpstr>
      <vt:lpstr>Apresentação do PowerPoint</vt:lpstr>
      <vt:lpstr>Analise do ipad</vt:lpstr>
      <vt:lpstr>Apresentação do PowerPoint</vt:lpstr>
      <vt:lpstr>Analise de macbook</vt:lpstr>
      <vt:lpstr>Apresentação do PowerPoint</vt:lpstr>
      <vt:lpstr>Analise de vestíveis da apple</vt:lpstr>
      <vt:lpstr>Apresentação do PowerPoint</vt:lpstr>
      <vt:lpstr>Analise de serviços da apple</vt:lpstr>
      <vt:lpstr>Apresentação do PowerPoint</vt:lpstr>
      <vt:lpstr>Analise geral</vt:lpstr>
      <vt:lpstr>Indicaçoes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EDSON Essim</dc:creator>
  <cp:lastModifiedBy>EDSON Essim</cp:lastModifiedBy>
  <cp:revision>1</cp:revision>
  <dcterms:created xsi:type="dcterms:W3CDTF">2025-01-22T14:50:42Z</dcterms:created>
  <dcterms:modified xsi:type="dcterms:W3CDTF">2025-01-22T15:59:08Z</dcterms:modified>
</cp:coreProperties>
</file>