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9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8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07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78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2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0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7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A4CE-E572-4BEF-9926-D5953EEDE9E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EECB-137E-486F-B93E-4B97C3FD6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817312" y="135896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330296" y="318753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393376" y="376359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96230" y="560916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273696" y="502940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049560" y="253945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stCxn id="4" idx="3"/>
            <a:endCxn id="5" idx="7"/>
          </p:cNvCxnSpPr>
          <p:nvPr/>
        </p:nvCxnSpPr>
        <p:spPr>
          <a:xfrm flipH="1">
            <a:off x="2453221" y="1481888"/>
            <a:ext cx="1385182" cy="17267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470977" y="3283821"/>
            <a:ext cx="1940155" cy="5251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437758" y="2683474"/>
            <a:ext cx="1611802" cy="11760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961328" y="3851009"/>
            <a:ext cx="488651" cy="18058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121568" y="2611466"/>
            <a:ext cx="1224136" cy="25202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169240" y="2026691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ℓ</a:t>
            </a:r>
            <a:r>
              <a:rPr lang="pt-BR" sz="32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01</a:t>
            </a:r>
            <a:endParaRPr lang="pt-BR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025224" y="3466851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ℓ</a:t>
            </a:r>
            <a:r>
              <a:rPr lang="pt-BR" sz="32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endParaRPr lang="pt-BR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177352" y="4474963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ℓ</a:t>
            </a:r>
            <a:r>
              <a:rPr lang="pt-BR" sz="32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25</a:t>
            </a:r>
            <a:endParaRPr lang="pt-BR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987084" y="3259538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ℓ</a:t>
            </a:r>
            <a:r>
              <a:rPr lang="pt-BR" sz="32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pt-BR" sz="32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pt-BR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625624" y="3322835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ℓ</a:t>
            </a:r>
            <a:r>
              <a:rPr lang="pt-BR" sz="32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34</a:t>
            </a:r>
            <a:endParaRPr lang="pt-BR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889320" y="8380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866691" y="297018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231612" y="31680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915422" y="19393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328060" y="454054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521514" y="536450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448583" y="432491"/>
            <a:ext cx="3209434" cy="981927"/>
            <a:chOff x="109084" y="5279281"/>
            <a:chExt cx="3209434" cy="981927"/>
          </a:xfrm>
        </p:grpSpPr>
        <p:sp>
          <p:nvSpPr>
            <p:cNvPr id="24" name="Elipse 23"/>
            <p:cNvSpPr/>
            <p:nvPr/>
          </p:nvSpPr>
          <p:spPr>
            <a:xfrm>
              <a:off x="315566" y="55314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539552" y="5373216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Node </a:t>
              </a:r>
              <a:r>
                <a:rPr lang="pt-B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 flipH="1">
              <a:off x="179512" y="6021288"/>
              <a:ext cx="3446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539552" y="5832468"/>
              <a:ext cx="277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Connection </a:t>
              </a:r>
              <a:r>
                <a:rPr lang="pt-BR" dirty="0" err="1" smtClean="0"/>
                <a:t>from</a:t>
              </a:r>
              <a:r>
                <a:rPr lang="pt-BR" dirty="0" smtClean="0"/>
                <a:t> node </a:t>
              </a:r>
              <a:r>
                <a:rPr lang="pt-B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pt-BR" dirty="0" smtClean="0">
                  <a:ea typeface="Cambria Math" panose="02040503050406030204" pitchFamily="18" charset="0"/>
                </a:rPr>
                <a:t> </a:t>
              </a:r>
              <a:r>
                <a:rPr lang="pt-BR" dirty="0" err="1" smtClean="0">
                  <a:ea typeface="Cambria Math" panose="02040503050406030204" pitchFamily="18" charset="0"/>
                </a:rPr>
                <a:t>to</a:t>
              </a:r>
              <a:r>
                <a:rPr lang="pt-B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j</a:t>
              </a:r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9084" y="5279281"/>
              <a:ext cx="3168000" cy="981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75210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2</cp:revision>
  <dcterms:created xsi:type="dcterms:W3CDTF">2016-08-15T18:54:01Z</dcterms:created>
  <dcterms:modified xsi:type="dcterms:W3CDTF">2016-08-15T19:09:35Z</dcterms:modified>
</cp:coreProperties>
</file>