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540807a9c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540807a9c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540807a9c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540807a9c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40807a9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40807a9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540807a9c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540807a9c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540807a9c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540807a9c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540807a9c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540807a9c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540807a9c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540807a9c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541d224f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541d224f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40807a9c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540807a9c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540807a9c3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540807a9c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EdsonCampolina/Aula_JUNIT" TargetMode="External"/><Relationship Id="rId4" Type="http://schemas.openxmlformats.org/officeDocument/2006/relationships/hyperlink" Target="https://github.com/EdsonCampolina/dscatalog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hyperlink" Target="https://junit.org/junit5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205575" y="2426725"/>
            <a:ext cx="8520600" cy="17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GRUPO: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Anna Laura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Edson Campolina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João Mayrink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Rodolfo Rocha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7263" y="430804"/>
            <a:ext cx="4513824" cy="137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LINKS dos projetos no GitHub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JUNIT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https://github.com/EdsonCampolina/Aula_JUNIT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JUNIT + Mockito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https://github.com/EdsonCampolina/dscatalog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2941500" y="1756050"/>
            <a:ext cx="3261000" cy="16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4000"/>
              <a:t>OBRIGADO!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O QUE É JUNIT?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500">
                <a:solidFill>
                  <a:schemeClr val="dk1"/>
                </a:solidFill>
              </a:rPr>
              <a:t>JUNIT é uma framework open-source que possui suporte à criação de testes automatizados em Java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BR" sz="1500">
                <a:solidFill>
                  <a:schemeClr val="dk1"/>
                </a:solidFill>
              </a:rPr>
              <a:t> Através do JUNIT é possível realizar teste unitários, utilizando as Assertions, que possibilitam a checagem de diversas situações, desde checando a igualdade de dois valores, até mesmo checando se um método irá retornar uma exceção.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825" y="2782725"/>
            <a:ext cx="4658724" cy="33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825" y="3317325"/>
            <a:ext cx="7048500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40000" y="437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Principais anotações JUNIT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@BeforeEach -&gt; Executa os comandos antes de cada teste ser executado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@BeforeAll -&gt; Executa os comandos antes de todos os casos de teste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@AfterEach -&gt; Executa os comandos após cada teste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@AfterAll -&gt; Executa os comandos após finalizar os testes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@Test -&gt; Informa que o método é um teste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Principais anotações JUNIT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075088"/>
            <a:ext cx="6943725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JUNIT com outras frameworks de teste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73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500">
                <a:solidFill>
                  <a:schemeClr val="dk1"/>
                </a:solidFill>
              </a:rPr>
              <a:t>JUNIT também funciona bem com outras ferramentas de teste, que combinadas conseguem cobrir uma ampla gama de casos de teste.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BR" sz="1500">
                <a:solidFill>
                  <a:schemeClr val="dk1"/>
                </a:solidFill>
              </a:rPr>
              <a:t>Um exemplo é JUNIT junto ao Mockito, o que deixa os teste unitários com menor acoplamento, visto que não será necessário instanciar outra classe.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200" y="2686550"/>
            <a:ext cx="4038600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6780"/>
            <a:ext cx="9143999" cy="4989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Testes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Levando em comparação as técnicas de teste, o JUNIT se sai melhor com os teste de caixa preta, visto que ele apenas compara o resultado final com os asserts e não vê como a função foi executada.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Em relação aos níveis de teste, ele consegue automatizar não só os testes unitários, como também os testes de integração.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Já nos tipos de teste, o JUNIT também se sai muito bem de uma forma geral, já que a partir das funcionalidades da framework, é possível testar não somente as funcionalidades, como também a performance e se a aplicação está segura.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Instalação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 algumas IDE’s como o Eclipse e NetBeans o JUNIT já vem instalado.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No Eclipse, por exemplo, basta clicar sobre o pacote do seu projeto e ir em: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New -&gt; JUnit Test Case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475" y="0"/>
            <a:ext cx="5734050" cy="506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1"/>
          <p:cNvSpPr txBox="1"/>
          <p:nvPr/>
        </p:nvSpPr>
        <p:spPr>
          <a:xfrm>
            <a:off x="5957125" y="587225"/>
            <a:ext cx="29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1"/>
          <p:cNvSpPr txBox="1"/>
          <p:nvPr/>
        </p:nvSpPr>
        <p:spPr>
          <a:xfrm>
            <a:off x="6084475" y="304225"/>
            <a:ext cx="24126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</a:rPr>
              <a:t>Site do JUNIT: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https://junit.org/junit5/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