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8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0099"/>
    <a:srgbClr val="D74D31"/>
    <a:srgbClr val="D64D32"/>
    <a:srgbClr val="660033"/>
    <a:srgbClr val="7E63A5"/>
    <a:srgbClr val="FFCCCC"/>
    <a:srgbClr val="68A0A0"/>
    <a:srgbClr val="0000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10316-5AC5-42D9-A2C5-8E8DB3ED30CB}" v="54" dt="2023-11-22T00:21:01.169"/>
    <p1510:client id="{C313DAD1-9876-412F-BCDF-76B1ECB4F9C4}" v="50" dt="2023-11-21T22:50:51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dick" userId="07596e6d11fc730d" providerId="LiveId" clId="{66710316-5AC5-42D9-A2C5-8E8DB3ED30CB}"/>
    <pc:docChg chg="undo redo custSel addSld delSld modSld sldOrd">
      <pc:chgData name="edson dick" userId="07596e6d11fc730d" providerId="LiveId" clId="{66710316-5AC5-42D9-A2C5-8E8DB3ED30CB}" dt="2023-11-22T00:20:09.919" v="688" actId="1076"/>
      <pc:docMkLst>
        <pc:docMk/>
      </pc:docMkLst>
      <pc:sldChg chg="del">
        <pc:chgData name="edson dick" userId="07596e6d11fc730d" providerId="LiveId" clId="{66710316-5AC5-42D9-A2C5-8E8DB3ED30CB}" dt="2023-11-21T23:52:55.721" v="576" actId="47"/>
        <pc:sldMkLst>
          <pc:docMk/>
          <pc:sldMk cId="2788141835" sldId="257"/>
        </pc:sldMkLst>
      </pc:sldChg>
      <pc:sldChg chg="del">
        <pc:chgData name="edson dick" userId="07596e6d11fc730d" providerId="LiveId" clId="{66710316-5AC5-42D9-A2C5-8E8DB3ED30CB}" dt="2023-11-21T23:51:31.076" v="568" actId="47"/>
        <pc:sldMkLst>
          <pc:docMk/>
          <pc:sldMk cId="224512982" sldId="259"/>
        </pc:sldMkLst>
      </pc:sldChg>
      <pc:sldChg chg="del">
        <pc:chgData name="edson dick" userId="07596e6d11fc730d" providerId="LiveId" clId="{66710316-5AC5-42D9-A2C5-8E8DB3ED30CB}" dt="2023-11-21T23:51:28.484" v="567" actId="47"/>
        <pc:sldMkLst>
          <pc:docMk/>
          <pc:sldMk cId="3207438348" sldId="260"/>
        </pc:sldMkLst>
      </pc:sldChg>
      <pc:sldChg chg="del ord">
        <pc:chgData name="edson dick" userId="07596e6d11fc730d" providerId="LiveId" clId="{66710316-5AC5-42D9-A2C5-8E8DB3ED30CB}" dt="2023-11-21T23:51:33.547" v="569" actId="47"/>
        <pc:sldMkLst>
          <pc:docMk/>
          <pc:sldMk cId="3631587599" sldId="261"/>
        </pc:sldMkLst>
      </pc:sldChg>
      <pc:sldChg chg="addSp modSp mod setBg">
        <pc:chgData name="edson dick" userId="07596e6d11fc730d" providerId="LiveId" clId="{66710316-5AC5-42D9-A2C5-8E8DB3ED30CB}" dt="2023-11-22T00:11:56.809" v="654" actId="20577"/>
        <pc:sldMkLst>
          <pc:docMk/>
          <pc:sldMk cId="1937036783" sldId="263"/>
        </pc:sldMkLst>
        <pc:spChg chg="add mod">
          <ac:chgData name="edson dick" userId="07596e6d11fc730d" providerId="LiveId" clId="{66710316-5AC5-42D9-A2C5-8E8DB3ED30CB}" dt="2023-11-22T00:11:56.809" v="654" actId="20577"/>
          <ac:spMkLst>
            <pc:docMk/>
            <pc:sldMk cId="1937036783" sldId="263"/>
            <ac:spMk id="2" creationId="{FD721FBF-FD39-8ABC-DF9F-19AE2A5A3D3E}"/>
          </ac:spMkLst>
        </pc:spChg>
        <pc:spChg chg="add mod">
          <ac:chgData name="edson dick" userId="07596e6d11fc730d" providerId="LiveId" clId="{66710316-5AC5-42D9-A2C5-8E8DB3ED30CB}" dt="2023-11-21T23:52:01.107" v="572" actId="207"/>
          <ac:spMkLst>
            <pc:docMk/>
            <pc:sldMk cId="1937036783" sldId="263"/>
            <ac:spMk id="3" creationId="{5F8FAC9C-7ABA-CA2C-9BAB-2EB54D5F1ADB}"/>
          </ac:spMkLst>
        </pc:spChg>
        <pc:spChg chg="add mod">
          <ac:chgData name="edson dick" userId="07596e6d11fc730d" providerId="LiveId" clId="{66710316-5AC5-42D9-A2C5-8E8DB3ED30CB}" dt="2023-11-21T23:52:10.028" v="573" actId="207"/>
          <ac:spMkLst>
            <pc:docMk/>
            <pc:sldMk cId="1937036783" sldId="263"/>
            <ac:spMk id="4" creationId="{6C36FF0B-6609-A0F6-2B43-4F49ABADE7B6}"/>
          </ac:spMkLst>
        </pc:spChg>
        <pc:spChg chg="add mod">
          <ac:chgData name="edson dick" userId="07596e6d11fc730d" providerId="LiveId" clId="{66710316-5AC5-42D9-A2C5-8E8DB3ED30CB}" dt="2023-11-21T23:52:18.438" v="574" actId="207"/>
          <ac:spMkLst>
            <pc:docMk/>
            <pc:sldMk cId="1937036783" sldId="263"/>
            <ac:spMk id="5" creationId="{4A17D0FD-5012-358A-FCBF-FF0DBB7C6416}"/>
          </ac:spMkLst>
        </pc:spChg>
        <pc:picChg chg="mod">
          <ac:chgData name="edson dick" userId="07596e6d11fc730d" providerId="LiveId" clId="{66710316-5AC5-42D9-A2C5-8E8DB3ED30CB}" dt="2023-11-21T22:55:44.220" v="22" actId="1076"/>
          <ac:picMkLst>
            <pc:docMk/>
            <pc:sldMk cId="1937036783" sldId="263"/>
            <ac:picMk id="6" creationId="{76D986D2-2AC6-E559-1EA4-641C106A68D2}"/>
          </ac:picMkLst>
        </pc:picChg>
      </pc:sldChg>
      <pc:sldChg chg="addSp delSp modSp new mod setBg">
        <pc:chgData name="edson dick" userId="07596e6d11fc730d" providerId="LiveId" clId="{66710316-5AC5-42D9-A2C5-8E8DB3ED30CB}" dt="2023-11-22T00:20:09.919" v="688" actId="1076"/>
        <pc:sldMkLst>
          <pc:docMk/>
          <pc:sldMk cId="4134792519" sldId="264"/>
        </pc:sldMkLst>
        <pc:spChg chg="add del">
          <ac:chgData name="edson dick" userId="07596e6d11fc730d" providerId="LiveId" clId="{66710316-5AC5-42D9-A2C5-8E8DB3ED30CB}" dt="2023-11-21T23:03:34.192" v="40" actId="11529"/>
          <ac:spMkLst>
            <pc:docMk/>
            <pc:sldMk cId="4134792519" sldId="264"/>
            <ac:spMk id="2" creationId="{3F0E9F31-839B-3803-AC95-2C24FC47A4FD}"/>
          </ac:spMkLst>
        </pc:spChg>
        <pc:spChg chg="add del mod">
          <ac:chgData name="edson dick" userId="07596e6d11fc730d" providerId="LiveId" clId="{66710316-5AC5-42D9-A2C5-8E8DB3ED30CB}" dt="2023-11-22T00:19:46.741" v="685" actId="1035"/>
          <ac:spMkLst>
            <pc:docMk/>
            <pc:sldMk cId="4134792519" sldId="264"/>
            <ac:spMk id="3" creationId="{A5B5E67F-799F-76F8-E954-F59EA11BCF89}"/>
          </ac:spMkLst>
        </pc:spChg>
        <pc:spChg chg="add del mod">
          <ac:chgData name="edson dick" userId="07596e6d11fc730d" providerId="LiveId" clId="{66710316-5AC5-42D9-A2C5-8E8DB3ED30CB}" dt="2023-11-22T00:20:09.919" v="688" actId="1076"/>
          <ac:spMkLst>
            <pc:docMk/>
            <pc:sldMk cId="4134792519" sldId="264"/>
            <ac:spMk id="4" creationId="{4DDAF64E-C7B6-667D-1BA4-D95A1B9F7C23}"/>
          </ac:spMkLst>
        </pc:spChg>
        <pc:spChg chg="add del mod">
          <ac:chgData name="edson dick" userId="07596e6d11fc730d" providerId="LiveId" clId="{66710316-5AC5-42D9-A2C5-8E8DB3ED30CB}" dt="2023-11-21T23:13:23.485" v="188" actId="478"/>
          <ac:spMkLst>
            <pc:docMk/>
            <pc:sldMk cId="4134792519" sldId="264"/>
            <ac:spMk id="5" creationId="{F663F10F-9ADE-05C8-56D6-589461556FEC}"/>
          </ac:spMkLst>
        </pc:spChg>
        <pc:spChg chg="add del mod">
          <ac:chgData name="edson dick" userId="07596e6d11fc730d" providerId="LiveId" clId="{66710316-5AC5-42D9-A2C5-8E8DB3ED30CB}" dt="2023-11-21T23:13:11.695" v="182" actId="478"/>
          <ac:spMkLst>
            <pc:docMk/>
            <pc:sldMk cId="4134792519" sldId="264"/>
            <ac:spMk id="6" creationId="{740BAC60-0C7B-02DD-BB11-50D56F064BF4}"/>
          </ac:spMkLst>
        </pc:spChg>
        <pc:spChg chg="add del mod">
          <ac:chgData name="edson dick" userId="07596e6d11fc730d" providerId="LiveId" clId="{66710316-5AC5-42D9-A2C5-8E8DB3ED30CB}" dt="2023-11-21T23:13:23.202" v="187" actId="478"/>
          <ac:spMkLst>
            <pc:docMk/>
            <pc:sldMk cId="4134792519" sldId="264"/>
            <ac:spMk id="7" creationId="{534A4976-A422-B870-AE6B-2A68BDD063B0}"/>
          </ac:spMkLst>
        </pc:spChg>
        <pc:spChg chg="add del mod">
          <ac:chgData name="edson dick" userId="07596e6d11fc730d" providerId="LiveId" clId="{66710316-5AC5-42D9-A2C5-8E8DB3ED30CB}" dt="2023-11-21T23:13:55.683" v="194"/>
          <ac:spMkLst>
            <pc:docMk/>
            <pc:sldMk cId="4134792519" sldId="264"/>
            <ac:spMk id="8" creationId="{A0056368-642B-B542-961D-2454CAFC92A0}"/>
          </ac:spMkLst>
        </pc:spChg>
        <pc:spChg chg="add mod">
          <ac:chgData name="edson dick" userId="07596e6d11fc730d" providerId="LiveId" clId="{66710316-5AC5-42D9-A2C5-8E8DB3ED30CB}" dt="2023-11-21T23:58:09.177" v="585" actId="408"/>
          <ac:spMkLst>
            <pc:docMk/>
            <pc:sldMk cId="4134792519" sldId="264"/>
            <ac:spMk id="9" creationId="{4DDC1370-2B42-9804-6465-B1E17B72EC83}"/>
          </ac:spMkLst>
        </pc:spChg>
        <pc:spChg chg="add mod">
          <ac:chgData name="edson dick" userId="07596e6d11fc730d" providerId="LiveId" clId="{66710316-5AC5-42D9-A2C5-8E8DB3ED30CB}" dt="2023-11-21T23:58:09.177" v="585" actId="408"/>
          <ac:spMkLst>
            <pc:docMk/>
            <pc:sldMk cId="4134792519" sldId="264"/>
            <ac:spMk id="10" creationId="{E1057657-4AE4-56B9-D798-6B22BE58928E}"/>
          </ac:spMkLst>
        </pc:spChg>
        <pc:spChg chg="add mod">
          <ac:chgData name="edson dick" userId="07596e6d11fc730d" providerId="LiveId" clId="{66710316-5AC5-42D9-A2C5-8E8DB3ED30CB}" dt="2023-11-21T23:20:21.710" v="364" actId="207"/>
          <ac:spMkLst>
            <pc:docMk/>
            <pc:sldMk cId="4134792519" sldId="264"/>
            <ac:spMk id="11" creationId="{D95FFFDB-4532-AD13-0E5E-9564040BDBE0}"/>
          </ac:spMkLst>
        </pc:spChg>
        <pc:spChg chg="add mod">
          <ac:chgData name="edson dick" userId="07596e6d11fc730d" providerId="LiveId" clId="{66710316-5AC5-42D9-A2C5-8E8DB3ED30CB}" dt="2023-11-22T00:19:41.421" v="683" actId="114"/>
          <ac:spMkLst>
            <pc:docMk/>
            <pc:sldMk cId="4134792519" sldId="264"/>
            <ac:spMk id="12" creationId="{08358281-7820-35DB-D04D-E59893E55433}"/>
          </ac:spMkLst>
        </pc:spChg>
        <pc:spChg chg="add mod">
          <ac:chgData name="edson dick" userId="07596e6d11fc730d" providerId="LiveId" clId="{66710316-5AC5-42D9-A2C5-8E8DB3ED30CB}" dt="2023-11-21T23:58:42.987" v="588" actId="1076"/>
          <ac:spMkLst>
            <pc:docMk/>
            <pc:sldMk cId="4134792519" sldId="264"/>
            <ac:spMk id="15" creationId="{BC948BDE-CDB1-15D8-F57A-F7CB573CE760}"/>
          </ac:spMkLst>
        </pc:spChg>
        <pc:spChg chg="add del mod">
          <ac:chgData name="edson dick" userId="07596e6d11fc730d" providerId="LiveId" clId="{66710316-5AC5-42D9-A2C5-8E8DB3ED30CB}" dt="2023-11-22T00:07:13.660" v="633" actId="478"/>
          <ac:spMkLst>
            <pc:docMk/>
            <pc:sldMk cId="4134792519" sldId="264"/>
            <ac:spMk id="16" creationId="{59C06AE6-2C65-3F2A-A99A-A44A170F09A6}"/>
          </ac:spMkLst>
        </pc:spChg>
        <pc:spChg chg="add del mod">
          <ac:chgData name="edson dick" userId="07596e6d11fc730d" providerId="LiveId" clId="{66710316-5AC5-42D9-A2C5-8E8DB3ED30CB}" dt="2023-11-22T00:07:37.784" v="635" actId="478"/>
          <ac:spMkLst>
            <pc:docMk/>
            <pc:sldMk cId="4134792519" sldId="264"/>
            <ac:spMk id="17" creationId="{AB72EA03-AB4D-2F3A-DBBC-08177C7831C6}"/>
          </ac:spMkLst>
        </pc:spChg>
        <pc:spChg chg="add del mod">
          <ac:chgData name="edson dick" userId="07596e6d11fc730d" providerId="LiveId" clId="{66710316-5AC5-42D9-A2C5-8E8DB3ED30CB}" dt="2023-11-22T00:17:24.725" v="668"/>
          <ac:spMkLst>
            <pc:docMk/>
            <pc:sldMk cId="4134792519" sldId="264"/>
            <ac:spMk id="20" creationId="{6875E9E1-AE31-5D1B-54F1-EFC76538DB05}"/>
          </ac:spMkLst>
        </pc:spChg>
        <pc:picChg chg="add del mod">
          <ac:chgData name="edson dick" userId="07596e6d11fc730d" providerId="LiveId" clId="{66710316-5AC5-42D9-A2C5-8E8DB3ED30CB}" dt="2023-11-21T23:47:31.640" v="556" actId="478"/>
          <ac:picMkLst>
            <pc:docMk/>
            <pc:sldMk cId="4134792519" sldId="264"/>
            <ac:picMk id="14" creationId="{34E4312E-DD66-91C5-CF52-AC9016659100}"/>
          </ac:picMkLst>
        </pc:picChg>
        <pc:picChg chg="add mod">
          <ac:chgData name="edson dick" userId="07596e6d11fc730d" providerId="LiveId" clId="{66710316-5AC5-42D9-A2C5-8E8DB3ED30CB}" dt="2023-11-22T00:07:10.229" v="632"/>
          <ac:picMkLst>
            <pc:docMk/>
            <pc:sldMk cId="4134792519" sldId="264"/>
            <ac:picMk id="18" creationId="{5659E744-1A95-D2E0-0964-4FC22D0269FC}"/>
          </ac:picMkLst>
        </pc:picChg>
        <pc:picChg chg="add mod">
          <ac:chgData name="edson dick" userId="07596e6d11fc730d" providerId="LiveId" clId="{66710316-5AC5-42D9-A2C5-8E8DB3ED30CB}" dt="2023-11-22T00:07:33.606" v="634"/>
          <ac:picMkLst>
            <pc:docMk/>
            <pc:sldMk cId="4134792519" sldId="264"/>
            <ac:picMk id="19" creationId="{DD854D41-EF78-0EF4-0E17-0DB0D2640782}"/>
          </ac:picMkLst>
        </pc:picChg>
      </pc:sldChg>
      <pc:sldChg chg="new del">
        <pc:chgData name="edson dick" userId="07596e6d11fc730d" providerId="LiveId" clId="{66710316-5AC5-42D9-A2C5-8E8DB3ED30CB}" dt="2023-11-21T23:25:14.797" v="375" actId="47"/>
        <pc:sldMkLst>
          <pc:docMk/>
          <pc:sldMk cId="1652258242" sldId="265"/>
        </pc:sldMkLst>
      </pc:sldChg>
      <pc:sldChg chg="addSp modSp add mod setBg">
        <pc:chgData name="edson dick" userId="07596e6d11fc730d" providerId="LiveId" clId="{66710316-5AC5-42D9-A2C5-8E8DB3ED30CB}" dt="2023-11-22T00:19:19.060" v="681" actId="14100"/>
        <pc:sldMkLst>
          <pc:docMk/>
          <pc:sldMk cId="2450470084" sldId="266"/>
        </pc:sldMkLst>
        <pc:spChg chg="add mod ord">
          <ac:chgData name="edson dick" userId="07596e6d11fc730d" providerId="LiveId" clId="{66710316-5AC5-42D9-A2C5-8E8DB3ED30CB}" dt="2023-11-21T23:40:04.779" v="520" actId="14100"/>
          <ac:spMkLst>
            <pc:docMk/>
            <pc:sldMk cId="2450470084" sldId="266"/>
            <ac:spMk id="2" creationId="{D252A0C9-0A8D-7A19-C10F-5FF5AD812300}"/>
          </ac:spMkLst>
        </pc:spChg>
        <pc:spChg chg="mod">
          <ac:chgData name="edson dick" userId="07596e6d11fc730d" providerId="LiveId" clId="{66710316-5AC5-42D9-A2C5-8E8DB3ED30CB}" dt="2023-11-21T23:36:30.961" v="502" actId="207"/>
          <ac:spMkLst>
            <pc:docMk/>
            <pc:sldMk cId="2450470084" sldId="266"/>
            <ac:spMk id="3" creationId="{A5B5E67F-799F-76F8-E954-F59EA11BCF89}"/>
          </ac:spMkLst>
        </pc:spChg>
        <pc:spChg chg="mod">
          <ac:chgData name="edson dick" userId="07596e6d11fc730d" providerId="LiveId" clId="{66710316-5AC5-42D9-A2C5-8E8DB3ED30CB}" dt="2023-11-21T23:36:13.617" v="500" actId="207"/>
          <ac:spMkLst>
            <pc:docMk/>
            <pc:sldMk cId="2450470084" sldId="266"/>
            <ac:spMk id="4" creationId="{4DDAF64E-C7B6-667D-1BA4-D95A1B9F7C23}"/>
          </ac:spMkLst>
        </pc:spChg>
        <pc:spChg chg="mod">
          <ac:chgData name="edson dick" userId="07596e6d11fc730d" providerId="LiveId" clId="{66710316-5AC5-42D9-A2C5-8E8DB3ED30CB}" dt="2023-11-21T23:39:59.117" v="519" actId="14100"/>
          <ac:spMkLst>
            <pc:docMk/>
            <pc:sldMk cId="2450470084" sldId="266"/>
            <ac:spMk id="11" creationId="{D95FFFDB-4532-AD13-0E5E-9564040BDBE0}"/>
          </ac:spMkLst>
        </pc:spChg>
        <pc:graphicFrameChg chg="add mod">
          <ac:chgData name="edson dick" userId="07596e6d11fc730d" providerId="LiveId" clId="{66710316-5AC5-42D9-A2C5-8E8DB3ED30CB}" dt="2023-11-22T00:19:19.060" v="681" actId="14100"/>
          <ac:graphicFrameMkLst>
            <pc:docMk/>
            <pc:sldMk cId="2450470084" sldId="266"/>
            <ac:graphicFrameMk id="5" creationId="{8B7B610B-C60C-9F9D-3827-532297BDD0F2}"/>
          </ac:graphicFrameMkLst>
        </pc:graphicFrameChg>
      </pc:sldChg>
      <pc:sldChg chg="addSp delSp modSp add mod setBg">
        <pc:chgData name="edson dick" userId="07596e6d11fc730d" providerId="LiveId" clId="{66710316-5AC5-42D9-A2C5-8E8DB3ED30CB}" dt="2023-11-22T00:18:01.617" v="671" actId="113"/>
        <pc:sldMkLst>
          <pc:docMk/>
          <pc:sldMk cId="1980837831" sldId="267"/>
        </pc:sldMkLst>
        <pc:spChg chg="mod">
          <ac:chgData name="edson dick" userId="07596e6d11fc730d" providerId="LiveId" clId="{66710316-5AC5-42D9-A2C5-8E8DB3ED30CB}" dt="2023-11-21T23:41:43.262" v="526" actId="207"/>
          <ac:spMkLst>
            <pc:docMk/>
            <pc:sldMk cId="1980837831" sldId="267"/>
            <ac:spMk id="3" creationId="{A5B5E67F-799F-76F8-E954-F59EA11BCF89}"/>
          </ac:spMkLst>
        </pc:spChg>
        <pc:spChg chg="del">
          <ac:chgData name="edson dick" userId="07596e6d11fc730d" providerId="LiveId" clId="{66710316-5AC5-42D9-A2C5-8E8DB3ED30CB}" dt="2023-11-21T23:31:31.324" v="453" actId="478"/>
          <ac:spMkLst>
            <pc:docMk/>
            <pc:sldMk cId="1980837831" sldId="267"/>
            <ac:spMk id="4" creationId="{4DDAF64E-C7B6-667D-1BA4-D95A1B9F7C23}"/>
          </ac:spMkLst>
        </pc:spChg>
        <pc:spChg chg="add mod">
          <ac:chgData name="edson dick" userId="07596e6d11fc730d" providerId="LiveId" clId="{66710316-5AC5-42D9-A2C5-8E8DB3ED30CB}" dt="2023-11-21T23:32:44.643" v="486" actId="1076"/>
          <ac:spMkLst>
            <pc:docMk/>
            <pc:sldMk cId="1980837831" sldId="267"/>
            <ac:spMk id="5" creationId="{857BE457-639E-4869-E010-F0F7808B1A2C}"/>
          </ac:spMkLst>
        </pc:spChg>
        <pc:spChg chg="add mod ord">
          <ac:chgData name="edson dick" userId="07596e6d11fc730d" providerId="LiveId" clId="{66710316-5AC5-42D9-A2C5-8E8DB3ED30CB}" dt="2023-11-21T23:41:49.202" v="527" actId="207"/>
          <ac:spMkLst>
            <pc:docMk/>
            <pc:sldMk cId="1980837831" sldId="267"/>
            <ac:spMk id="6" creationId="{C56CB421-CF77-CA0A-0BE3-FFE4364EA9AF}"/>
          </ac:spMkLst>
        </pc:spChg>
        <pc:spChg chg="add mod">
          <ac:chgData name="edson dick" userId="07596e6d11fc730d" providerId="LiveId" clId="{66710316-5AC5-42D9-A2C5-8E8DB3ED30CB}" dt="2023-11-22T00:18:01.617" v="671" actId="113"/>
          <ac:spMkLst>
            <pc:docMk/>
            <pc:sldMk cId="1980837831" sldId="267"/>
            <ac:spMk id="7" creationId="{9366ED6F-1DAA-C004-5E58-559E7E995047}"/>
          </ac:spMkLst>
        </pc:spChg>
        <pc:spChg chg="mod">
          <ac:chgData name="edson dick" userId="07596e6d11fc730d" providerId="LiveId" clId="{66710316-5AC5-42D9-A2C5-8E8DB3ED30CB}" dt="2023-11-21T23:57:18.030" v="582" actId="408"/>
          <ac:spMkLst>
            <pc:docMk/>
            <pc:sldMk cId="1980837831" sldId="267"/>
            <ac:spMk id="9" creationId="{4DDC1370-2B42-9804-6465-B1E17B72EC83}"/>
          </ac:spMkLst>
        </pc:spChg>
        <pc:spChg chg="mod">
          <ac:chgData name="edson dick" userId="07596e6d11fc730d" providerId="LiveId" clId="{66710316-5AC5-42D9-A2C5-8E8DB3ED30CB}" dt="2023-11-21T23:57:18.030" v="582" actId="408"/>
          <ac:spMkLst>
            <pc:docMk/>
            <pc:sldMk cId="1980837831" sldId="267"/>
            <ac:spMk id="10" creationId="{E1057657-4AE4-56B9-D798-6B22BE58928E}"/>
          </ac:spMkLst>
        </pc:spChg>
        <pc:spChg chg="add mod">
          <ac:chgData name="edson dick" userId="07596e6d11fc730d" providerId="LiveId" clId="{66710316-5AC5-42D9-A2C5-8E8DB3ED30CB}" dt="2023-11-22T00:04:07.400" v="619" actId="408"/>
          <ac:spMkLst>
            <pc:docMk/>
            <pc:sldMk cId="1980837831" sldId="267"/>
            <ac:spMk id="12" creationId="{5C9E3A06-357B-948F-696F-3C3532A2B57A}"/>
          </ac:spMkLst>
        </pc:spChg>
        <pc:picChg chg="add mod">
          <ac:chgData name="edson dick" userId="07596e6d11fc730d" providerId="LiveId" clId="{66710316-5AC5-42D9-A2C5-8E8DB3ED30CB}" dt="2023-11-22T00:04:06.703" v="618" actId="1076"/>
          <ac:picMkLst>
            <pc:docMk/>
            <pc:sldMk cId="1980837831" sldId="267"/>
            <ac:picMk id="8" creationId="{9098997E-9FBC-3526-AD40-AE059D278590}"/>
          </ac:picMkLst>
        </pc:picChg>
        <pc:picChg chg="add del mod">
          <ac:chgData name="edson dick" userId="07596e6d11fc730d" providerId="LiveId" clId="{66710316-5AC5-42D9-A2C5-8E8DB3ED30CB}" dt="2023-11-22T00:03:36.570" v="613" actId="478"/>
          <ac:picMkLst>
            <pc:docMk/>
            <pc:sldMk cId="1980837831" sldId="267"/>
            <ac:picMk id="14" creationId="{0580AD4B-F4BD-2FEC-88AC-91E130CCDDAF}"/>
          </ac:picMkLst>
        </pc:picChg>
        <pc:picChg chg="add mod">
          <ac:chgData name="edson dick" userId="07596e6d11fc730d" providerId="LiveId" clId="{66710316-5AC5-42D9-A2C5-8E8DB3ED30CB}" dt="2023-11-22T00:04:33.495" v="623" actId="12789"/>
          <ac:picMkLst>
            <pc:docMk/>
            <pc:sldMk cId="1980837831" sldId="267"/>
            <ac:picMk id="15" creationId="{FC0D766E-569F-C1D1-DC6E-3E5426C9609B}"/>
          </ac:picMkLst>
        </pc:picChg>
      </pc:sldChg>
      <pc:sldChg chg="addSp delSp modSp add mod setBg">
        <pc:chgData name="edson dick" userId="07596e6d11fc730d" providerId="LiveId" clId="{66710316-5AC5-42D9-A2C5-8E8DB3ED30CB}" dt="2023-11-22T00:17:55.190" v="670" actId="113"/>
        <pc:sldMkLst>
          <pc:docMk/>
          <pc:sldMk cId="475375091" sldId="268"/>
        </pc:sldMkLst>
        <pc:spChg chg="add mod ord">
          <ac:chgData name="edson dick" userId="07596e6d11fc730d" providerId="LiveId" clId="{66710316-5AC5-42D9-A2C5-8E8DB3ED30CB}" dt="2023-11-21T23:57:41.914" v="583" actId="408"/>
          <ac:spMkLst>
            <pc:docMk/>
            <pc:sldMk cId="475375091" sldId="268"/>
            <ac:spMk id="2" creationId="{06394FE2-6507-12D2-9366-04C8886615B2}"/>
          </ac:spMkLst>
        </pc:spChg>
        <pc:spChg chg="mod">
          <ac:chgData name="edson dick" userId="07596e6d11fc730d" providerId="LiveId" clId="{66710316-5AC5-42D9-A2C5-8E8DB3ED30CB}" dt="2023-11-22T00:01:55.192" v="609" actId="1076"/>
          <ac:spMkLst>
            <pc:docMk/>
            <pc:sldMk cId="475375091" sldId="268"/>
            <ac:spMk id="3" creationId="{A5B5E67F-799F-76F8-E954-F59EA11BCF89}"/>
          </ac:spMkLst>
        </pc:spChg>
        <pc:spChg chg="add del mod">
          <ac:chgData name="edson dick" userId="07596e6d11fc730d" providerId="LiveId" clId="{66710316-5AC5-42D9-A2C5-8E8DB3ED30CB}" dt="2023-11-21T23:26:17.015" v="382" actId="478"/>
          <ac:spMkLst>
            <pc:docMk/>
            <pc:sldMk cId="475375091" sldId="268"/>
            <ac:spMk id="4" creationId="{4DDAF64E-C7B6-667D-1BA4-D95A1B9F7C23}"/>
          </ac:spMkLst>
        </pc:spChg>
        <pc:spChg chg="add del mod">
          <ac:chgData name="edson dick" userId="07596e6d11fc730d" providerId="LiveId" clId="{66710316-5AC5-42D9-A2C5-8E8DB3ED30CB}" dt="2023-11-21T23:26:57.578" v="394"/>
          <ac:spMkLst>
            <pc:docMk/>
            <pc:sldMk cId="475375091" sldId="268"/>
            <ac:spMk id="5" creationId="{4D96591C-E061-9E0C-F93A-0F8DC754E60E}"/>
          </ac:spMkLst>
        </pc:spChg>
        <pc:spChg chg="add mod">
          <ac:chgData name="edson dick" userId="07596e6d11fc730d" providerId="LiveId" clId="{66710316-5AC5-42D9-A2C5-8E8DB3ED30CB}" dt="2023-11-21T23:32:29.443" v="485" actId="20577"/>
          <ac:spMkLst>
            <pc:docMk/>
            <pc:sldMk cId="475375091" sldId="268"/>
            <ac:spMk id="6" creationId="{D8547CB3-D60B-AC79-0AD3-81B11A53C768}"/>
          </ac:spMkLst>
        </pc:spChg>
        <pc:spChg chg="add mod ord">
          <ac:chgData name="edson dick" userId="07596e6d11fc730d" providerId="LiveId" clId="{66710316-5AC5-42D9-A2C5-8E8DB3ED30CB}" dt="2023-11-21T23:57:49.542" v="584" actId="1076"/>
          <ac:spMkLst>
            <pc:docMk/>
            <pc:sldMk cId="475375091" sldId="268"/>
            <ac:spMk id="7" creationId="{81DE34B4-793C-90CF-002D-DAF2B13C21E0}"/>
          </ac:spMkLst>
        </pc:spChg>
        <pc:spChg chg="add del">
          <ac:chgData name="edson dick" userId="07596e6d11fc730d" providerId="LiveId" clId="{66710316-5AC5-42D9-A2C5-8E8DB3ED30CB}" dt="2023-11-21T23:33:55.405" v="490" actId="11529"/>
          <ac:spMkLst>
            <pc:docMk/>
            <pc:sldMk cId="475375091" sldId="268"/>
            <ac:spMk id="8" creationId="{D070AF23-4116-527A-8498-D161D98B5CE5}"/>
          </ac:spMkLst>
        </pc:spChg>
        <pc:spChg chg="del">
          <ac:chgData name="edson dick" userId="07596e6d11fc730d" providerId="LiveId" clId="{66710316-5AC5-42D9-A2C5-8E8DB3ED30CB}" dt="2023-11-21T23:26:24.156" v="383" actId="21"/>
          <ac:spMkLst>
            <pc:docMk/>
            <pc:sldMk cId="475375091" sldId="268"/>
            <ac:spMk id="9" creationId="{4DDC1370-2B42-9804-6465-B1E17B72EC83}"/>
          </ac:spMkLst>
        </pc:spChg>
        <pc:spChg chg="mod">
          <ac:chgData name="edson dick" userId="07596e6d11fc730d" providerId="LiveId" clId="{66710316-5AC5-42D9-A2C5-8E8DB3ED30CB}" dt="2023-11-21T23:57:41.914" v="583" actId="408"/>
          <ac:spMkLst>
            <pc:docMk/>
            <pc:sldMk cId="475375091" sldId="268"/>
            <ac:spMk id="10" creationId="{E1057657-4AE4-56B9-D798-6B22BE58928E}"/>
          </ac:spMkLst>
        </pc:spChg>
        <pc:spChg chg="add del mod">
          <ac:chgData name="edson dick" userId="07596e6d11fc730d" providerId="LiveId" clId="{66710316-5AC5-42D9-A2C5-8E8DB3ED30CB}" dt="2023-11-21T23:43:09.283" v="530"/>
          <ac:spMkLst>
            <pc:docMk/>
            <pc:sldMk cId="475375091" sldId="268"/>
            <ac:spMk id="12" creationId="{B98986F3-265E-E6A5-6CCC-4A9FF4A15355}"/>
          </ac:spMkLst>
        </pc:spChg>
        <pc:spChg chg="add del mod">
          <ac:chgData name="edson dick" userId="07596e6d11fc730d" providerId="LiveId" clId="{66710316-5AC5-42D9-A2C5-8E8DB3ED30CB}" dt="2023-11-21T23:43:15.884" v="532"/>
          <ac:spMkLst>
            <pc:docMk/>
            <pc:sldMk cId="475375091" sldId="268"/>
            <ac:spMk id="13" creationId="{353A38C4-E604-1006-0208-25751CD46152}"/>
          </ac:spMkLst>
        </pc:spChg>
        <pc:spChg chg="add mod">
          <ac:chgData name="edson dick" userId="07596e6d11fc730d" providerId="LiveId" clId="{66710316-5AC5-42D9-A2C5-8E8DB3ED30CB}" dt="2023-11-22T00:17:55.190" v="670" actId="113"/>
          <ac:spMkLst>
            <pc:docMk/>
            <pc:sldMk cId="475375091" sldId="268"/>
            <ac:spMk id="14" creationId="{46FB3086-4CE3-DB71-BAA0-5D07C98C9879}"/>
          </ac:spMkLst>
        </pc:spChg>
        <pc:spChg chg="add del mod ord">
          <ac:chgData name="edson dick" userId="07596e6d11fc730d" providerId="LiveId" clId="{66710316-5AC5-42D9-A2C5-8E8DB3ED30CB}" dt="2023-11-21T23:48:51.929" v="562" actId="11529"/>
          <ac:spMkLst>
            <pc:docMk/>
            <pc:sldMk cId="475375091" sldId="268"/>
            <ac:spMk id="15" creationId="{F665A2E8-C11F-16F3-2AC5-FEE956E91353}"/>
          </ac:spMkLst>
        </pc:spChg>
        <pc:picChg chg="add del mod">
          <ac:chgData name="edson dick" userId="07596e6d11fc730d" providerId="LiveId" clId="{66710316-5AC5-42D9-A2C5-8E8DB3ED30CB}" dt="2023-11-22T00:00:09.297" v="600" actId="478"/>
          <ac:picMkLst>
            <pc:docMk/>
            <pc:sldMk cId="475375091" sldId="268"/>
            <ac:picMk id="17" creationId="{C04F1ADE-B8B9-1EE7-792D-9506A25D8463}"/>
          </ac:picMkLst>
        </pc:picChg>
        <pc:picChg chg="add mod">
          <ac:chgData name="edson dick" userId="07596e6d11fc730d" providerId="LiveId" clId="{66710316-5AC5-42D9-A2C5-8E8DB3ED30CB}" dt="2023-11-22T00:06:17.516" v="629" actId="207"/>
          <ac:picMkLst>
            <pc:docMk/>
            <pc:sldMk cId="475375091" sldId="268"/>
            <ac:picMk id="18" creationId="{1F84E0B7-BFD7-7AAE-4EB9-EBE1977C11FA}"/>
          </ac:picMkLst>
        </pc:picChg>
        <pc:picChg chg="add mod">
          <ac:chgData name="edson dick" userId="07596e6d11fc730d" providerId="LiveId" clId="{66710316-5AC5-42D9-A2C5-8E8DB3ED30CB}" dt="2023-11-22T00:06:36.258" v="630" actId="207"/>
          <ac:picMkLst>
            <pc:docMk/>
            <pc:sldMk cId="475375091" sldId="268"/>
            <ac:picMk id="20" creationId="{F002F945-6709-064C-C442-AC87ED466126}"/>
          </ac:picMkLst>
        </pc:picChg>
        <pc:picChg chg="add mod">
          <ac:chgData name="edson dick" userId="07596e6d11fc730d" providerId="LiveId" clId="{66710316-5AC5-42D9-A2C5-8E8DB3ED30CB}" dt="2023-11-22T00:06:52.833" v="631"/>
          <ac:picMkLst>
            <pc:docMk/>
            <pc:sldMk cId="475375091" sldId="268"/>
            <ac:picMk id="21" creationId="{5883356B-F414-4663-542A-BCA5298F02D3}"/>
          </ac:picMkLst>
        </pc:picChg>
      </pc:sldChg>
    </pc:docChg>
  </pc:docChgLst>
  <pc:docChgLst>
    <pc:chgData name="edson dick" userId="07596e6d11fc730d" providerId="LiveId" clId="{C313DAD1-9876-412F-BCDF-76B1ECB4F9C4}"/>
    <pc:docChg chg="undo custSel delSld modSld modMainMaster">
      <pc:chgData name="edson dick" userId="07596e6d11fc730d" providerId="LiveId" clId="{C313DAD1-9876-412F-BCDF-76B1ECB4F9C4}" dt="2023-11-21T22:50:51.606" v="345"/>
      <pc:docMkLst>
        <pc:docMk/>
      </pc:docMkLst>
      <pc:sldChg chg="modSp mod modTransition">
        <pc:chgData name="edson dick" userId="07596e6d11fc730d" providerId="LiveId" clId="{C313DAD1-9876-412F-BCDF-76B1ECB4F9C4}" dt="2023-11-21T22:50:51.332" v="344"/>
        <pc:sldMkLst>
          <pc:docMk/>
          <pc:sldMk cId="2788141835" sldId="257"/>
        </pc:sldMkLst>
        <pc:graphicFrameChg chg="mod">
          <ac:chgData name="edson dick" userId="07596e6d11fc730d" providerId="LiveId" clId="{C313DAD1-9876-412F-BCDF-76B1ECB4F9C4}" dt="2023-11-21T22:09:51.861" v="210" actId="1035"/>
          <ac:graphicFrameMkLst>
            <pc:docMk/>
            <pc:sldMk cId="2788141835" sldId="257"/>
            <ac:graphicFrameMk id="2" creationId="{A4379D01-4DB4-40AF-0DB4-485D1104C27F}"/>
          </ac:graphicFrameMkLst>
        </pc:graphicFrameChg>
      </pc:sldChg>
      <pc:sldChg chg="addSp delSp modSp mod modTransition">
        <pc:chgData name="edson dick" userId="07596e6d11fc730d" providerId="LiveId" clId="{C313DAD1-9876-412F-BCDF-76B1ECB4F9C4}" dt="2023-11-21T22:40:03.064" v="336"/>
        <pc:sldMkLst>
          <pc:docMk/>
          <pc:sldMk cId="224512982" sldId="259"/>
        </pc:sldMkLst>
        <pc:spChg chg="add del mod">
          <ac:chgData name="edson dick" userId="07596e6d11fc730d" providerId="LiveId" clId="{C313DAD1-9876-412F-BCDF-76B1ECB4F9C4}" dt="2023-11-21T22:30:53.032" v="228" actId="478"/>
          <ac:spMkLst>
            <pc:docMk/>
            <pc:sldMk cId="224512982" sldId="259"/>
            <ac:spMk id="2" creationId="{C508C4F1-FD0F-F459-4E13-EA2E0E064E6D}"/>
          </ac:spMkLst>
        </pc:spChg>
        <pc:spChg chg="add del mod">
          <ac:chgData name="edson dick" userId="07596e6d11fc730d" providerId="LiveId" clId="{C313DAD1-9876-412F-BCDF-76B1ECB4F9C4}" dt="2023-11-21T22:30:58.549" v="229" actId="478"/>
          <ac:spMkLst>
            <pc:docMk/>
            <pc:sldMk cId="224512982" sldId="259"/>
            <ac:spMk id="3" creationId="{FF7D7820-C25B-C535-AE41-EDEA76507C49}"/>
          </ac:spMkLst>
        </pc:spChg>
        <pc:spChg chg="add del mod">
          <ac:chgData name="edson dick" userId="07596e6d11fc730d" providerId="LiveId" clId="{C313DAD1-9876-412F-BCDF-76B1ECB4F9C4}" dt="2023-11-21T22:31:00.673" v="230" actId="478"/>
          <ac:spMkLst>
            <pc:docMk/>
            <pc:sldMk cId="224512982" sldId="259"/>
            <ac:spMk id="4" creationId="{C96ECBCB-9955-AA66-37D1-583BAF0E4A34}"/>
          </ac:spMkLst>
        </pc:spChg>
      </pc:sldChg>
      <pc:sldChg chg="addSp delSp modSp mod modTransition">
        <pc:chgData name="edson dick" userId="07596e6d11fc730d" providerId="LiveId" clId="{C313DAD1-9876-412F-BCDF-76B1ECB4F9C4}" dt="2023-11-21T22:40:04.943" v="337"/>
        <pc:sldMkLst>
          <pc:docMk/>
          <pc:sldMk cId="3207438348" sldId="260"/>
        </pc:sldMkLst>
        <pc:spChg chg="add del mod">
          <ac:chgData name="edson dick" userId="07596e6d11fc730d" providerId="LiveId" clId="{C313DAD1-9876-412F-BCDF-76B1ECB4F9C4}" dt="2023-11-21T22:31:04.973" v="231" actId="478"/>
          <ac:spMkLst>
            <pc:docMk/>
            <pc:sldMk cId="3207438348" sldId="260"/>
            <ac:spMk id="2" creationId="{2A9C314F-FE9C-F1F5-01FB-3CF3BFC24C66}"/>
          </ac:spMkLst>
        </pc:spChg>
        <pc:spChg chg="add del mod">
          <ac:chgData name="edson dick" userId="07596e6d11fc730d" providerId="LiveId" clId="{C313DAD1-9876-412F-BCDF-76B1ECB4F9C4}" dt="2023-11-21T22:31:07.180" v="232" actId="478"/>
          <ac:spMkLst>
            <pc:docMk/>
            <pc:sldMk cId="3207438348" sldId="260"/>
            <ac:spMk id="3" creationId="{E7E86EC2-8A61-E611-00A2-6BB3F3FA8DAE}"/>
          </ac:spMkLst>
        </pc:spChg>
        <pc:spChg chg="add del mod">
          <ac:chgData name="edson dick" userId="07596e6d11fc730d" providerId="LiveId" clId="{C313DAD1-9876-412F-BCDF-76B1ECB4F9C4}" dt="2023-11-21T22:31:09.670" v="233" actId="478"/>
          <ac:spMkLst>
            <pc:docMk/>
            <pc:sldMk cId="3207438348" sldId="260"/>
            <ac:spMk id="4" creationId="{FFE10902-2804-41D6-250D-7D993A6551C2}"/>
          </ac:spMkLst>
        </pc:spChg>
      </pc:sldChg>
      <pc:sldChg chg="addSp delSp modSp mod modTransition">
        <pc:chgData name="edson dick" userId="07596e6d11fc730d" providerId="LiveId" clId="{C313DAD1-9876-412F-BCDF-76B1ECB4F9C4}" dt="2023-11-21T22:50:51.606" v="345"/>
        <pc:sldMkLst>
          <pc:docMk/>
          <pc:sldMk cId="3631587599" sldId="261"/>
        </pc:sldMkLst>
        <pc:spChg chg="add mod">
          <ac:chgData name="edson dick" userId="07596e6d11fc730d" providerId="LiveId" clId="{C313DAD1-9876-412F-BCDF-76B1ECB4F9C4}" dt="2023-11-21T22:29:04.548" v="223" actId="164"/>
          <ac:spMkLst>
            <pc:docMk/>
            <pc:sldMk cId="3631587599" sldId="261"/>
            <ac:spMk id="2" creationId="{B4031578-2467-2162-F38E-6C4BC122C536}"/>
          </ac:spMkLst>
        </pc:spChg>
        <pc:spChg chg="add mod">
          <ac:chgData name="edson dick" userId="07596e6d11fc730d" providerId="LiveId" clId="{C313DAD1-9876-412F-BCDF-76B1ECB4F9C4}" dt="2023-11-21T22:29:04.548" v="223" actId="164"/>
          <ac:spMkLst>
            <pc:docMk/>
            <pc:sldMk cId="3631587599" sldId="261"/>
            <ac:spMk id="3" creationId="{1178DF00-229B-C423-C85F-B740A5C224BF}"/>
          </ac:spMkLst>
        </pc:spChg>
        <pc:spChg chg="add mod">
          <ac:chgData name="edson dick" userId="07596e6d11fc730d" providerId="LiveId" clId="{C313DAD1-9876-412F-BCDF-76B1ECB4F9C4}" dt="2023-11-21T22:29:04.548" v="223" actId="164"/>
          <ac:spMkLst>
            <pc:docMk/>
            <pc:sldMk cId="3631587599" sldId="261"/>
            <ac:spMk id="4" creationId="{6A643CAC-8DB6-B9D3-8A4C-32A5A5D36A99}"/>
          </ac:spMkLst>
        </pc:spChg>
        <pc:grpChg chg="add del mod">
          <ac:chgData name="edson dick" userId="07596e6d11fc730d" providerId="LiveId" clId="{C313DAD1-9876-412F-BCDF-76B1ECB4F9C4}" dt="2023-11-21T22:31:15.037" v="234" actId="478"/>
          <ac:grpSpMkLst>
            <pc:docMk/>
            <pc:sldMk cId="3631587599" sldId="261"/>
            <ac:grpSpMk id="5" creationId="{A9B917B2-6DC1-AAE0-5B4F-F3D1885AAFBA}"/>
          </ac:grpSpMkLst>
        </pc:grpChg>
      </pc:sldChg>
      <pc:sldChg chg="addSp modSp del modTransition">
        <pc:chgData name="edson dick" userId="07596e6d11fc730d" providerId="LiveId" clId="{C313DAD1-9876-412F-BCDF-76B1ECB4F9C4}" dt="2023-11-21T22:31:18.616" v="235" actId="47"/>
        <pc:sldMkLst>
          <pc:docMk/>
          <pc:sldMk cId="3493696192" sldId="262"/>
        </pc:sldMkLst>
        <pc:spChg chg="add mod">
          <ac:chgData name="edson dick" userId="07596e6d11fc730d" providerId="LiveId" clId="{C313DAD1-9876-412F-BCDF-76B1ECB4F9C4}" dt="2023-11-21T22:30:28.039" v="227"/>
          <ac:spMkLst>
            <pc:docMk/>
            <pc:sldMk cId="3493696192" sldId="262"/>
            <ac:spMk id="2" creationId="{BF11BEFF-4923-433F-406D-A0896EEF947E}"/>
          </ac:spMkLst>
        </pc:spChg>
        <pc:spChg chg="add mod">
          <ac:chgData name="edson dick" userId="07596e6d11fc730d" providerId="LiveId" clId="{C313DAD1-9876-412F-BCDF-76B1ECB4F9C4}" dt="2023-11-21T22:30:28.039" v="227"/>
          <ac:spMkLst>
            <pc:docMk/>
            <pc:sldMk cId="3493696192" sldId="262"/>
            <ac:spMk id="3" creationId="{28AAAD40-8B7C-7957-BFD3-82EAD680A977}"/>
          </ac:spMkLst>
        </pc:spChg>
        <pc:spChg chg="add mod">
          <ac:chgData name="edson dick" userId="07596e6d11fc730d" providerId="LiveId" clId="{C313DAD1-9876-412F-BCDF-76B1ECB4F9C4}" dt="2023-11-21T22:30:28.039" v="227"/>
          <ac:spMkLst>
            <pc:docMk/>
            <pc:sldMk cId="3493696192" sldId="262"/>
            <ac:spMk id="4" creationId="{88B967E9-84E7-4316-F2F2-8F10DCB1CBC5}"/>
          </ac:spMkLst>
        </pc:spChg>
      </pc:sldChg>
      <pc:sldChg chg="addSp delSp modSp mod modTransition setBg addAnim delAnim modAnim">
        <pc:chgData name="edson dick" userId="07596e6d11fc730d" providerId="LiveId" clId="{C313DAD1-9876-412F-BCDF-76B1ECB4F9C4}" dt="2023-11-21T22:50:47.350" v="343"/>
        <pc:sldMkLst>
          <pc:docMk/>
          <pc:sldMk cId="1937036783" sldId="263"/>
        </pc:sldMkLst>
        <pc:spChg chg="add del mod ord">
          <ac:chgData name="edson dick" userId="07596e6d11fc730d" providerId="LiveId" clId="{C313DAD1-9876-412F-BCDF-76B1ECB4F9C4}" dt="2023-11-21T22:37:44.687" v="324" actId="478"/>
          <ac:spMkLst>
            <pc:docMk/>
            <pc:sldMk cId="1937036783" sldId="263"/>
            <ac:spMk id="2" creationId="{D31020AD-E0E3-9045-36A9-B074FA88CE34}"/>
          </ac:spMkLst>
        </pc:spChg>
        <pc:spChg chg="add mod ord">
          <ac:chgData name="edson dick" userId="07596e6d11fc730d" providerId="LiveId" clId="{C313DAD1-9876-412F-BCDF-76B1ECB4F9C4}" dt="2023-11-21T22:35:38.837" v="323" actId="167"/>
          <ac:spMkLst>
            <pc:docMk/>
            <pc:sldMk cId="1937036783" sldId="263"/>
            <ac:spMk id="3" creationId="{CCEBF772-5322-B1E9-DB5D-E29A45935714}"/>
          </ac:spMkLst>
        </pc:spChg>
        <pc:spChg chg="add mod ord">
          <ac:chgData name="edson dick" userId="07596e6d11fc730d" providerId="LiveId" clId="{C313DAD1-9876-412F-BCDF-76B1ECB4F9C4}" dt="2023-11-21T22:35:38.837" v="323" actId="167"/>
          <ac:spMkLst>
            <pc:docMk/>
            <pc:sldMk cId="1937036783" sldId="263"/>
            <ac:spMk id="4" creationId="{DC7247FC-E1BF-2FB9-C67A-F0E172EB4415}"/>
          </ac:spMkLst>
        </pc:spChg>
        <pc:spChg chg="add del mod">
          <ac:chgData name="edson dick" userId="07596e6d11fc730d" providerId="LiveId" clId="{C313DAD1-9876-412F-BCDF-76B1ECB4F9C4}" dt="2023-11-20T03:16:35.921" v="194"/>
          <ac:spMkLst>
            <pc:docMk/>
            <pc:sldMk cId="1937036783" sldId="263"/>
            <ac:spMk id="7" creationId="{BA69E436-D6F0-6168-F401-016978A1C915}"/>
          </ac:spMkLst>
        </pc:spChg>
        <pc:spChg chg="add del mod">
          <ac:chgData name="edson dick" userId="07596e6d11fc730d" providerId="LiveId" clId="{C313DAD1-9876-412F-BCDF-76B1ECB4F9C4}" dt="2023-11-20T03:26:05.827" v="206" actId="478"/>
          <ac:spMkLst>
            <pc:docMk/>
            <pc:sldMk cId="1937036783" sldId="263"/>
            <ac:spMk id="8" creationId="{A328CA38-CAC9-AFFC-42A8-D5B40BC6E893}"/>
          </ac:spMkLst>
        </pc:spChg>
        <pc:spChg chg="add del mod">
          <ac:chgData name="edson dick" userId="07596e6d11fc730d" providerId="LiveId" clId="{C313DAD1-9876-412F-BCDF-76B1ECB4F9C4}" dt="2023-11-20T03:16:35.921" v="194"/>
          <ac:spMkLst>
            <pc:docMk/>
            <pc:sldMk cId="1937036783" sldId="263"/>
            <ac:spMk id="9" creationId="{9C3A6928-3841-9564-9CE3-C6D2336DE7E8}"/>
          </ac:spMkLst>
        </pc:spChg>
        <pc:spChg chg="mod">
          <ac:chgData name="edson dick" userId="07596e6d11fc730d" providerId="LiveId" clId="{C313DAD1-9876-412F-BCDF-76B1ECB4F9C4}" dt="2023-11-20T03:15:53.222" v="193"/>
          <ac:spMkLst>
            <pc:docMk/>
            <pc:sldMk cId="1937036783" sldId="263"/>
            <ac:spMk id="10" creationId="{642FD5C4-0936-D094-A2E5-504B94F49663}"/>
          </ac:spMkLst>
        </pc:spChg>
        <pc:spChg chg="del mod">
          <ac:chgData name="edson dick" userId="07596e6d11fc730d" providerId="LiveId" clId="{C313DAD1-9876-412F-BCDF-76B1ECB4F9C4}" dt="2023-11-20T03:25:42.867" v="202" actId="478"/>
          <ac:spMkLst>
            <pc:docMk/>
            <pc:sldMk cId="1937036783" sldId="263"/>
            <ac:spMk id="11" creationId="{D310A206-FD87-F0C0-69FD-2D0E76E5125F}"/>
          </ac:spMkLst>
        </pc:spChg>
        <pc:spChg chg="add del mod">
          <ac:chgData name="edson dick" userId="07596e6d11fc730d" providerId="LiveId" clId="{C313DAD1-9876-412F-BCDF-76B1ECB4F9C4}" dt="2023-11-20T03:25:40.352" v="201" actId="478"/>
          <ac:spMkLst>
            <pc:docMk/>
            <pc:sldMk cId="1937036783" sldId="263"/>
            <ac:spMk id="12" creationId="{55FDDE08-D311-167C-EC66-82366ABCFBBE}"/>
          </ac:spMkLst>
        </pc:spChg>
        <pc:grpChg chg="add del mod">
          <ac:chgData name="edson dick" userId="07596e6d11fc730d" providerId="LiveId" clId="{C313DAD1-9876-412F-BCDF-76B1ECB4F9C4}" dt="2023-11-21T22:37:47.336" v="325" actId="478"/>
          <ac:grpSpMkLst>
            <pc:docMk/>
            <pc:sldMk cId="1937036783" sldId="263"/>
            <ac:grpSpMk id="5" creationId="{ACDA28F5-5586-F33B-5286-697A0B129350}"/>
          </ac:grpSpMkLst>
        </pc:grpChg>
        <pc:graphicFrameChg chg="add del mod">
          <ac:chgData name="edson dick" userId="07596e6d11fc730d" providerId="LiveId" clId="{C313DAD1-9876-412F-BCDF-76B1ECB4F9C4}" dt="2023-11-20T03:01:07.443" v="15" actId="478"/>
          <ac:graphicFrameMkLst>
            <pc:docMk/>
            <pc:sldMk cId="1937036783" sldId="263"/>
            <ac:graphicFrameMk id="4" creationId="{4F190F4B-42CD-8D4F-9019-B747D08A78B0}"/>
          </ac:graphicFrameMkLst>
        </pc:graphicFrameChg>
        <pc:picChg chg="add del mod">
          <ac:chgData name="edson dick" userId="07596e6d11fc730d" providerId="LiveId" clId="{C313DAD1-9876-412F-BCDF-76B1ECB4F9C4}" dt="2023-11-20T02:58:19.692" v="13" actId="478"/>
          <ac:picMkLst>
            <pc:docMk/>
            <pc:sldMk cId="1937036783" sldId="263"/>
            <ac:picMk id="3" creationId="{858C9705-9FD1-9C69-BAD3-837322CB7504}"/>
          </ac:picMkLst>
        </pc:picChg>
        <pc:picChg chg="add mod">
          <ac:chgData name="edson dick" userId="07596e6d11fc730d" providerId="LiveId" clId="{C313DAD1-9876-412F-BCDF-76B1ECB4F9C4}" dt="2023-11-21T22:50:46.073" v="342" actId="14861"/>
          <ac:picMkLst>
            <pc:docMk/>
            <pc:sldMk cId="1937036783" sldId="263"/>
            <ac:picMk id="6" creationId="{76D986D2-2AC6-E559-1EA4-641C106A68D2}"/>
          </ac:picMkLst>
        </pc:picChg>
      </pc:sldChg>
      <pc:sldMasterChg chg="modTransition modSldLayout">
        <pc:chgData name="edson dick" userId="07596e6d11fc730d" providerId="LiveId" clId="{C313DAD1-9876-412F-BCDF-76B1ECB4F9C4}" dt="2023-11-21T22:39:15.616" v="334"/>
        <pc:sldMasterMkLst>
          <pc:docMk/>
          <pc:sldMasterMk cId="2102489002" sldId="2147483648"/>
        </pc:sldMasterMkLst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3961091249" sldId="2147483649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3377855160" sldId="2147483650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2172595183" sldId="2147483651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3553284587" sldId="2147483652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1684113164" sldId="2147483653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522494932" sldId="2147483654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2686268815" sldId="2147483655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2196516897" sldId="2147483656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1388423274" sldId="2147483657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1218178040" sldId="2147483658"/>
          </pc:sldLayoutMkLst>
        </pc:sldLayoutChg>
        <pc:sldLayoutChg chg="modTransition">
          <pc:chgData name="edson dick" userId="07596e6d11fc730d" providerId="LiveId" clId="{C313DAD1-9876-412F-BCDF-76B1ECB4F9C4}" dt="2023-11-21T22:39:15.616" v="334"/>
          <pc:sldLayoutMkLst>
            <pc:docMk/>
            <pc:sldMasterMk cId="2102489002" sldId="2147483648"/>
            <pc:sldLayoutMk cId="195659814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735-078B-41A6-B19B-EAD7CC70905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83591-3BC7-40DF-8D6E-A543560D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273E-D1F5-D792-9FB4-A72882B8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168A2-85CC-14E3-BDBE-0F2399852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18C0-2CB8-C7BC-26D6-F23B06F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80FE-A607-411B-65F1-C04086DA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F891-1B68-4415-A686-3EC6B6E6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2025-5AD1-7260-7837-2A164D79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AF45E-3C5A-6628-2C42-EFDD2043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20CC-4BB7-333A-50AE-0DE26A85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E550-5299-17E5-7796-93F5282F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4D3B-5B1D-B831-5FFA-BE32F43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8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EBB96-D478-7718-1666-684AFCE5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5DA2C-8A4A-E0DF-AEB2-E5ADF78E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15A4-1489-3506-6C91-7BD84818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69A0-7641-985D-6E43-EA5A036E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7F5A-C7C1-1C7B-8BEE-333DC2A0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EE31-5682-ACBA-61ED-2C314079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145F-A70F-5102-740E-A4C8502C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08E0-61A6-AB20-AB78-CC5B977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48A8-D2F8-7029-5B8E-A62AC75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B993-CA2A-EE2E-32AD-52D3044B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6D47-F9D9-6B48-55C6-AC77183C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8215-C297-363F-C28D-2E7C771E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1909-2544-6EF9-F5DA-14CDCB08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958E-5768-6E74-65DB-89881E6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63F6-A914-2098-5E16-8AB2E7B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5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9277-639A-1393-28CD-7CC39747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6302-6069-2FCA-ECCE-AE8FD9EFB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ED897-8341-3FF6-9754-40B5F9BF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2E175-DEAA-1509-2CF2-B5A8EE15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6A3E-56D8-D88C-441D-2E14F43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B2A-86B1-2140-0F18-1DDEB69A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A846-546D-9C65-6759-EBA955E9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9FBEA-8354-89B0-ACA2-3262B7A6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60054-85E9-AD1A-4BB2-1775485C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3FA87-5121-790E-49CB-0E3801CE4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BF290-8784-E3BD-FDB2-2F46A932E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30E84-D791-2899-9FE4-07B4302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C2FD-BE9A-B1CF-004A-3FF21E56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CD680-017A-3040-33B9-4566DC49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7EE4-54C1-34AA-E32B-E8882A5C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D14F9-16F8-57E7-00DB-0A5E1E8C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5380A-6E9F-8C04-297E-CFBA1FA6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665C-2DBD-6DEF-D59F-C3FFA145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EE4C-36C5-34D8-00CC-CE1E414F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86471-5C06-0F10-1153-92B2A3F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0DC4-E05F-B091-01B9-EA929410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344A-6FCA-00EC-2793-D836DE23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339F-4C57-21F3-0ACD-447250B6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4873F-98F2-1067-82B7-0058DD84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ED9F8-794D-E351-3CFB-1FD5F463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71B-3424-58C0-FC74-0EB6DE8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710-3590-E738-027E-E40D5B91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CA4C-884E-863C-7CD6-4C021AC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61675-A9E1-BE26-B190-442492B19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8AA5-E654-A314-8C98-16108332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2CE6-071D-E675-89AB-AE5C9BE5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2A1D5-57C1-8C7F-F888-7F473C2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DAF8-A7C3-6B1A-8DA7-097B355C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5F5FB-E551-FE10-B9C2-AC7A84E9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466B-BCAC-46B5-99BD-E5F66E58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FA14-6439-FD3D-5C30-F190BE9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CE4A-C373-468F-B5B8-F4DDB00031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7E6E-F738-A48D-F739-88B0D3458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6AD1-5962-9B15-1C69-2F7B81A9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3015-5A13-489B-81B6-4F64AF18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with a gradient of pink and blue colors&#10;&#10;Description automatically generated">
            <a:extLst>
              <a:ext uri="{FF2B5EF4-FFF2-40B4-BE49-F238E27FC236}">
                <a16:creationId xmlns:a16="http://schemas.microsoft.com/office/drawing/2014/main" id="{76D986D2-2AC6-E559-1EA4-641C106A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30" y="704800"/>
            <a:ext cx="4458000" cy="6007803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FD721FBF-FD39-8ABC-DF9F-19AE2A5A3D3E}"/>
              </a:ext>
            </a:extLst>
          </p:cNvPr>
          <p:cNvSpPr/>
          <p:nvPr/>
        </p:nvSpPr>
        <p:spPr>
          <a:xfrm rot="5400000">
            <a:off x="-117921" y="117920"/>
            <a:ext cx="5031272" cy="4795431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5F8FAC9C-7ABA-CA2C-9BAB-2EB54D5F1ADB}"/>
              </a:ext>
            </a:extLst>
          </p:cNvPr>
          <p:cNvSpPr/>
          <p:nvPr/>
        </p:nvSpPr>
        <p:spPr>
          <a:xfrm rot="16200000">
            <a:off x="6537684" y="1203683"/>
            <a:ext cx="5579496" cy="5729137"/>
          </a:xfrm>
          <a:prstGeom prst="rtTriangle">
            <a:avLst/>
          </a:prstGeom>
          <a:solidFill>
            <a:srgbClr val="7E63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C36FF0B-6609-A0F6-2B43-4F49ABADE7B6}"/>
              </a:ext>
            </a:extLst>
          </p:cNvPr>
          <p:cNvSpPr/>
          <p:nvPr/>
        </p:nvSpPr>
        <p:spPr>
          <a:xfrm rot="5400000">
            <a:off x="4969842" y="-174413"/>
            <a:ext cx="1244825" cy="1593647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A17D0FD-5012-358A-FCBF-FF0DBB7C6416}"/>
              </a:ext>
            </a:extLst>
          </p:cNvPr>
          <p:cNvSpPr/>
          <p:nvPr/>
        </p:nvSpPr>
        <p:spPr>
          <a:xfrm rot="16200000">
            <a:off x="5043628" y="5438764"/>
            <a:ext cx="1244825" cy="1593647"/>
          </a:xfrm>
          <a:prstGeom prst="rtTriangle">
            <a:avLst/>
          </a:prstGeom>
          <a:solidFill>
            <a:srgbClr val="D64D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678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B5E67F-799F-76F8-E954-F59EA11BCF89}"/>
              </a:ext>
            </a:extLst>
          </p:cNvPr>
          <p:cNvSpPr/>
          <p:nvPr/>
        </p:nvSpPr>
        <p:spPr>
          <a:xfrm>
            <a:off x="-2956" y="1012685"/>
            <a:ext cx="12192000" cy="573832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AF64E-C7B6-667D-1BA4-D95A1B9F7C23}"/>
              </a:ext>
            </a:extLst>
          </p:cNvPr>
          <p:cNvSpPr/>
          <p:nvPr/>
        </p:nvSpPr>
        <p:spPr>
          <a:xfrm>
            <a:off x="-5912" y="562346"/>
            <a:ext cx="2806885" cy="843034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Debrief</a:t>
            </a:r>
          </a:p>
          <a:p>
            <a:pPr algn="ctr"/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1370-2B42-9804-6465-B1E17B72EC83}"/>
              </a:ext>
            </a:extLst>
          </p:cNvPr>
          <p:cNvSpPr txBox="1"/>
          <p:nvPr/>
        </p:nvSpPr>
        <p:spPr>
          <a:xfrm>
            <a:off x="2883086" y="660700"/>
            <a:ext cx="320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Obbiettivo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7657-4AE4-56B9-D798-6B22BE58928E}"/>
              </a:ext>
            </a:extLst>
          </p:cNvPr>
          <p:cNvSpPr txBox="1"/>
          <p:nvPr/>
        </p:nvSpPr>
        <p:spPr>
          <a:xfrm>
            <a:off x="6148287" y="660699"/>
            <a:ext cx="323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Approccio di lavoro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FFFDB-4532-AD13-0E5E-9564040BDBE0}"/>
              </a:ext>
            </a:extLst>
          </p:cNvPr>
          <p:cNvSpPr txBox="1"/>
          <p:nvPr/>
        </p:nvSpPr>
        <p:spPr>
          <a:xfrm>
            <a:off x="9444711" y="660698"/>
            <a:ext cx="27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58281-7820-35DB-D04D-E59893E55433}"/>
              </a:ext>
            </a:extLst>
          </p:cNvPr>
          <p:cNvSpPr txBox="1"/>
          <p:nvPr/>
        </p:nvSpPr>
        <p:spPr>
          <a:xfrm>
            <a:off x="0" y="1435860"/>
            <a:ext cx="282348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Abadi" panose="020F0502020204030204" pitchFamily="34" charset="0"/>
              </a:rPr>
              <a:t>01</a:t>
            </a:r>
          </a:p>
          <a:p>
            <a:r>
              <a:rPr lang="it-IT" b="1" dirty="0"/>
              <a:t>DEBRIEF</a:t>
            </a:r>
          </a:p>
          <a:p>
            <a:r>
              <a:rPr lang="it-IT" sz="1400" dirty="0"/>
              <a:t>Nata da un desiderio di indipendenza e attenzione al valore della musica, MFC è ad oggi un’etichetta discografica con oltre 5 anni di attività nel settore.</a:t>
            </a:r>
          </a:p>
          <a:p>
            <a:r>
              <a:rPr lang="it-IT" sz="1400" dirty="0"/>
              <a:t>Composta da un roster di artisti di talento l’azienda è ad oggi in cerca di nuovi strumenti, in modo da avere una comprensione migliore dell’andamento del mercato. </a:t>
            </a:r>
          </a:p>
          <a:p>
            <a:r>
              <a:rPr lang="it-IT" sz="1400" dirty="0"/>
              <a:t>Sulla base dei dati comunicati procederemo quindi ad un’analisi descrittiva così da facilitare la presa di decisione ai stakeholder.</a:t>
            </a:r>
            <a:endParaRPr lang="en-US" sz="14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C948BDE-CDB1-15D8-F57A-F7CB573CE760}"/>
              </a:ext>
            </a:extLst>
          </p:cNvPr>
          <p:cNvSpPr/>
          <p:nvPr/>
        </p:nvSpPr>
        <p:spPr>
          <a:xfrm rot="5400000">
            <a:off x="4088674" y="284334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Eject with solid fill">
            <a:extLst>
              <a:ext uri="{FF2B5EF4-FFF2-40B4-BE49-F238E27FC236}">
                <a16:creationId xmlns:a16="http://schemas.microsoft.com/office/drawing/2014/main" id="{5659E744-1A95-D2E0-0964-4FC22D02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3097" y="2971800"/>
            <a:ext cx="914400" cy="914400"/>
          </a:xfrm>
          <a:prstGeom prst="rect">
            <a:avLst/>
          </a:prstGeom>
        </p:spPr>
      </p:pic>
      <p:pic>
        <p:nvPicPr>
          <p:cNvPr id="19" name="Graphic 18" descr="Stop with solid fill">
            <a:extLst>
              <a:ext uri="{FF2B5EF4-FFF2-40B4-BE49-F238E27FC236}">
                <a16:creationId xmlns:a16="http://schemas.microsoft.com/office/drawing/2014/main" id="{DD854D41-EF78-0EF4-0E17-0DB0D2640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685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92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DE34B4-793C-90CF-002D-DAF2B13C21E0}"/>
              </a:ext>
            </a:extLst>
          </p:cNvPr>
          <p:cNvSpPr/>
          <p:nvPr/>
        </p:nvSpPr>
        <p:spPr>
          <a:xfrm>
            <a:off x="2832329" y="544982"/>
            <a:ext cx="3198332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5E67F-799F-76F8-E954-F59EA11BCF89}"/>
              </a:ext>
            </a:extLst>
          </p:cNvPr>
          <p:cNvSpPr/>
          <p:nvPr/>
        </p:nvSpPr>
        <p:spPr>
          <a:xfrm>
            <a:off x="0" y="1017039"/>
            <a:ext cx="12192000" cy="5738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7657-4AE4-56B9-D798-6B22BE58928E}"/>
              </a:ext>
            </a:extLst>
          </p:cNvPr>
          <p:cNvSpPr txBox="1"/>
          <p:nvPr/>
        </p:nvSpPr>
        <p:spPr>
          <a:xfrm>
            <a:off x="6113284" y="660699"/>
            <a:ext cx="323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Approccio di lavoro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FFFDB-4532-AD13-0E5E-9564040BDBE0}"/>
              </a:ext>
            </a:extLst>
          </p:cNvPr>
          <p:cNvSpPr txBox="1"/>
          <p:nvPr/>
        </p:nvSpPr>
        <p:spPr>
          <a:xfrm>
            <a:off x="9444711" y="660698"/>
            <a:ext cx="27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94FE2-6507-12D2-9366-04C8886615B2}"/>
              </a:ext>
            </a:extLst>
          </p:cNvPr>
          <p:cNvSpPr txBox="1"/>
          <p:nvPr/>
        </p:nvSpPr>
        <p:spPr>
          <a:xfrm>
            <a:off x="2813081" y="660696"/>
            <a:ext cx="320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Obbiettivo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47CB3-D60B-AC79-0AD3-81B11A53C768}"/>
              </a:ext>
            </a:extLst>
          </p:cNvPr>
          <p:cNvSpPr txBox="1"/>
          <p:nvPr/>
        </p:nvSpPr>
        <p:spPr>
          <a:xfrm>
            <a:off x="0" y="660697"/>
            <a:ext cx="271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Debrief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B3086-4CE3-DB71-BAA0-5D07C98C9879}"/>
              </a:ext>
            </a:extLst>
          </p:cNvPr>
          <p:cNvSpPr txBox="1"/>
          <p:nvPr/>
        </p:nvSpPr>
        <p:spPr>
          <a:xfrm>
            <a:off x="2832329" y="1643896"/>
            <a:ext cx="319833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Abadi" panose="020F0502020204030204" pitchFamily="34" charset="0"/>
              </a:rPr>
              <a:t>02</a:t>
            </a:r>
          </a:p>
          <a:p>
            <a:r>
              <a:rPr lang="it-IT" sz="1800" b="1" dirty="0"/>
              <a:t>OBBIETTIVO</a:t>
            </a:r>
          </a:p>
          <a:p>
            <a:r>
              <a:rPr lang="it-IT" sz="1400" dirty="0"/>
              <a:t>Il nostro approccio consisterà nell’individuare sulla base dei segmenti sotto definiti i risulati sul periodo impartito 2019-2023:</a:t>
            </a:r>
          </a:p>
          <a:p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Quantità Totale delle vendite: Stream/Download ed altro (radioplay or TV…)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Riepilogo titoli più venduti per atista e mese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Indentificazione per artista del volume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i="1" dirty="0"/>
              <a:t>Ripartizione per canale di distribuzione e mese </a:t>
            </a:r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pic>
        <p:nvPicPr>
          <p:cNvPr id="18" name="Graphic 17" descr="Pause with solid fill">
            <a:extLst>
              <a:ext uri="{FF2B5EF4-FFF2-40B4-BE49-F238E27FC236}">
                <a16:creationId xmlns:a16="http://schemas.microsoft.com/office/drawing/2014/main" id="{1F84E0B7-BFD7-7AAE-4EB9-EBE1977C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716" y="2971800"/>
            <a:ext cx="914400" cy="914400"/>
          </a:xfrm>
          <a:prstGeom prst="rect">
            <a:avLst/>
          </a:prstGeom>
        </p:spPr>
      </p:pic>
      <p:pic>
        <p:nvPicPr>
          <p:cNvPr id="20" name="Graphic 19" descr="Eject with solid fill">
            <a:extLst>
              <a:ext uri="{FF2B5EF4-FFF2-40B4-BE49-F238E27FC236}">
                <a16:creationId xmlns:a16="http://schemas.microsoft.com/office/drawing/2014/main" id="{F002F945-6709-064C-C442-AC87ED466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3097" y="2971800"/>
            <a:ext cx="914400" cy="914400"/>
          </a:xfrm>
          <a:prstGeom prst="rect">
            <a:avLst/>
          </a:prstGeom>
        </p:spPr>
      </p:pic>
      <p:pic>
        <p:nvPicPr>
          <p:cNvPr id="21" name="Graphic 20" descr="Stop with solid fill">
            <a:extLst>
              <a:ext uri="{FF2B5EF4-FFF2-40B4-BE49-F238E27FC236}">
                <a16:creationId xmlns:a16="http://schemas.microsoft.com/office/drawing/2014/main" id="{5883356B-F414-4663-542A-BCA5298F0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685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75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6CB421-CF77-CA0A-0BE3-FFE4364EA9AF}"/>
              </a:ext>
            </a:extLst>
          </p:cNvPr>
          <p:cNvSpPr/>
          <p:nvPr/>
        </p:nvSpPr>
        <p:spPr>
          <a:xfrm>
            <a:off x="6200503" y="494844"/>
            <a:ext cx="3244208" cy="701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5E67F-799F-76F8-E954-F59EA11BCF89}"/>
              </a:ext>
            </a:extLst>
          </p:cNvPr>
          <p:cNvSpPr/>
          <p:nvPr/>
        </p:nvSpPr>
        <p:spPr>
          <a:xfrm>
            <a:off x="0" y="983863"/>
            <a:ext cx="12192000" cy="57383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1370-2B42-9804-6465-B1E17B72EC83}"/>
              </a:ext>
            </a:extLst>
          </p:cNvPr>
          <p:cNvSpPr txBox="1"/>
          <p:nvPr/>
        </p:nvSpPr>
        <p:spPr>
          <a:xfrm>
            <a:off x="2883086" y="660700"/>
            <a:ext cx="320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Obbiettivo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7657-4AE4-56B9-D798-6B22BE58928E}"/>
              </a:ext>
            </a:extLst>
          </p:cNvPr>
          <p:cNvSpPr txBox="1"/>
          <p:nvPr/>
        </p:nvSpPr>
        <p:spPr>
          <a:xfrm>
            <a:off x="6148287" y="660699"/>
            <a:ext cx="323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Approccio di lavoro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FFFDB-4532-AD13-0E5E-9564040BDBE0}"/>
              </a:ext>
            </a:extLst>
          </p:cNvPr>
          <p:cNvSpPr txBox="1"/>
          <p:nvPr/>
        </p:nvSpPr>
        <p:spPr>
          <a:xfrm>
            <a:off x="9444711" y="660698"/>
            <a:ext cx="27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BE457-639E-4869-E010-F0F7808B1A2C}"/>
              </a:ext>
            </a:extLst>
          </p:cNvPr>
          <p:cNvSpPr txBox="1"/>
          <p:nvPr/>
        </p:nvSpPr>
        <p:spPr>
          <a:xfrm>
            <a:off x="30480" y="660698"/>
            <a:ext cx="2793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              Debrief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ED6F-1DAA-C004-5E58-559E7E995047}"/>
              </a:ext>
            </a:extLst>
          </p:cNvPr>
          <p:cNvSpPr txBox="1"/>
          <p:nvPr/>
        </p:nvSpPr>
        <p:spPr>
          <a:xfrm>
            <a:off x="6269711" y="1630193"/>
            <a:ext cx="31750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Abadi" panose="020F0502020204030204" pitchFamily="34" charset="0"/>
              </a:rPr>
              <a:t>03</a:t>
            </a:r>
          </a:p>
          <a:p>
            <a:r>
              <a:rPr lang="it-IT" sz="1800" b="1" dirty="0"/>
              <a:t>APPROCIO DI LAVORO</a:t>
            </a:r>
          </a:p>
          <a:p>
            <a:r>
              <a:rPr lang="it-IT" sz="1400" dirty="0"/>
              <a:t>Dal documento in CSV fornito ci impeghiamo a:</a:t>
            </a:r>
          </a:p>
          <a:p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Gestire i dati con lo strumento Excel ed in seguito ad una creazione ex novo di: un’anagrafica artisti, un repertorio dei diversi provider ma anche di una tabella delle zone geografiche d’influenza.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L’acquisizione dei dati verrà fatta in Power Query così da disporre di infine di un database adeguato tramite processo ETL.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Il DWH ottenuto, infine verrà lavorato con lo strumento Power BI per la creazione di una Dashboard consultabile dal cliente.</a:t>
            </a:r>
            <a:endParaRPr lang="en-US" sz="1200" dirty="0"/>
          </a:p>
          <a:p>
            <a:endParaRPr lang="en-US" sz="1400" dirty="0">
              <a:solidFill>
                <a:srgbClr val="660033"/>
              </a:solidFill>
              <a:latin typeface="Abadi" panose="020F0502020204030204" pitchFamily="34" charset="0"/>
            </a:endParaRPr>
          </a:p>
        </p:txBody>
      </p:sp>
      <p:pic>
        <p:nvPicPr>
          <p:cNvPr id="8" name="Graphic 7" descr="Pause with solid fill">
            <a:extLst>
              <a:ext uri="{FF2B5EF4-FFF2-40B4-BE49-F238E27FC236}">
                <a16:creationId xmlns:a16="http://schemas.microsoft.com/office/drawing/2014/main" id="{9098997E-9FBC-3526-AD40-AE059D27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716" y="2962851"/>
            <a:ext cx="914400" cy="914400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C9E3A06-357B-948F-696F-3C3532A2B57A}"/>
              </a:ext>
            </a:extLst>
          </p:cNvPr>
          <p:cNvSpPr/>
          <p:nvPr/>
        </p:nvSpPr>
        <p:spPr>
          <a:xfrm rot="5400000">
            <a:off x="4249760" y="2962851"/>
            <a:ext cx="869160" cy="914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Stop with solid fill">
            <a:extLst>
              <a:ext uri="{FF2B5EF4-FFF2-40B4-BE49-F238E27FC236}">
                <a16:creationId xmlns:a16="http://schemas.microsoft.com/office/drawing/2014/main" id="{FC0D766E-569F-C1D1-DC6E-3E5426C96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685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7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52A0C9-0A8D-7A19-C10F-5FF5AD812300}"/>
              </a:ext>
            </a:extLst>
          </p:cNvPr>
          <p:cNvSpPr/>
          <p:nvPr/>
        </p:nvSpPr>
        <p:spPr>
          <a:xfrm>
            <a:off x="9535886" y="501395"/>
            <a:ext cx="2656114" cy="646331"/>
          </a:xfrm>
          <a:prstGeom prst="roundRect">
            <a:avLst/>
          </a:prstGeom>
          <a:solidFill>
            <a:srgbClr val="7E63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5E67F-799F-76F8-E954-F59EA11BCF89}"/>
              </a:ext>
            </a:extLst>
          </p:cNvPr>
          <p:cNvSpPr/>
          <p:nvPr/>
        </p:nvSpPr>
        <p:spPr>
          <a:xfrm>
            <a:off x="0" y="988423"/>
            <a:ext cx="12192000" cy="5738321"/>
          </a:xfrm>
          <a:prstGeom prst="rect">
            <a:avLst/>
          </a:prstGeom>
          <a:solidFill>
            <a:srgbClr val="D74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AF64E-C7B6-667D-1BA4-D95A1B9F7C23}"/>
              </a:ext>
            </a:extLst>
          </p:cNvPr>
          <p:cNvSpPr/>
          <p:nvPr/>
        </p:nvSpPr>
        <p:spPr>
          <a:xfrm>
            <a:off x="0" y="568711"/>
            <a:ext cx="2823489" cy="8430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Debrief</a:t>
            </a:r>
          </a:p>
          <a:p>
            <a:pPr algn="ctr"/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1370-2B42-9804-6465-B1E17B72EC83}"/>
              </a:ext>
            </a:extLst>
          </p:cNvPr>
          <p:cNvSpPr txBox="1"/>
          <p:nvPr/>
        </p:nvSpPr>
        <p:spPr>
          <a:xfrm>
            <a:off x="2823489" y="660700"/>
            <a:ext cx="320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Obbiettivo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7657-4AE4-56B9-D798-6B22BE58928E}"/>
              </a:ext>
            </a:extLst>
          </p:cNvPr>
          <p:cNvSpPr txBox="1"/>
          <p:nvPr/>
        </p:nvSpPr>
        <p:spPr>
          <a:xfrm>
            <a:off x="6207883" y="660699"/>
            <a:ext cx="323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Approccio di lavoro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FFFDB-4532-AD13-0E5E-9564040BDBE0}"/>
              </a:ext>
            </a:extLst>
          </p:cNvPr>
          <p:cNvSpPr txBox="1"/>
          <p:nvPr/>
        </p:nvSpPr>
        <p:spPr>
          <a:xfrm>
            <a:off x="9535886" y="660698"/>
            <a:ext cx="265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            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  <a:p>
            <a:endParaRPr lang="en-US" dirty="0">
              <a:latin typeface="Cooper Black" panose="0208090404030B020404" pitchFamily="18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8B7B610B-C60C-9F9D-3827-532297BDD0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586512"/>
                  </p:ext>
                </p:extLst>
              </p:nvPr>
            </p:nvGraphicFramePr>
            <p:xfrm>
              <a:off x="0" y="988423"/>
              <a:ext cx="12192000" cy="58615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8B7B610B-C60C-9F9D-3827-532297BDD0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88423"/>
                <a:ext cx="12192000" cy="5861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470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654BF294-2623-42BA-BF98-D89084C7C3A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000000&quot;"/>
    <we:property name="bookmark" value="&quot;H4sIAAAAAAAAA+1Z608bORD/V9B+4Uta7fvRbzRpTwi4ow3idKr44LUnidvNes/2UtKq//uN7d1eE/JoEXBwICG06/HO/Obp8eSrx7hqKrL4nczBe+W9FuLTnMhPe4E38OrltYz6KUkmQcqitKQ0zyI/wV2i0VzUynv11dNETkGfc9WSyjDExQ9eksGkSKMc0jiPgcSl72fexcAjVXVKpmbPhFQKBl4DUomaVPwLOBZI0rKFbwMPrppKSGIEjTXRYIRd4nZ8R4DBywhxEKr5JYyBarf6Hhohdf8+8JR7skCXaYaZFTgUtSa8RsZmLQsi5rNJAFmZRJmf+HkemnXF62nVQfz327NFY4yl4UqX4srYpfyI/A2nb99QBX+SpgnxwzwqqZ+URQQxMV9PeKU7geXizVUj0WZoScftgF2SmgLzrAkkKNXhPZhOJUxJD//NEnEoqna+Zn0sWknhPUwsqdZcL1DGUcuE2huTCl1hgJ5KgZ6wpDOhSbX3Dp8N4W1bd/byzetMfB5KQGcws3CBK1sNQ4lky1bBF8lAvl5YjUdc9u4IByvA/3NtUT1cCmkWpElMYyigYCUNggIeugvHGn00fzI+3KZu50TwQyBFmodxnkAY5H6ePnQnjsTnuhKEPRk3blfYOZIFMaGEsoAlZVRgeU5J9NAd+YeegXwyXtyirXNhQYuCJiEWVTxbIQE/9nefiUO00FRITtEmq168vbNAEvpp74zrCrzrvhncAZghwqgZkatITrAnmW3F8H9qEqpWoeeBOXTDGZF6Kca9OWCLaR6+CDG3YdE4KBws/ZJULZyQK/MMNnK+escceTpp54ZsWsaRZ7syu32MHeeO/XEQJuHLogjiJLT/7fddGD+srNvaxvRtMu7/+EM/3IWxU+GOkujCGjzKiiTLCfF9UmRZyuIwzW9etW8nxf6Cbu3hZfnOjFEVpyA35MgUahfI19LEmXv56by/UGHgvpVddnX3QooSrisx8BwK3wTWn1jsoQugmvE+yg9XbKN+Psbci5W+3mMo1Sao4flhbd6GflAc252b6KG/gx7soIc76JGlX7hiYTEzoskan6BNR93ddkslwo9B8znsG9Yv/PxFFJz5/iv7t++K2lywXVz2RyiaYZe1/0MdW1savhv4lrPNRDa2bzNgb20Ejtwc4lDD3EnjzLBTFD88ZC7T5g2RXPV5178d8drkysA7hom+g6rwnk9neoMd+/iydl8epRiSZ4rII1HEJcJaRUL/USkSbFYkeFSKhJsVCR+VItFmRSLPlEQsVaRW/XjPFQApKjdB7EoQbqvgEipH/bsFuUCcdkeP76UFhBu5QgUr0ihzjJohIi4xsOocweIuypmRecrruhdo3LMeozvrN4Bc5oGbpBDWsD38vh7XbVV1dXvthPX+rlEHSgnKrdtWbHOAZ5vS6NIpWIc/kVsME3Wrr99dnvpN4VfixF0W0qIskrDMIMloEGSxH5XJPQb2byCmkjSzxSreN+h8rmZD0dbaJPgU2ewM8OeEu2nC3YUNXfbtnbSK070xyEu8Rq1C7Px7k2vZnDSruX/b6XSj6LxbM7mszRkNIwjDkkQlTdM8CeL7PI5+BvLoZPycG7/c6tx4SFES+Xwc3jxO7dzADhrXzHhEq1VDKJySGtYNFUxjzYB1z5vmAfYn+G4kyhUvq10DhO8fdPD+AXLtugVJIAAA&quot;"/>
    <we:property name="creatorSessionId" value="&quot;af1ec907-edcc-41b5-9b6f-790be700e42c&quot;"/>
    <we:property name="creatorTenantId" value="&quot;96e53c04-6d45-41be-9955-3512dcb1b929&quot;"/>
    <we:property name="creatorUserId" value="&quot;10032003184A49BB&quot;"/>
    <we:property name="datasetId" value="&quot;2651e272-9358-493b-acca-316d8640b5ba&quot;"/>
    <we:property name="embedUrl" value="&quot;/reportEmbed?reportId=5c920b88-4e12-4618-bdeb-478fe0e5517b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YWW/bOBD+K4Ze8uIWuo+8uXa6KNK0aRxksSiCBSWObbayqCWpNG6Q/75DUtqtHR9tEHeTTQHDIDnUXN/McMgbhzJZl2TxjszBOXRecf55TsTnnuf0napde//++GRwdvznu8HJES7zWjFeSefwxlFETEFdMNmQUnPAxY+XfYeU5SmZ6tmElBL6Tg1C8oqU7CvYzUhSooHbvgPXdckF0SzHiijQbK9wO85RtvcyQImkUOwKxlAou3oGNReqm/cdaUdGpWWaZmYEDnmlCKuQsV5LvIC6dOJBkkdB4kZumvp6XbJqWrYq/vvt+aLWflBwrXJ+rT2Qf0L+mtPtLZrgTuI4Iq6fBnnhRnkWQEj01xNWqlZgvji6rgV6B31muQ3oFakKoI5xgQApW30H06mAKenUP1oiDnnZzNesj3kjCjiDiSFViqkFyjhuKJe9MSkRCq3oqeCIhCGdc0XK3gcca8Lrpmr95erpjH8ZCkAwqF64xJWtjimIoMtewYmgIF4tjMUjJjo4/P6K4v+5tWgeLvlF4sVRWISQQUbzwvMyeOwQjhViNH82GG4ztwURXB9IFqd+mEbge6mbxo8dxBH/UpWc0GcD43aDLZDUC0lBCurRKA8yLM8xCR47kO/VDMSzQXGLtRbCrMiyIvKxqOLZChG4obv7TByih6ZcsAJ9soriw50FghSfe+dMleDcxaa/B2WGqEZFiVjV5AR7ktlWHf5PTULZSEQeqNVuOCNCLcW4MwdsJvXgK+dzExa1VYWBoV+RsoETcq3HYCLnxnnLkKeVdqHJumUcOaYrM9vH2HHu2B96fuS/zDIvjHzzb75vw/hxZd3WNqZrk3H/p2/64TaMrQl7SqJL4/AgyaIkJcR1SZYkMQ39OL1/1X6YFPsD2rXHl+U7M0aWrACxIUemUNlAvpMm1t3Lo4vuQoWB+1q02dVe+QqUcNeIvmO1cHVg/Y7FHtoAqijrovzNim/k98eYnRjp6xFDqSZBNc+Pa/PWd73srdm5ie67O+jeDrq/gx4Y+qUtFkZnShRZgwn6dNTebbdUIvwYFJvDgWb9wk1fBN656x6a34EtanNOd3E5GKFoil3WwTd1bG1p+MfBD5xtOrKxfZsBfW0icGSfGN4omFtpjGp2ssAP31CbafOaCCa7vOtmx6zSudJ33sJE7aEqnLHpTG3wYxdfxu/LrySa5Ogi8kQMsYmw1hDffVKGeJsN8Z6UIf5mQ/wnZUiw2ZDA0SURSxWpZPe8ZwuA4KUZdSUIt5VwBaWl/tWAWKCeZken30ujEG5kEg0sSS31MaofEXGJgjHnGBb7KGda5imrqk6ghme9jvas36DkMg/cJDg3ju3U7+px1ZRlW7ejBCZZHKQQh2kIJMxdN/mJ16iBlLxgBrYV3wzwbJMKIZ2CAfyZ3GIorxp19+7y3G8KPxIn9rIQZ3kW+XkCUVJ4XhK6QR79xMD+DfhUkHq2WNX3CMFncjbkTaV0gk+Rzc4A/5Vw9024ffjQZl/vpJGs6I1BXOE1alXFFt/7XMvmpF7N/YdOp3tF537dZLM2pYUfgO/nJMiLOE4jL/yZx9H3qDw6Gf/KjR9ude79SJET8es4vH+cmncD89C45o2HN0rWpIBTUsG6RwXdWFOg7XjTe4DuNtsXUSZZXu56P+j2t8r9DZCSmbwiIAAA&quot;"/>
    <we:property name="isFiltersActionButtonVisible" value="true"/>
    <we:property name="isFooterCollapsed" value="false"/>
    <we:property name="pageDisplayName" value="&quot;Page 1&quot;"/>
    <we:property name="reportEmbeddedTime" value="&quot;2023-11-19T22:36:13.058Z&quot;"/>
    <we:property name="reportName" value="&quot;Performance Report Dashboard&quot;"/>
    <we:property name="reportState" value="&quot;CONNECTED&quot;"/>
    <we:property name="reportUrl" value="&quot;/links/LYvMlIZpBU?ctid=96e53c04-6d45-41be-9955-3512dcb1b929&amp;pbi_source=linkShar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263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edson dick</dc:creator>
  <cp:lastModifiedBy>edson dick</cp:lastModifiedBy>
  <cp:revision>4</cp:revision>
  <dcterms:created xsi:type="dcterms:W3CDTF">2023-11-19T22:35:08Z</dcterms:created>
  <dcterms:modified xsi:type="dcterms:W3CDTF">2023-11-22T00:45:50Z</dcterms:modified>
</cp:coreProperties>
</file>