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0"/>
  </p:notesMasterIdLst>
  <p:handoutMasterIdLst>
    <p:handoutMasterId r:id="rId51"/>
  </p:handoutMasterIdLst>
  <p:sldIdLst>
    <p:sldId id="256" r:id="rId2"/>
    <p:sldId id="304" r:id="rId3"/>
    <p:sldId id="260" r:id="rId4"/>
    <p:sldId id="261" r:id="rId5"/>
    <p:sldId id="262" r:id="rId6"/>
    <p:sldId id="263" r:id="rId7"/>
    <p:sldId id="265" r:id="rId8"/>
    <p:sldId id="312" r:id="rId9"/>
    <p:sldId id="302" r:id="rId10"/>
    <p:sldId id="308" r:id="rId11"/>
    <p:sldId id="266" r:id="rId12"/>
    <p:sldId id="313" r:id="rId13"/>
    <p:sldId id="305" r:id="rId14"/>
    <p:sldId id="270" r:id="rId15"/>
    <p:sldId id="271" r:id="rId16"/>
    <p:sldId id="267" r:id="rId17"/>
    <p:sldId id="268" r:id="rId18"/>
    <p:sldId id="269" r:id="rId19"/>
    <p:sldId id="272" r:id="rId20"/>
    <p:sldId id="273" r:id="rId21"/>
    <p:sldId id="274" r:id="rId22"/>
    <p:sldId id="275" r:id="rId23"/>
    <p:sldId id="276" r:id="rId24"/>
    <p:sldId id="303" r:id="rId25"/>
    <p:sldId id="314" r:id="rId26"/>
    <p:sldId id="277" r:id="rId27"/>
    <p:sldId id="299" r:id="rId28"/>
    <p:sldId id="300" r:id="rId29"/>
    <p:sldId id="301" r:id="rId30"/>
    <p:sldId id="309" r:id="rId31"/>
    <p:sldId id="281" r:id="rId32"/>
    <p:sldId id="315" r:id="rId33"/>
    <p:sldId id="282" r:id="rId34"/>
    <p:sldId id="284" r:id="rId35"/>
    <p:sldId id="285" r:id="rId36"/>
    <p:sldId id="283" r:id="rId37"/>
    <p:sldId id="286" r:id="rId38"/>
    <p:sldId id="292" r:id="rId39"/>
    <p:sldId id="293" r:id="rId40"/>
    <p:sldId id="296" r:id="rId41"/>
    <p:sldId id="295" r:id="rId42"/>
    <p:sldId id="310" r:id="rId43"/>
    <p:sldId id="297" r:id="rId44"/>
    <p:sldId id="294" r:id="rId45"/>
    <p:sldId id="290" r:id="rId46"/>
    <p:sldId id="291" r:id="rId47"/>
    <p:sldId id="311" r:id="rId48"/>
    <p:sldId id="264" r:id="rId4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C47"/>
    <a:srgbClr val="00BFF3"/>
    <a:srgbClr val="21242C"/>
    <a:srgbClr val="5CE600"/>
    <a:srgbClr val="5B9BD5"/>
    <a:srgbClr val="3C59FD"/>
    <a:srgbClr val="A6F173"/>
    <a:srgbClr val="7E8289"/>
    <a:srgbClr val="7A9D34"/>
    <a:srgbClr val="95B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78704" autoAdjust="0"/>
  </p:normalViewPr>
  <p:slideViewPr>
    <p:cSldViewPr snapToGrid="0">
      <p:cViewPr varScale="1">
        <p:scale>
          <a:sx n="65" d="100"/>
          <a:sy n="65" d="100"/>
        </p:scale>
        <p:origin x="84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26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5A1601-44E8-4621-A514-935ED4898F46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3C22D46-B76B-47AC-84B2-0B948D6EC8C3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smtClean="0"/>
            <a:t>JavaScript</a:t>
          </a:r>
          <a:endParaRPr lang="en-GB" dirty="0"/>
        </a:p>
      </dgm:t>
    </dgm:pt>
    <dgm:pt modelId="{7D010D32-84A3-4310-BFB9-90EBEE67BDFF}" type="parTrans" cxnId="{1100EA04-BD34-4518-B482-39F290BFE37E}">
      <dgm:prSet/>
      <dgm:spPr/>
      <dgm:t>
        <a:bodyPr/>
        <a:lstStyle/>
        <a:p>
          <a:endParaRPr lang="en-GB"/>
        </a:p>
      </dgm:t>
    </dgm:pt>
    <dgm:pt modelId="{6688C63B-DB31-4014-BB14-4CA5CC5236A6}" type="sibTrans" cxnId="{1100EA04-BD34-4518-B482-39F290BFE37E}">
      <dgm:prSet/>
      <dgm:spPr/>
      <dgm:t>
        <a:bodyPr/>
        <a:lstStyle/>
        <a:p>
          <a:endParaRPr lang="en-GB"/>
        </a:p>
      </dgm:t>
    </dgm:pt>
    <dgm:pt modelId="{85D916DA-23A7-4FAC-90FF-F32C8073F76D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 smtClean="0"/>
            <a:t>Native</a:t>
          </a:r>
          <a:endParaRPr lang="en-GB" dirty="0"/>
        </a:p>
      </dgm:t>
    </dgm:pt>
    <dgm:pt modelId="{24F2DD59-E1B4-4ACA-A163-F757B9E6025C}" type="parTrans" cxnId="{231958B1-61CA-4BD1-8581-52992D841BD9}">
      <dgm:prSet/>
      <dgm:spPr/>
      <dgm:t>
        <a:bodyPr/>
        <a:lstStyle/>
        <a:p>
          <a:endParaRPr lang="en-GB"/>
        </a:p>
      </dgm:t>
    </dgm:pt>
    <dgm:pt modelId="{EF66336F-D6EA-4FB6-9CFA-043B7C611D8B}" type="sibTrans" cxnId="{231958B1-61CA-4BD1-8581-52992D841BD9}">
      <dgm:prSet/>
      <dgm:spPr/>
      <dgm:t>
        <a:bodyPr/>
        <a:lstStyle/>
        <a:p>
          <a:endParaRPr lang="en-GB"/>
        </a:p>
      </dgm:t>
    </dgm:pt>
    <dgm:pt modelId="{10C79BAD-F11F-4C1C-99DB-E7E009658FE5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GB" dirty="0" smtClean="0"/>
            <a:t>External JavaScript Libraries</a:t>
          </a:r>
          <a:endParaRPr lang="en-GB" dirty="0"/>
        </a:p>
      </dgm:t>
    </dgm:pt>
    <dgm:pt modelId="{F71C83B9-3E52-4731-8701-5BD85C9EBD1E}" type="parTrans" cxnId="{49F48DDC-77B9-4D70-85C8-339D8EC2FDF4}">
      <dgm:prSet/>
      <dgm:spPr/>
      <dgm:t>
        <a:bodyPr/>
        <a:lstStyle/>
        <a:p>
          <a:endParaRPr lang="en-GB"/>
        </a:p>
      </dgm:t>
    </dgm:pt>
    <dgm:pt modelId="{7BA5A9DC-DD9D-4674-9B05-13EB8419F1FC}" type="sibTrans" cxnId="{49F48DDC-77B9-4D70-85C8-339D8EC2FDF4}">
      <dgm:prSet/>
      <dgm:spPr/>
      <dgm:t>
        <a:bodyPr/>
        <a:lstStyle/>
        <a:p>
          <a:endParaRPr lang="en-GB"/>
        </a:p>
      </dgm:t>
    </dgm:pt>
    <dgm:pt modelId="{E23796AF-F755-466D-9015-61C016AE73E8}">
      <dgm:prSet phldrT="[Text]"/>
      <dgm:spPr>
        <a:solidFill>
          <a:srgbClr val="0070C0"/>
        </a:solidFill>
      </dgm:spPr>
      <dgm:t>
        <a:bodyPr/>
        <a:lstStyle/>
        <a:p>
          <a:r>
            <a:rPr lang="en-GB" smtClean="0"/>
            <a:t>Platform </a:t>
          </a:r>
          <a:r>
            <a:rPr lang="en-GB" dirty="0" smtClean="0"/>
            <a:t>API</a:t>
          </a:r>
          <a:endParaRPr lang="en-GB" dirty="0"/>
        </a:p>
      </dgm:t>
    </dgm:pt>
    <dgm:pt modelId="{E9543F23-FCC2-43AE-A423-5ACDDF4A572F}" type="parTrans" cxnId="{61F92ED9-A699-4DC5-9850-5A080D0B5D1F}">
      <dgm:prSet/>
      <dgm:spPr/>
      <dgm:t>
        <a:bodyPr/>
        <a:lstStyle/>
        <a:p>
          <a:endParaRPr lang="en-GB"/>
        </a:p>
      </dgm:t>
    </dgm:pt>
    <dgm:pt modelId="{C4E43CA5-64B4-4258-9422-A561E806158A}" type="sibTrans" cxnId="{61F92ED9-A699-4DC5-9850-5A080D0B5D1F}">
      <dgm:prSet/>
      <dgm:spPr/>
      <dgm:t>
        <a:bodyPr/>
        <a:lstStyle/>
        <a:p>
          <a:endParaRPr lang="en-GB"/>
        </a:p>
      </dgm:t>
    </dgm:pt>
    <dgm:pt modelId="{93529912-4E52-4F9E-B3C5-A631F84D33F9}">
      <dgm:prSet phldrT="[Text]"/>
      <dgm:spPr>
        <a:solidFill>
          <a:srgbClr val="0070C0"/>
        </a:solidFill>
      </dgm:spPr>
      <dgm:t>
        <a:bodyPr/>
        <a:lstStyle/>
        <a:p>
          <a:r>
            <a:rPr lang="en-GB" smtClean="0"/>
            <a:t>Custom </a:t>
          </a:r>
          <a:r>
            <a:rPr lang="en-GB" dirty="0" smtClean="0"/>
            <a:t>UI Components</a:t>
          </a:r>
          <a:endParaRPr lang="en-GB" dirty="0"/>
        </a:p>
      </dgm:t>
    </dgm:pt>
    <dgm:pt modelId="{48CB8DCE-BC47-48DF-8C9A-8EB5A4C1001F}" type="parTrans" cxnId="{F60F16AD-2A86-46D8-9F5D-EDE6EB1E8458}">
      <dgm:prSet/>
      <dgm:spPr/>
      <dgm:t>
        <a:bodyPr/>
        <a:lstStyle/>
        <a:p>
          <a:endParaRPr lang="en-GB"/>
        </a:p>
      </dgm:t>
    </dgm:pt>
    <dgm:pt modelId="{BCD1C1C0-F85A-49A2-A7A7-3808E3DA7919}" type="sibTrans" cxnId="{F60F16AD-2A86-46D8-9F5D-EDE6EB1E8458}">
      <dgm:prSet/>
      <dgm:spPr/>
      <dgm:t>
        <a:bodyPr/>
        <a:lstStyle/>
        <a:p>
          <a:endParaRPr lang="en-GB"/>
        </a:p>
      </dgm:t>
    </dgm:pt>
    <dgm:pt modelId="{49C97EF9-8243-4C94-9FD6-897C5F5F7F77}">
      <dgm:prSet phldrT="[Text]"/>
      <dgm:spPr>
        <a:solidFill>
          <a:srgbClr val="0070C0"/>
        </a:solidFill>
      </dgm:spPr>
      <dgm:t>
        <a:bodyPr/>
        <a:lstStyle/>
        <a:p>
          <a:r>
            <a:rPr lang="en-GB" smtClean="0"/>
            <a:t>External </a:t>
          </a:r>
          <a:r>
            <a:rPr lang="en-GB" dirty="0" smtClean="0"/>
            <a:t>Native Libraries</a:t>
          </a:r>
          <a:endParaRPr lang="en-GB" dirty="0"/>
        </a:p>
      </dgm:t>
    </dgm:pt>
    <dgm:pt modelId="{A33EAB0A-E146-4F0F-8B7B-876C4E460B47}" type="parTrans" cxnId="{C9AC1F21-1F83-4C87-A924-25AE09CAB513}">
      <dgm:prSet/>
      <dgm:spPr/>
      <dgm:t>
        <a:bodyPr/>
        <a:lstStyle/>
        <a:p>
          <a:endParaRPr lang="en-GB"/>
        </a:p>
      </dgm:t>
    </dgm:pt>
    <dgm:pt modelId="{BE947E1A-62E1-4ADB-B14A-639EAD519DB3}" type="sibTrans" cxnId="{C9AC1F21-1F83-4C87-A924-25AE09CAB513}">
      <dgm:prSet/>
      <dgm:spPr/>
      <dgm:t>
        <a:bodyPr/>
        <a:lstStyle/>
        <a:p>
          <a:endParaRPr lang="en-GB"/>
        </a:p>
      </dgm:t>
    </dgm:pt>
    <dgm:pt modelId="{2CFE64E1-B2D7-4E64-94C2-75442FAB60CF}" type="pres">
      <dgm:prSet presAssocID="{EB5A1601-44E8-4621-A514-935ED4898F4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78C8E344-7D73-4F11-82FD-6EE2D4A4AE8C}" type="pres">
      <dgm:prSet presAssocID="{E3C22D46-B76B-47AC-84B2-0B948D6EC8C3}" presName="vertOne" presStyleCnt="0"/>
      <dgm:spPr/>
    </dgm:pt>
    <dgm:pt modelId="{562C1BDD-5F5F-4C13-86A6-44F9B1C8CC66}" type="pres">
      <dgm:prSet presAssocID="{E3C22D46-B76B-47AC-84B2-0B948D6EC8C3}" presName="txOne" presStyleLbl="node0" presStyleIdx="0" presStyleCnt="2" custScaleY="13090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10C6E6E-0735-42E5-8865-3B4DC65B7C96}" type="pres">
      <dgm:prSet presAssocID="{E3C22D46-B76B-47AC-84B2-0B948D6EC8C3}" presName="parTransOne" presStyleCnt="0"/>
      <dgm:spPr/>
    </dgm:pt>
    <dgm:pt modelId="{89353BBC-083F-4EFF-9406-2B9C513C670E}" type="pres">
      <dgm:prSet presAssocID="{E3C22D46-B76B-47AC-84B2-0B948D6EC8C3}" presName="horzOne" presStyleCnt="0"/>
      <dgm:spPr/>
    </dgm:pt>
    <dgm:pt modelId="{3B97C325-C3FB-4F51-AFEA-EF34372AB87F}" type="pres">
      <dgm:prSet presAssocID="{10C79BAD-F11F-4C1C-99DB-E7E009658FE5}" presName="vertTwo" presStyleCnt="0"/>
      <dgm:spPr/>
    </dgm:pt>
    <dgm:pt modelId="{3FFDA533-E49C-4144-A2E2-6B6E3E563C42}" type="pres">
      <dgm:prSet presAssocID="{10C79BAD-F11F-4C1C-99DB-E7E009658FE5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67AB466-9ABF-4089-AD71-0829C49C0CF5}" type="pres">
      <dgm:prSet presAssocID="{10C79BAD-F11F-4C1C-99DB-E7E009658FE5}" presName="horzTwo" presStyleCnt="0"/>
      <dgm:spPr/>
    </dgm:pt>
    <dgm:pt modelId="{87C26E44-8851-4CE4-8108-BB001D660975}" type="pres">
      <dgm:prSet presAssocID="{6688C63B-DB31-4014-BB14-4CA5CC5236A6}" presName="sibSpaceOne" presStyleCnt="0"/>
      <dgm:spPr/>
    </dgm:pt>
    <dgm:pt modelId="{C08F701B-4833-48DD-9F45-A2F44232EED9}" type="pres">
      <dgm:prSet presAssocID="{85D916DA-23A7-4FAC-90FF-F32C8073F76D}" presName="vertOne" presStyleCnt="0"/>
      <dgm:spPr/>
    </dgm:pt>
    <dgm:pt modelId="{B618EBCA-0730-489C-82A4-AD8B0D5B936A}" type="pres">
      <dgm:prSet presAssocID="{85D916DA-23A7-4FAC-90FF-F32C8073F76D}" presName="txOne" presStyleLbl="node0" presStyleIdx="1" presStyleCnt="2" custScaleY="13158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8456C76-4994-4043-9302-B2977BABAD55}" type="pres">
      <dgm:prSet presAssocID="{85D916DA-23A7-4FAC-90FF-F32C8073F76D}" presName="parTransOne" presStyleCnt="0"/>
      <dgm:spPr/>
    </dgm:pt>
    <dgm:pt modelId="{6677BE21-8E4E-4585-B06A-242F842C0A17}" type="pres">
      <dgm:prSet presAssocID="{85D916DA-23A7-4FAC-90FF-F32C8073F76D}" presName="horzOne" presStyleCnt="0"/>
      <dgm:spPr/>
    </dgm:pt>
    <dgm:pt modelId="{414EC9A1-6D46-4DD9-89CE-C5B3AEA82051}" type="pres">
      <dgm:prSet presAssocID="{E23796AF-F755-466D-9015-61C016AE73E8}" presName="vertTwo" presStyleCnt="0"/>
      <dgm:spPr/>
    </dgm:pt>
    <dgm:pt modelId="{D88A3BDF-307D-4A50-8959-5AFE7BEAEE39}" type="pres">
      <dgm:prSet presAssocID="{E23796AF-F755-466D-9015-61C016AE73E8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63DE142-CD92-4338-8CCB-FDDF6414D4D1}" type="pres">
      <dgm:prSet presAssocID="{E23796AF-F755-466D-9015-61C016AE73E8}" presName="horzTwo" presStyleCnt="0"/>
      <dgm:spPr/>
    </dgm:pt>
    <dgm:pt modelId="{36039B9B-1DCE-40F0-B2AA-EE1EFA11CC42}" type="pres">
      <dgm:prSet presAssocID="{C4E43CA5-64B4-4258-9422-A561E806158A}" presName="sibSpaceTwo" presStyleCnt="0"/>
      <dgm:spPr/>
    </dgm:pt>
    <dgm:pt modelId="{333205E3-BEE5-4785-AF61-4E3DD3E0B55B}" type="pres">
      <dgm:prSet presAssocID="{93529912-4E52-4F9E-B3C5-A631F84D33F9}" presName="vertTwo" presStyleCnt="0"/>
      <dgm:spPr/>
    </dgm:pt>
    <dgm:pt modelId="{618E4E5F-D118-4251-B5A8-EB012C1B66E3}" type="pres">
      <dgm:prSet presAssocID="{93529912-4E52-4F9E-B3C5-A631F84D33F9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48FB3D3-9503-4BD7-9194-041679FF1115}" type="pres">
      <dgm:prSet presAssocID="{93529912-4E52-4F9E-B3C5-A631F84D33F9}" presName="horzTwo" presStyleCnt="0"/>
      <dgm:spPr/>
    </dgm:pt>
    <dgm:pt modelId="{2C2D86E8-33D5-476C-B978-9B3B1DA98DBC}" type="pres">
      <dgm:prSet presAssocID="{BCD1C1C0-F85A-49A2-A7A7-3808E3DA7919}" presName="sibSpaceTwo" presStyleCnt="0"/>
      <dgm:spPr/>
    </dgm:pt>
    <dgm:pt modelId="{470F742C-0179-45A2-8EC0-7FB0E4704B5A}" type="pres">
      <dgm:prSet presAssocID="{49C97EF9-8243-4C94-9FD6-897C5F5F7F77}" presName="vertTwo" presStyleCnt="0"/>
      <dgm:spPr/>
    </dgm:pt>
    <dgm:pt modelId="{BBA90A36-8A55-4002-AEE2-BB9243CB9ED1}" type="pres">
      <dgm:prSet presAssocID="{49C97EF9-8243-4C94-9FD6-897C5F5F7F77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3B44A44-5F01-4DF4-B393-18E35FDE85E4}" type="pres">
      <dgm:prSet presAssocID="{49C97EF9-8243-4C94-9FD6-897C5F5F7F77}" presName="horzTwo" presStyleCnt="0"/>
      <dgm:spPr/>
    </dgm:pt>
  </dgm:ptLst>
  <dgm:cxnLst>
    <dgm:cxn modelId="{61F92ED9-A699-4DC5-9850-5A080D0B5D1F}" srcId="{85D916DA-23A7-4FAC-90FF-F32C8073F76D}" destId="{E23796AF-F755-466D-9015-61C016AE73E8}" srcOrd="0" destOrd="0" parTransId="{E9543F23-FCC2-43AE-A423-5ACDDF4A572F}" sibTransId="{C4E43CA5-64B4-4258-9422-A561E806158A}"/>
    <dgm:cxn modelId="{9AD1F775-56E4-4A9A-805D-2F795B353630}" type="presOf" srcId="{EB5A1601-44E8-4621-A514-935ED4898F46}" destId="{2CFE64E1-B2D7-4E64-94C2-75442FAB60CF}" srcOrd="0" destOrd="0" presId="urn:microsoft.com/office/officeart/2005/8/layout/hierarchy4"/>
    <dgm:cxn modelId="{1100EA04-BD34-4518-B482-39F290BFE37E}" srcId="{EB5A1601-44E8-4621-A514-935ED4898F46}" destId="{E3C22D46-B76B-47AC-84B2-0B948D6EC8C3}" srcOrd="0" destOrd="0" parTransId="{7D010D32-84A3-4310-BFB9-90EBEE67BDFF}" sibTransId="{6688C63B-DB31-4014-BB14-4CA5CC5236A6}"/>
    <dgm:cxn modelId="{D835E12A-6DFA-4C9D-BCEC-716917C6BB43}" type="presOf" srcId="{E23796AF-F755-466D-9015-61C016AE73E8}" destId="{D88A3BDF-307D-4A50-8959-5AFE7BEAEE39}" srcOrd="0" destOrd="0" presId="urn:microsoft.com/office/officeart/2005/8/layout/hierarchy4"/>
    <dgm:cxn modelId="{801F6908-D6D4-4DCE-BA92-1B801CCBBCE8}" type="presOf" srcId="{85D916DA-23A7-4FAC-90FF-F32C8073F76D}" destId="{B618EBCA-0730-489C-82A4-AD8B0D5B936A}" srcOrd="0" destOrd="0" presId="urn:microsoft.com/office/officeart/2005/8/layout/hierarchy4"/>
    <dgm:cxn modelId="{B3DAE027-4C9C-42D0-AC60-2F69D866AB12}" type="presOf" srcId="{49C97EF9-8243-4C94-9FD6-897C5F5F7F77}" destId="{BBA90A36-8A55-4002-AEE2-BB9243CB9ED1}" srcOrd="0" destOrd="0" presId="urn:microsoft.com/office/officeart/2005/8/layout/hierarchy4"/>
    <dgm:cxn modelId="{1142BDBE-307B-400E-AA0F-075B59FACD73}" type="presOf" srcId="{93529912-4E52-4F9E-B3C5-A631F84D33F9}" destId="{618E4E5F-D118-4251-B5A8-EB012C1B66E3}" srcOrd="0" destOrd="0" presId="urn:microsoft.com/office/officeart/2005/8/layout/hierarchy4"/>
    <dgm:cxn modelId="{F60F16AD-2A86-46D8-9F5D-EDE6EB1E8458}" srcId="{85D916DA-23A7-4FAC-90FF-F32C8073F76D}" destId="{93529912-4E52-4F9E-B3C5-A631F84D33F9}" srcOrd="1" destOrd="0" parTransId="{48CB8DCE-BC47-48DF-8C9A-8EB5A4C1001F}" sibTransId="{BCD1C1C0-F85A-49A2-A7A7-3808E3DA7919}"/>
    <dgm:cxn modelId="{49F48DDC-77B9-4D70-85C8-339D8EC2FDF4}" srcId="{E3C22D46-B76B-47AC-84B2-0B948D6EC8C3}" destId="{10C79BAD-F11F-4C1C-99DB-E7E009658FE5}" srcOrd="0" destOrd="0" parTransId="{F71C83B9-3E52-4731-8701-5BD85C9EBD1E}" sibTransId="{7BA5A9DC-DD9D-4674-9B05-13EB8419F1FC}"/>
    <dgm:cxn modelId="{231958B1-61CA-4BD1-8581-52992D841BD9}" srcId="{EB5A1601-44E8-4621-A514-935ED4898F46}" destId="{85D916DA-23A7-4FAC-90FF-F32C8073F76D}" srcOrd="1" destOrd="0" parTransId="{24F2DD59-E1B4-4ACA-A163-F757B9E6025C}" sibTransId="{EF66336F-D6EA-4FB6-9CFA-043B7C611D8B}"/>
    <dgm:cxn modelId="{8E872F27-DA7A-4C65-96FA-66E4A7C64653}" type="presOf" srcId="{E3C22D46-B76B-47AC-84B2-0B948D6EC8C3}" destId="{562C1BDD-5F5F-4C13-86A6-44F9B1C8CC66}" srcOrd="0" destOrd="0" presId="urn:microsoft.com/office/officeart/2005/8/layout/hierarchy4"/>
    <dgm:cxn modelId="{10EE57CE-7CD3-4AE5-A442-7FE19BCFE995}" type="presOf" srcId="{10C79BAD-F11F-4C1C-99DB-E7E009658FE5}" destId="{3FFDA533-E49C-4144-A2E2-6B6E3E563C42}" srcOrd="0" destOrd="0" presId="urn:microsoft.com/office/officeart/2005/8/layout/hierarchy4"/>
    <dgm:cxn modelId="{C9AC1F21-1F83-4C87-A924-25AE09CAB513}" srcId="{85D916DA-23A7-4FAC-90FF-F32C8073F76D}" destId="{49C97EF9-8243-4C94-9FD6-897C5F5F7F77}" srcOrd="2" destOrd="0" parTransId="{A33EAB0A-E146-4F0F-8B7B-876C4E460B47}" sibTransId="{BE947E1A-62E1-4ADB-B14A-639EAD519DB3}"/>
    <dgm:cxn modelId="{78CCB78A-EC44-438C-AB32-C81A81F9A680}" type="presParOf" srcId="{2CFE64E1-B2D7-4E64-94C2-75442FAB60CF}" destId="{78C8E344-7D73-4F11-82FD-6EE2D4A4AE8C}" srcOrd="0" destOrd="0" presId="urn:microsoft.com/office/officeart/2005/8/layout/hierarchy4"/>
    <dgm:cxn modelId="{C2754E2F-CA6F-49AB-9E96-6490AD12389D}" type="presParOf" srcId="{78C8E344-7D73-4F11-82FD-6EE2D4A4AE8C}" destId="{562C1BDD-5F5F-4C13-86A6-44F9B1C8CC66}" srcOrd="0" destOrd="0" presId="urn:microsoft.com/office/officeart/2005/8/layout/hierarchy4"/>
    <dgm:cxn modelId="{BDA5E68B-C991-4439-9F1B-30042D68A7BD}" type="presParOf" srcId="{78C8E344-7D73-4F11-82FD-6EE2D4A4AE8C}" destId="{310C6E6E-0735-42E5-8865-3B4DC65B7C96}" srcOrd="1" destOrd="0" presId="urn:microsoft.com/office/officeart/2005/8/layout/hierarchy4"/>
    <dgm:cxn modelId="{E4A0D5B8-78AE-4DD9-8408-B212CC7720DB}" type="presParOf" srcId="{78C8E344-7D73-4F11-82FD-6EE2D4A4AE8C}" destId="{89353BBC-083F-4EFF-9406-2B9C513C670E}" srcOrd="2" destOrd="0" presId="urn:microsoft.com/office/officeart/2005/8/layout/hierarchy4"/>
    <dgm:cxn modelId="{AF5F2DD9-35B9-4A3B-A63C-9D944E16D2E6}" type="presParOf" srcId="{89353BBC-083F-4EFF-9406-2B9C513C670E}" destId="{3B97C325-C3FB-4F51-AFEA-EF34372AB87F}" srcOrd="0" destOrd="0" presId="urn:microsoft.com/office/officeart/2005/8/layout/hierarchy4"/>
    <dgm:cxn modelId="{0584208B-67BF-42A1-A4BE-12F87712BF36}" type="presParOf" srcId="{3B97C325-C3FB-4F51-AFEA-EF34372AB87F}" destId="{3FFDA533-E49C-4144-A2E2-6B6E3E563C42}" srcOrd="0" destOrd="0" presId="urn:microsoft.com/office/officeart/2005/8/layout/hierarchy4"/>
    <dgm:cxn modelId="{3A2EEFC0-03A8-42AC-B24C-E0CB11901ECE}" type="presParOf" srcId="{3B97C325-C3FB-4F51-AFEA-EF34372AB87F}" destId="{F67AB466-9ABF-4089-AD71-0829C49C0CF5}" srcOrd="1" destOrd="0" presId="urn:microsoft.com/office/officeart/2005/8/layout/hierarchy4"/>
    <dgm:cxn modelId="{C02F3DBA-5133-4825-A2D2-CE052793E841}" type="presParOf" srcId="{2CFE64E1-B2D7-4E64-94C2-75442FAB60CF}" destId="{87C26E44-8851-4CE4-8108-BB001D660975}" srcOrd="1" destOrd="0" presId="urn:microsoft.com/office/officeart/2005/8/layout/hierarchy4"/>
    <dgm:cxn modelId="{F6E2F557-BD1E-4F89-983D-F2BEC902DEF1}" type="presParOf" srcId="{2CFE64E1-B2D7-4E64-94C2-75442FAB60CF}" destId="{C08F701B-4833-48DD-9F45-A2F44232EED9}" srcOrd="2" destOrd="0" presId="urn:microsoft.com/office/officeart/2005/8/layout/hierarchy4"/>
    <dgm:cxn modelId="{82343758-2CC7-46CF-8D7A-B0B789A383DA}" type="presParOf" srcId="{C08F701B-4833-48DD-9F45-A2F44232EED9}" destId="{B618EBCA-0730-489C-82A4-AD8B0D5B936A}" srcOrd="0" destOrd="0" presId="urn:microsoft.com/office/officeart/2005/8/layout/hierarchy4"/>
    <dgm:cxn modelId="{7C53EE79-C640-4ED6-A0B6-C3277AB7C06B}" type="presParOf" srcId="{C08F701B-4833-48DD-9F45-A2F44232EED9}" destId="{38456C76-4994-4043-9302-B2977BABAD55}" srcOrd="1" destOrd="0" presId="urn:microsoft.com/office/officeart/2005/8/layout/hierarchy4"/>
    <dgm:cxn modelId="{1B3C199D-0D9D-45D4-B790-70C898080B7B}" type="presParOf" srcId="{C08F701B-4833-48DD-9F45-A2F44232EED9}" destId="{6677BE21-8E4E-4585-B06A-242F842C0A17}" srcOrd="2" destOrd="0" presId="urn:microsoft.com/office/officeart/2005/8/layout/hierarchy4"/>
    <dgm:cxn modelId="{1E873CC7-AE78-4BE0-AE32-998E1A172540}" type="presParOf" srcId="{6677BE21-8E4E-4585-B06A-242F842C0A17}" destId="{414EC9A1-6D46-4DD9-89CE-C5B3AEA82051}" srcOrd="0" destOrd="0" presId="urn:microsoft.com/office/officeart/2005/8/layout/hierarchy4"/>
    <dgm:cxn modelId="{E63DDCB3-ABF1-4A65-A080-26A9E560B8D2}" type="presParOf" srcId="{414EC9A1-6D46-4DD9-89CE-C5B3AEA82051}" destId="{D88A3BDF-307D-4A50-8959-5AFE7BEAEE39}" srcOrd="0" destOrd="0" presId="urn:microsoft.com/office/officeart/2005/8/layout/hierarchy4"/>
    <dgm:cxn modelId="{EF01F805-7569-441E-85BC-9A0C1E36E8F7}" type="presParOf" srcId="{414EC9A1-6D46-4DD9-89CE-C5B3AEA82051}" destId="{663DE142-CD92-4338-8CCB-FDDF6414D4D1}" srcOrd="1" destOrd="0" presId="urn:microsoft.com/office/officeart/2005/8/layout/hierarchy4"/>
    <dgm:cxn modelId="{B66052E6-B999-4368-A383-09E9F2555918}" type="presParOf" srcId="{6677BE21-8E4E-4585-B06A-242F842C0A17}" destId="{36039B9B-1DCE-40F0-B2AA-EE1EFA11CC42}" srcOrd="1" destOrd="0" presId="urn:microsoft.com/office/officeart/2005/8/layout/hierarchy4"/>
    <dgm:cxn modelId="{716FC53B-CCE0-458E-A4B6-6C4C8BFAEAE9}" type="presParOf" srcId="{6677BE21-8E4E-4585-B06A-242F842C0A17}" destId="{333205E3-BEE5-4785-AF61-4E3DD3E0B55B}" srcOrd="2" destOrd="0" presId="urn:microsoft.com/office/officeart/2005/8/layout/hierarchy4"/>
    <dgm:cxn modelId="{E41BDEB6-74B0-4014-BB8B-1BE08B985D1B}" type="presParOf" srcId="{333205E3-BEE5-4785-AF61-4E3DD3E0B55B}" destId="{618E4E5F-D118-4251-B5A8-EB012C1B66E3}" srcOrd="0" destOrd="0" presId="urn:microsoft.com/office/officeart/2005/8/layout/hierarchy4"/>
    <dgm:cxn modelId="{BCD2D070-CF86-4669-BECC-C562C55EA0C7}" type="presParOf" srcId="{333205E3-BEE5-4785-AF61-4E3DD3E0B55B}" destId="{948FB3D3-9503-4BD7-9194-041679FF1115}" srcOrd="1" destOrd="0" presId="urn:microsoft.com/office/officeart/2005/8/layout/hierarchy4"/>
    <dgm:cxn modelId="{A952BF04-79D3-4CA9-920A-2C4A8D656EFF}" type="presParOf" srcId="{6677BE21-8E4E-4585-B06A-242F842C0A17}" destId="{2C2D86E8-33D5-476C-B978-9B3B1DA98DBC}" srcOrd="3" destOrd="0" presId="urn:microsoft.com/office/officeart/2005/8/layout/hierarchy4"/>
    <dgm:cxn modelId="{B9B6A644-7F47-43FF-8C5A-8695BC7A09C1}" type="presParOf" srcId="{6677BE21-8E4E-4585-B06A-242F842C0A17}" destId="{470F742C-0179-45A2-8EC0-7FB0E4704B5A}" srcOrd="4" destOrd="0" presId="urn:microsoft.com/office/officeart/2005/8/layout/hierarchy4"/>
    <dgm:cxn modelId="{5A8F7BF7-53B5-417E-A0BD-586BCE7ECFE4}" type="presParOf" srcId="{470F742C-0179-45A2-8EC0-7FB0E4704B5A}" destId="{BBA90A36-8A55-4002-AEE2-BB9243CB9ED1}" srcOrd="0" destOrd="0" presId="urn:microsoft.com/office/officeart/2005/8/layout/hierarchy4"/>
    <dgm:cxn modelId="{B6659175-6434-479F-BD94-2103DEB0D092}" type="presParOf" srcId="{470F742C-0179-45A2-8EC0-7FB0E4704B5A}" destId="{D3B44A44-5F01-4DF4-B393-18E35FDE85E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71F920C-C0A7-426A-91D0-B43FF2DB5886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4AC37C9-4873-43A2-934C-B13BC7EEEB2E}">
      <dgm:prSet phldrT="[Text]"/>
      <dgm:spPr>
        <a:solidFill>
          <a:srgbClr val="5B9BD5"/>
        </a:solidFill>
      </dgm:spPr>
      <dgm:t>
        <a:bodyPr/>
        <a:lstStyle/>
        <a:p>
          <a:r>
            <a:rPr lang="en-GB" dirty="0" smtClean="0"/>
            <a:t>Component view</a:t>
          </a:r>
          <a:br>
            <a:rPr lang="en-GB" dirty="0" smtClean="0"/>
          </a:br>
          <a:r>
            <a:rPr lang="en-GB" dirty="0" smtClean="0"/>
            <a:t>[XML]</a:t>
          </a:r>
          <a:endParaRPr lang="en-GB" dirty="0"/>
        </a:p>
      </dgm:t>
    </dgm:pt>
    <dgm:pt modelId="{0FC39415-7B2B-4F51-84AF-EF1B8C296A68}" type="parTrans" cxnId="{886EDDEC-3635-41BD-B766-9A922A7F6EDD}">
      <dgm:prSet/>
      <dgm:spPr/>
      <dgm:t>
        <a:bodyPr/>
        <a:lstStyle/>
        <a:p>
          <a:endParaRPr lang="en-GB"/>
        </a:p>
      </dgm:t>
    </dgm:pt>
    <dgm:pt modelId="{E37B0811-FE82-43D8-ACB8-18F2E4DA23C4}" type="sibTrans" cxnId="{886EDDEC-3635-41BD-B766-9A922A7F6EDD}">
      <dgm:prSet/>
      <dgm:spPr/>
      <dgm:t>
        <a:bodyPr/>
        <a:lstStyle/>
        <a:p>
          <a:endParaRPr lang="en-GB"/>
        </a:p>
      </dgm:t>
    </dgm:pt>
    <dgm:pt modelId="{AD00A415-42B5-4325-A3C5-31388FD5463E}">
      <dgm:prSet phldrT="[Text]"/>
      <dgm:spPr>
        <a:solidFill>
          <a:srgbClr val="5B9BD5"/>
        </a:solidFill>
      </dgm:spPr>
      <dgm:t>
        <a:bodyPr/>
        <a:lstStyle/>
        <a:p>
          <a:r>
            <a:rPr lang="en-GB" dirty="0" smtClean="0"/>
            <a:t>Component code</a:t>
          </a:r>
          <a:br>
            <a:rPr lang="en-GB" dirty="0" smtClean="0"/>
          </a:br>
          <a:r>
            <a:rPr lang="en-GB" dirty="0" smtClean="0"/>
            <a:t>[JavaScript]</a:t>
          </a:r>
          <a:endParaRPr lang="en-GB" dirty="0"/>
        </a:p>
      </dgm:t>
    </dgm:pt>
    <dgm:pt modelId="{26053396-1735-45FD-9E47-2CD36A5F4FCF}" type="parTrans" cxnId="{9D9C0CAA-C4B6-49DD-925A-4FF71A525F7F}">
      <dgm:prSet/>
      <dgm:spPr/>
      <dgm:t>
        <a:bodyPr/>
        <a:lstStyle/>
        <a:p>
          <a:endParaRPr lang="en-GB"/>
        </a:p>
      </dgm:t>
    </dgm:pt>
    <dgm:pt modelId="{887D4F2D-140E-4CAE-8E6D-007DB0A414FF}" type="sibTrans" cxnId="{9D9C0CAA-C4B6-49DD-925A-4FF71A525F7F}">
      <dgm:prSet/>
      <dgm:spPr/>
      <dgm:t>
        <a:bodyPr/>
        <a:lstStyle/>
        <a:p>
          <a:endParaRPr lang="en-GB"/>
        </a:p>
      </dgm:t>
    </dgm:pt>
    <dgm:pt modelId="{E11666F4-D556-4170-8B68-82D149FA586D}" type="pres">
      <dgm:prSet presAssocID="{F71F920C-C0A7-426A-91D0-B43FF2DB588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7FDE575-F800-4CC0-8C86-4D17075A5125}" type="pres">
      <dgm:prSet presAssocID="{B4AC37C9-4873-43A2-934C-B13BC7EEEB2E}" presName="vertOne" presStyleCnt="0"/>
      <dgm:spPr/>
    </dgm:pt>
    <dgm:pt modelId="{452DFF9F-CF51-4A5C-9C62-03292FC5991B}" type="pres">
      <dgm:prSet presAssocID="{B4AC37C9-4873-43A2-934C-B13BC7EEEB2E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A40DA78-AFE4-48C9-986A-CCE24E3DD8BC}" type="pres">
      <dgm:prSet presAssocID="{B4AC37C9-4873-43A2-934C-B13BC7EEEB2E}" presName="horzOne" presStyleCnt="0"/>
      <dgm:spPr/>
    </dgm:pt>
    <dgm:pt modelId="{92546CAA-211D-4082-98E0-92BC3FB4EF16}" type="pres">
      <dgm:prSet presAssocID="{E37B0811-FE82-43D8-ACB8-18F2E4DA23C4}" presName="sibSpaceOne" presStyleCnt="0"/>
      <dgm:spPr/>
    </dgm:pt>
    <dgm:pt modelId="{A15B87B9-13B5-4097-B627-8B54A6029A0C}" type="pres">
      <dgm:prSet presAssocID="{AD00A415-42B5-4325-A3C5-31388FD5463E}" presName="vertOne" presStyleCnt="0"/>
      <dgm:spPr/>
    </dgm:pt>
    <dgm:pt modelId="{9D99C8FE-DDF8-4FAD-84B0-2CF21001509E}" type="pres">
      <dgm:prSet presAssocID="{AD00A415-42B5-4325-A3C5-31388FD5463E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5ECED43-6D6E-4E4C-A2D3-F0A4F9332D7D}" type="pres">
      <dgm:prSet presAssocID="{AD00A415-42B5-4325-A3C5-31388FD5463E}" presName="horzOne" presStyleCnt="0"/>
      <dgm:spPr/>
    </dgm:pt>
  </dgm:ptLst>
  <dgm:cxnLst>
    <dgm:cxn modelId="{9D9C0CAA-C4B6-49DD-925A-4FF71A525F7F}" srcId="{F71F920C-C0A7-426A-91D0-B43FF2DB5886}" destId="{AD00A415-42B5-4325-A3C5-31388FD5463E}" srcOrd="1" destOrd="0" parTransId="{26053396-1735-45FD-9E47-2CD36A5F4FCF}" sibTransId="{887D4F2D-140E-4CAE-8E6D-007DB0A414FF}"/>
    <dgm:cxn modelId="{F8B5D231-D364-4D89-9B6A-39C8B8D4F811}" type="presOf" srcId="{F71F920C-C0A7-426A-91D0-B43FF2DB5886}" destId="{E11666F4-D556-4170-8B68-82D149FA586D}" srcOrd="0" destOrd="0" presId="urn:microsoft.com/office/officeart/2005/8/layout/hierarchy4"/>
    <dgm:cxn modelId="{25C8B5AC-4181-4FAF-97D1-B5E66E94D51B}" type="presOf" srcId="{B4AC37C9-4873-43A2-934C-B13BC7EEEB2E}" destId="{452DFF9F-CF51-4A5C-9C62-03292FC5991B}" srcOrd="0" destOrd="0" presId="urn:microsoft.com/office/officeart/2005/8/layout/hierarchy4"/>
    <dgm:cxn modelId="{908DF5D8-B0E1-43BC-BE04-9AAC80F9ABEE}" type="presOf" srcId="{AD00A415-42B5-4325-A3C5-31388FD5463E}" destId="{9D99C8FE-DDF8-4FAD-84B0-2CF21001509E}" srcOrd="0" destOrd="0" presId="urn:microsoft.com/office/officeart/2005/8/layout/hierarchy4"/>
    <dgm:cxn modelId="{886EDDEC-3635-41BD-B766-9A922A7F6EDD}" srcId="{F71F920C-C0A7-426A-91D0-B43FF2DB5886}" destId="{B4AC37C9-4873-43A2-934C-B13BC7EEEB2E}" srcOrd="0" destOrd="0" parTransId="{0FC39415-7B2B-4F51-84AF-EF1B8C296A68}" sibTransId="{E37B0811-FE82-43D8-ACB8-18F2E4DA23C4}"/>
    <dgm:cxn modelId="{15AD4715-6DD8-4AEE-970F-E10287BB212E}" type="presParOf" srcId="{E11666F4-D556-4170-8B68-82D149FA586D}" destId="{B7FDE575-F800-4CC0-8C86-4D17075A5125}" srcOrd="0" destOrd="0" presId="urn:microsoft.com/office/officeart/2005/8/layout/hierarchy4"/>
    <dgm:cxn modelId="{9E26108A-52EB-4A51-81A4-8139B36784AE}" type="presParOf" srcId="{B7FDE575-F800-4CC0-8C86-4D17075A5125}" destId="{452DFF9F-CF51-4A5C-9C62-03292FC5991B}" srcOrd="0" destOrd="0" presId="urn:microsoft.com/office/officeart/2005/8/layout/hierarchy4"/>
    <dgm:cxn modelId="{E8326585-91EE-434B-B7C1-6D977073185B}" type="presParOf" srcId="{B7FDE575-F800-4CC0-8C86-4D17075A5125}" destId="{8A40DA78-AFE4-48C9-986A-CCE24E3DD8BC}" srcOrd="1" destOrd="0" presId="urn:microsoft.com/office/officeart/2005/8/layout/hierarchy4"/>
    <dgm:cxn modelId="{9C2DEE65-ED1A-41D5-A8EB-FC7434685B2B}" type="presParOf" srcId="{E11666F4-D556-4170-8B68-82D149FA586D}" destId="{92546CAA-211D-4082-98E0-92BC3FB4EF16}" srcOrd="1" destOrd="0" presId="urn:microsoft.com/office/officeart/2005/8/layout/hierarchy4"/>
    <dgm:cxn modelId="{224B6183-0E78-4494-94CA-FA69C2F6FF05}" type="presParOf" srcId="{E11666F4-D556-4170-8B68-82D149FA586D}" destId="{A15B87B9-13B5-4097-B627-8B54A6029A0C}" srcOrd="2" destOrd="0" presId="urn:microsoft.com/office/officeart/2005/8/layout/hierarchy4"/>
    <dgm:cxn modelId="{B456AB4C-6461-4362-A5A6-BDF6C342BCD0}" type="presParOf" srcId="{A15B87B9-13B5-4097-B627-8B54A6029A0C}" destId="{9D99C8FE-DDF8-4FAD-84B0-2CF21001509E}" srcOrd="0" destOrd="0" presId="urn:microsoft.com/office/officeart/2005/8/layout/hierarchy4"/>
    <dgm:cxn modelId="{90211C48-2200-496A-9D1E-584CDA055360}" type="presParOf" srcId="{A15B87B9-13B5-4097-B627-8B54A6029A0C}" destId="{A5ECED43-6D6E-4E4C-A2D3-F0A4F9332D7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25CA965-2E45-4B9A-A12D-64D8DF66F2F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09C61B-3A80-45C0-BCC4-E61A02BA1ED5}">
      <dgm:prSet phldrT="[Text]"/>
      <dgm:spPr>
        <a:solidFill>
          <a:srgbClr val="5B9BD5"/>
        </a:solidFill>
      </dgm:spPr>
      <dgm:t>
        <a:bodyPr/>
        <a:lstStyle/>
        <a:p>
          <a:r>
            <a:rPr lang="en-GB" dirty="0" smtClean="0"/>
            <a:t>Import</a:t>
          </a:r>
          <a:endParaRPr lang="en-GB" dirty="0"/>
        </a:p>
      </dgm:t>
    </dgm:pt>
    <dgm:pt modelId="{1DF33BD8-206B-4DEC-8CB1-C66B37AE027B}" type="parTrans" cxnId="{F257E0A1-1459-40A5-8CAC-684B271584DE}">
      <dgm:prSet/>
      <dgm:spPr/>
      <dgm:t>
        <a:bodyPr/>
        <a:lstStyle/>
        <a:p>
          <a:endParaRPr lang="en-GB"/>
        </a:p>
      </dgm:t>
    </dgm:pt>
    <dgm:pt modelId="{09C5334C-D295-47A1-9ABF-958EB6AAAA09}" type="sibTrans" cxnId="{F257E0A1-1459-40A5-8CAC-684B271584DE}">
      <dgm:prSet/>
      <dgm:spPr/>
      <dgm:t>
        <a:bodyPr/>
        <a:lstStyle/>
        <a:p>
          <a:endParaRPr lang="en-GB"/>
        </a:p>
      </dgm:t>
    </dgm:pt>
    <dgm:pt modelId="{008E3E2E-5B08-472E-9073-2798AFDEA0A1}">
      <dgm:prSet phldrT="[Text]"/>
      <dgm:spPr>
        <a:solidFill>
          <a:srgbClr val="5B9BD5"/>
        </a:solidFill>
      </dgm:spPr>
      <dgm:t>
        <a:bodyPr/>
        <a:lstStyle/>
        <a:p>
          <a:r>
            <a:rPr lang="en-GB" dirty="0" smtClean="0"/>
            <a:t>Use</a:t>
          </a:r>
          <a:endParaRPr lang="en-GB" dirty="0"/>
        </a:p>
      </dgm:t>
    </dgm:pt>
    <dgm:pt modelId="{7C8A9332-093E-47AD-B7AB-4514FC39D009}" type="parTrans" cxnId="{1B4C58EF-B1AA-45D7-A6FB-B69DCC2C75C8}">
      <dgm:prSet/>
      <dgm:spPr/>
      <dgm:t>
        <a:bodyPr/>
        <a:lstStyle/>
        <a:p>
          <a:endParaRPr lang="en-GB"/>
        </a:p>
      </dgm:t>
    </dgm:pt>
    <dgm:pt modelId="{98E831DE-6878-4E94-9067-E564BE0859A0}" type="sibTrans" cxnId="{1B4C58EF-B1AA-45D7-A6FB-B69DCC2C75C8}">
      <dgm:prSet/>
      <dgm:spPr/>
      <dgm:t>
        <a:bodyPr/>
        <a:lstStyle/>
        <a:p>
          <a:endParaRPr lang="en-GB"/>
        </a:p>
      </dgm:t>
    </dgm:pt>
    <dgm:pt modelId="{D5CA7405-1E7D-489A-8E11-5C13490ED079}">
      <dgm:prSet phldrT="[Text]"/>
      <dgm:spPr>
        <a:solidFill>
          <a:srgbClr val="5B9BD5"/>
        </a:solidFill>
      </dgm:spPr>
      <dgm:t>
        <a:bodyPr/>
        <a:lstStyle/>
        <a:p>
          <a:r>
            <a:rPr lang="en-GB" dirty="0" smtClean="0"/>
            <a:t>Build UI Module</a:t>
          </a:r>
          <a:endParaRPr lang="en-GB" dirty="0"/>
        </a:p>
      </dgm:t>
    </dgm:pt>
    <dgm:pt modelId="{05B06014-954B-440E-9B97-57751C5AF76A}" type="parTrans" cxnId="{DBAA14EE-6E97-450E-BD0D-A7BF41C3F226}">
      <dgm:prSet/>
      <dgm:spPr/>
      <dgm:t>
        <a:bodyPr/>
        <a:lstStyle/>
        <a:p>
          <a:endParaRPr lang="en-GB"/>
        </a:p>
      </dgm:t>
    </dgm:pt>
    <dgm:pt modelId="{0352D5FF-8C12-4D41-81F0-A4012E381489}" type="sibTrans" cxnId="{DBAA14EE-6E97-450E-BD0D-A7BF41C3F226}">
      <dgm:prSet/>
      <dgm:spPr/>
      <dgm:t>
        <a:bodyPr/>
        <a:lstStyle/>
        <a:p>
          <a:endParaRPr lang="en-GB"/>
        </a:p>
      </dgm:t>
    </dgm:pt>
    <dgm:pt modelId="{2F894203-3210-4FD8-B59B-BAEE38C1710B}" type="pres">
      <dgm:prSet presAssocID="{A25CA965-2E45-4B9A-A12D-64D8DF66F2FE}" presName="Name0" presStyleCnt="0">
        <dgm:presLayoutVars>
          <dgm:dir/>
          <dgm:animLvl val="lvl"/>
          <dgm:resizeHandles val="exact"/>
        </dgm:presLayoutVars>
      </dgm:prSet>
      <dgm:spPr/>
    </dgm:pt>
    <dgm:pt modelId="{9200970A-C668-4334-91A0-75D528CB984A}" type="pres">
      <dgm:prSet presAssocID="{9609C61B-3A80-45C0-BCC4-E61A02BA1ED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47E3E-F2B7-4A1D-B971-C14476024840}" type="pres">
      <dgm:prSet presAssocID="{09C5334C-D295-47A1-9ABF-958EB6AAAA09}" presName="parTxOnlySpace" presStyleCnt="0"/>
      <dgm:spPr/>
    </dgm:pt>
    <dgm:pt modelId="{B4B259DE-C699-47E6-BA08-FBF88BEEDC34}" type="pres">
      <dgm:prSet presAssocID="{D5CA7405-1E7D-489A-8E11-5C13490ED07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FF751D-9A04-4A74-875F-F8493404801A}" type="pres">
      <dgm:prSet presAssocID="{0352D5FF-8C12-4D41-81F0-A4012E381489}" presName="parTxOnlySpace" presStyleCnt="0"/>
      <dgm:spPr/>
    </dgm:pt>
    <dgm:pt modelId="{8364E5F0-7533-4D24-A83C-B962A0BFE6BA}" type="pres">
      <dgm:prSet presAssocID="{008E3E2E-5B08-472E-9073-2798AFDEA0A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DFAECE5-569B-44E5-828C-64B6C3C4AFF4}" type="presOf" srcId="{A25CA965-2E45-4B9A-A12D-64D8DF66F2FE}" destId="{2F894203-3210-4FD8-B59B-BAEE38C1710B}" srcOrd="0" destOrd="0" presId="urn:microsoft.com/office/officeart/2005/8/layout/chevron1"/>
    <dgm:cxn modelId="{1B4C58EF-B1AA-45D7-A6FB-B69DCC2C75C8}" srcId="{A25CA965-2E45-4B9A-A12D-64D8DF66F2FE}" destId="{008E3E2E-5B08-472E-9073-2798AFDEA0A1}" srcOrd="2" destOrd="0" parTransId="{7C8A9332-093E-47AD-B7AB-4514FC39D009}" sibTransId="{98E831DE-6878-4E94-9067-E564BE0859A0}"/>
    <dgm:cxn modelId="{8A323455-7A85-48FC-99FF-045EE1DB476C}" type="presOf" srcId="{008E3E2E-5B08-472E-9073-2798AFDEA0A1}" destId="{8364E5F0-7533-4D24-A83C-B962A0BFE6BA}" srcOrd="0" destOrd="0" presId="urn:microsoft.com/office/officeart/2005/8/layout/chevron1"/>
    <dgm:cxn modelId="{E2E8A8F3-DE85-4CBE-B0E4-B3A86E306957}" type="presOf" srcId="{9609C61B-3A80-45C0-BCC4-E61A02BA1ED5}" destId="{9200970A-C668-4334-91A0-75D528CB984A}" srcOrd="0" destOrd="0" presId="urn:microsoft.com/office/officeart/2005/8/layout/chevron1"/>
    <dgm:cxn modelId="{DBAA14EE-6E97-450E-BD0D-A7BF41C3F226}" srcId="{A25CA965-2E45-4B9A-A12D-64D8DF66F2FE}" destId="{D5CA7405-1E7D-489A-8E11-5C13490ED079}" srcOrd="1" destOrd="0" parTransId="{05B06014-954B-440E-9B97-57751C5AF76A}" sibTransId="{0352D5FF-8C12-4D41-81F0-A4012E381489}"/>
    <dgm:cxn modelId="{6941E64A-3390-495E-888C-335F421D8576}" type="presOf" srcId="{D5CA7405-1E7D-489A-8E11-5C13490ED079}" destId="{B4B259DE-C699-47E6-BA08-FBF88BEEDC34}" srcOrd="0" destOrd="0" presId="urn:microsoft.com/office/officeart/2005/8/layout/chevron1"/>
    <dgm:cxn modelId="{F257E0A1-1459-40A5-8CAC-684B271584DE}" srcId="{A25CA965-2E45-4B9A-A12D-64D8DF66F2FE}" destId="{9609C61B-3A80-45C0-BCC4-E61A02BA1ED5}" srcOrd="0" destOrd="0" parTransId="{1DF33BD8-206B-4DEC-8CB1-C66B37AE027B}" sibTransId="{09C5334C-D295-47A1-9ABF-958EB6AAAA09}"/>
    <dgm:cxn modelId="{A4C55789-74D2-4C6A-90B3-6774A067B07E}" type="presParOf" srcId="{2F894203-3210-4FD8-B59B-BAEE38C1710B}" destId="{9200970A-C668-4334-91A0-75D528CB984A}" srcOrd="0" destOrd="0" presId="urn:microsoft.com/office/officeart/2005/8/layout/chevron1"/>
    <dgm:cxn modelId="{FF40CCEE-0BAD-4C0E-B7AD-773CCCC3C48F}" type="presParOf" srcId="{2F894203-3210-4FD8-B59B-BAEE38C1710B}" destId="{7A747E3E-F2B7-4A1D-B971-C14476024840}" srcOrd="1" destOrd="0" presId="urn:microsoft.com/office/officeart/2005/8/layout/chevron1"/>
    <dgm:cxn modelId="{09D41375-5669-4BD4-93EF-D151CB119A66}" type="presParOf" srcId="{2F894203-3210-4FD8-B59B-BAEE38C1710B}" destId="{B4B259DE-C699-47E6-BA08-FBF88BEEDC34}" srcOrd="2" destOrd="0" presId="urn:microsoft.com/office/officeart/2005/8/layout/chevron1"/>
    <dgm:cxn modelId="{E1D481A9-229F-43B6-B366-C1F05F531E8C}" type="presParOf" srcId="{2F894203-3210-4FD8-B59B-BAEE38C1710B}" destId="{3DFF751D-9A04-4A74-875F-F8493404801A}" srcOrd="3" destOrd="0" presId="urn:microsoft.com/office/officeart/2005/8/layout/chevron1"/>
    <dgm:cxn modelId="{50161221-CB5E-4F30-B805-FF74E6211E63}" type="presParOf" srcId="{2F894203-3210-4FD8-B59B-BAEE38C1710B}" destId="{8364E5F0-7533-4D24-A83C-B962A0BFE6B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A35EDCE-AD32-4757-80EC-636936724A63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2782FFB-2F6E-4BB7-B8C4-D42D586C44F5}">
      <dgm:prSet phldrT="[Text]"/>
      <dgm:spPr>
        <a:solidFill>
          <a:srgbClr val="21242C"/>
        </a:solidFill>
      </dgm:spPr>
      <dgm:t>
        <a:bodyPr/>
        <a:lstStyle/>
        <a:p>
          <a:r>
            <a:rPr lang="en-GB" dirty="0" smtClean="0"/>
            <a:t>Extend NS View Component</a:t>
          </a:r>
          <a:endParaRPr lang="en-GB" dirty="0"/>
        </a:p>
      </dgm:t>
    </dgm:pt>
    <dgm:pt modelId="{508FDEA3-C271-482D-876C-6148D1B4A94D}" type="parTrans" cxnId="{6B00A2CA-0C50-44C3-ABF6-82186D5E200C}">
      <dgm:prSet/>
      <dgm:spPr/>
      <dgm:t>
        <a:bodyPr/>
        <a:lstStyle/>
        <a:p>
          <a:endParaRPr lang="en-GB"/>
        </a:p>
      </dgm:t>
    </dgm:pt>
    <dgm:pt modelId="{71BE9608-3C60-4E18-A9C1-E8ED603C2B84}" type="sibTrans" cxnId="{6B00A2CA-0C50-44C3-ABF6-82186D5E200C}">
      <dgm:prSet/>
      <dgm:spPr/>
      <dgm:t>
        <a:bodyPr/>
        <a:lstStyle/>
        <a:p>
          <a:endParaRPr lang="en-GB"/>
        </a:p>
      </dgm:t>
    </dgm:pt>
    <dgm:pt modelId="{9AD97553-DF05-46B8-A39C-EDF26816211D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smtClean="0"/>
            <a:t>Expose 3</a:t>
          </a:r>
          <a:r>
            <a:rPr lang="en-GB" baseline="30000" dirty="0" smtClean="0"/>
            <a:t>rd</a:t>
          </a:r>
          <a:r>
            <a:rPr lang="en-GB" dirty="0" smtClean="0"/>
            <a:t> party component</a:t>
          </a:r>
          <a:endParaRPr lang="en-GB" dirty="0"/>
        </a:p>
      </dgm:t>
    </dgm:pt>
    <dgm:pt modelId="{A5F41412-CFB2-4C32-8422-794CF050C96B}" type="parTrans" cxnId="{7ABED138-B21D-4923-BFA8-D2494F67FC79}">
      <dgm:prSet/>
      <dgm:spPr/>
      <dgm:t>
        <a:bodyPr/>
        <a:lstStyle/>
        <a:p>
          <a:endParaRPr lang="en-GB"/>
        </a:p>
      </dgm:t>
    </dgm:pt>
    <dgm:pt modelId="{FFB091CF-F930-425F-9D0E-A77832DEE8C8}" type="sibTrans" cxnId="{7ABED138-B21D-4923-BFA8-D2494F67FC79}">
      <dgm:prSet/>
      <dgm:spPr/>
      <dgm:t>
        <a:bodyPr/>
        <a:lstStyle/>
        <a:p>
          <a:endParaRPr lang="en-GB"/>
        </a:p>
      </dgm:t>
    </dgm:pt>
    <dgm:pt modelId="{D1994899-4E15-4C41-9D2D-210D278DA5D6}">
      <dgm:prSet phldrT="[Text]"/>
      <dgm:spPr>
        <a:solidFill>
          <a:srgbClr val="5B9BD5"/>
        </a:solidFill>
      </dgm:spPr>
      <dgm:t>
        <a:bodyPr/>
        <a:lstStyle/>
        <a:p>
          <a:r>
            <a:rPr lang="en-GB" dirty="0" smtClean="0"/>
            <a:t>Implement NS default functions</a:t>
          </a:r>
        </a:p>
      </dgm:t>
    </dgm:pt>
    <dgm:pt modelId="{3AF72696-B76D-4108-A4B3-80F29A9BD947}" type="parTrans" cxnId="{63132B9B-DCEE-4C04-ACF4-8C5F5B90ED5E}">
      <dgm:prSet/>
      <dgm:spPr/>
      <dgm:t>
        <a:bodyPr/>
        <a:lstStyle/>
        <a:p>
          <a:endParaRPr lang="en-GB"/>
        </a:p>
      </dgm:t>
    </dgm:pt>
    <dgm:pt modelId="{4C110875-71CC-4495-83AC-4237F0C1A85C}" type="sibTrans" cxnId="{63132B9B-DCEE-4C04-ACF4-8C5F5B90ED5E}">
      <dgm:prSet/>
      <dgm:spPr/>
      <dgm:t>
        <a:bodyPr/>
        <a:lstStyle/>
        <a:p>
          <a:endParaRPr lang="en-GB"/>
        </a:p>
      </dgm:t>
    </dgm:pt>
    <dgm:pt modelId="{246D31B3-6309-499B-8774-E752E9D79F31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smtClean="0"/>
            <a:t>Properties</a:t>
          </a:r>
          <a:endParaRPr lang="en-GB" dirty="0"/>
        </a:p>
      </dgm:t>
    </dgm:pt>
    <dgm:pt modelId="{DBA97C3C-9C12-40CA-B38E-8C1D37F13151}" type="parTrans" cxnId="{1AC19373-6E9A-4337-9B4A-269A770B829D}">
      <dgm:prSet/>
      <dgm:spPr/>
      <dgm:t>
        <a:bodyPr/>
        <a:lstStyle/>
        <a:p>
          <a:endParaRPr lang="en-GB"/>
        </a:p>
      </dgm:t>
    </dgm:pt>
    <dgm:pt modelId="{04C01EEB-F688-41BB-A193-56663E76C28C}" type="sibTrans" cxnId="{1AC19373-6E9A-4337-9B4A-269A770B829D}">
      <dgm:prSet/>
      <dgm:spPr/>
      <dgm:t>
        <a:bodyPr/>
        <a:lstStyle/>
        <a:p>
          <a:endParaRPr lang="en-GB"/>
        </a:p>
      </dgm:t>
    </dgm:pt>
    <dgm:pt modelId="{53688C95-CCF8-4C48-9198-CEEB854AE72C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smtClean="0"/>
            <a:t>Functions</a:t>
          </a:r>
          <a:endParaRPr lang="en-GB" dirty="0"/>
        </a:p>
      </dgm:t>
    </dgm:pt>
    <dgm:pt modelId="{38409860-12FB-4CF1-B71D-93CC97F5B5A2}" type="parTrans" cxnId="{E29F9FD3-B030-41AC-9F4C-DE75D126F972}">
      <dgm:prSet/>
      <dgm:spPr/>
      <dgm:t>
        <a:bodyPr/>
        <a:lstStyle/>
        <a:p>
          <a:endParaRPr lang="en-GB"/>
        </a:p>
      </dgm:t>
    </dgm:pt>
    <dgm:pt modelId="{075E3C33-5A21-4078-83A8-6895459148B3}" type="sibTrans" cxnId="{E29F9FD3-B030-41AC-9F4C-DE75D126F972}">
      <dgm:prSet/>
      <dgm:spPr/>
      <dgm:t>
        <a:bodyPr/>
        <a:lstStyle/>
        <a:p>
          <a:endParaRPr lang="en-GB"/>
        </a:p>
      </dgm:t>
    </dgm:pt>
    <dgm:pt modelId="{FD4B2786-3899-4E74-B409-F0E6867DEC88}">
      <dgm:prSet phldrT="[Text]"/>
      <dgm:spPr>
        <a:solidFill>
          <a:srgbClr val="5B9BD5"/>
        </a:solidFill>
      </dgm:spPr>
      <dgm:t>
        <a:bodyPr/>
        <a:lstStyle/>
        <a:p>
          <a:r>
            <a:rPr lang="en-GB" dirty="0" smtClean="0"/>
            <a:t>Create</a:t>
          </a:r>
        </a:p>
      </dgm:t>
    </dgm:pt>
    <dgm:pt modelId="{ECE5DF79-C9C5-49D1-AB3B-6901E5A4B653}" type="parTrans" cxnId="{C62F0039-8C54-4DC8-B1FF-A86860D20758}">
      <dgm:prSet/>
      <dgm:spPr/>
      <dgm:t>
        <a:bodyPr/>
        <a:lstStyle/>
        <a:p>
          <a:endParaRPr lang="en-GB"/>
        </a:p>
      </dgm:t>
    </dgm:pt>
    <dgm:pt modelId="{A78B14FB-B4CD-4BF6-90D3-0AF5A765BF28}" type="sibTrans" cxnId="{C62F0039-8C54-4DC8-B1FF-A86860D20758}">
      <dgm:prSet/>
      <dgm:spPr/>
      <dgm:t>
        <a:bodyPr/>
        <a:lstStyle/>
        <a:p>
          <a:endParaRPr lang="en-GB"/>
        </a:p>
      </dgm:t>
    </dgm:pt>
    <dgm:pt modelId="{10F29A46-6D48-45C9-8FD8-1B274D77DCDF}">
      <dgm:prSet phldrT="[Text]"/>
      <dgm:spPr>
        <a:solidFill>
          <a:srgbClr val="5B9BD5"/>
        </a:solidFill>
      </dgm:spPr>
      <dgm:t>
        <a:bodyPr/>
        <a:lstStyle/>
        <a:p>
          <a:r>
            <a:rPr lang="en-GB" dirty="0" smtClean="0"/>
            <a:t>Add/Remove To Visual Tree</a:t>
          </a:r>
        </a:p>
      </dgm:t>
    </dgm:pt>
    <dgm:pt modelId="{49D944EF-0885-4E7B-88EB-7C6A20EC99F7}" type="parTrans" cxnId="{D7791EC5-D48D-46A2-94CC-94808CBB692C}">
      <dgm:prSet/>
      <dgm:spPr/>
      <dgm:t>
        <a:bodyPr/>
        <a:lstStyle/>
        <a:p>
          <a:endParaRPr lang="en-GB"/>
        </a:p>
      </dgm:t>
    </dgm:pt>
    <dgm:pt modelId="{CD61C129-121C-480A-963F-2AA0E245DB28}" type="sibTrans" cxnId="{D7791EC5-D48D-46A2-94CC-94808CBB692C}">
      <dgm:prSet/>
      <dgm:spPr/>
      <dgm:t>
        <a:bodyPr/>
        <a:lstStyle/>
        <a:p>
          <a:endParaRPr lang="en-GB"/>
        </a:p>
      </dgm:t>
    </dgm:pt>
    <dgm:pt modelId="{ECFEE09D-8621-4C82-AEE9-5588ECC6B6B3}" type="pres">
      <dgm:prSet presAssocID="{4A35EDCE-AD32-4757-80EC-636936724A6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3A552E8C-27E1-4126-9C40-CFE06775739C}" type="pres">
      <dgm:prSet presAssocID="{22782FFB-2F6E-4BB7-B8C4-D42D586C44F5}" presName="vertOne" presStyleCnt="0"/>
      <dgm:spPr/>
    </dgm:pt>
    <dgm:pt modelId="{775998FB-F6C0-439F-BA82-A08608E23187}" type="pres">
      <dgm:prSet presAssocID="{22782FFB-2F6E-4BB7-B8C4-D42D586C44F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4E372EC-1061-4245-8ADA-4E05AEB66E2E}" type="pres">
      <dgm:prSet presAssocID="{22782FFB-2F6E-4BB7-B8C4-D42D586C44F5}" presName="parTransOne" presStyleCnt="0"/>
      <dgm:spPr/>
    </dgm:pt>
    <dgm:pt modelId="{728BE863-BD7B-4FDD-B20F-DDB49416618A}" type="pres">
      <dgm:prSet presAssocID="{22782FFB-2F6E-4BB7-B8C4-D42D586C44F5}" presName="horzOne" presStyleCnt="0"/>
      <dgm:spPr/>
    </dgm:pt>
    <dgm:pt modelId="{24AE68F8-20E4-40A4-90BD-C21291374CAF}" type="pres">
      <dgm:prSet presAssocID="{9AD97553-DF05-46B8-A39C-EDF26816211D}" presName="vertTwo" presStyleCnt="0"/>
      <dgm:spPr/>
    </dgm:pt>
    <dgm:pt modelId="{4BE33015-225B-4229-8137-2F24E2AE2409}" type="pres">
      <dgm:prSet presAssocID="{9AD97553-DF05-46B8-A39C-EDF26816211D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9E2202D-EBFB-43F6-9E75-E2671D13BA55}" type="pres">
      <dgm:prSet presAssocID="{9AD97553-DF05-46B8-A39C-EDF26816211D}" presName="parTransTwo" presStyleCnt="0"/>
      <dgm:spPr/>
    </dgm:pt>
    <dgm:pt modelId="{3B47EB1B-34F2-4709-AE3E-A2B36246C6F5}" type="pres">
      <dgm:prSet presAssocID="{9AD97553-DF05-46B8-A39C-EDF26816211D}" presName="horzTwo" presStyleCnt="0"/>
      <dgm:spPr/>
    </dgm:pt>
    <dgm:pt modelId="{254AE38E-0A30-483B-9FCF-2C49DE317DE7}" type="pres">
      <dgm:prSet presAssocID="{246D31B3-6309-499B-8774-E752E9D79F31}" presName="vertThree" presStyleCnt="0"/>
      <dgm:spPr/>
    </dgm:pt>
    <dgm:pt modelId="{A236D306-930B-484D-B3AF-366AC2AFE8CF}" type="pres">
      <dgm:prSet presAssocID="{246D31B3-6309-499B-8774-E752E9D79F31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E8BCFBE-E0F7-4897-AF28-DA54FB0FA68B}" type="pres">
      <dgm:prSet presAssocID="{246D31B3-6309-499B-8774-E752E9D79F31}" presName="horzThree" presStyleCnt="0"/>
      <dgm:spPr/>
    </dgm:pt>
    <dgm:pt modelId="{F00270AC-D56A-42E7-B57D-A8167F785252}" type="pres">
      <dgm:prSet presAssocID="{04C01EEB-F688-41BB-A193-56663E76C28C}" presName="sibSpaceThree" presStyleCnt="0"/>
      <dgm:spPr/>
    </dgm:pt>
    <dgm:pt modelId="{9C8E12FF-7263-41A2-88C7-B33D4F2B3577}" type="pres">
      <dgm:prSet presAssocID="{53688C95-CCF8-4C48-9198-CEEB854AE72C}" presName="vertThree" presStyleCnt="0"/>
      <dgm:spPr/>
    </dgm:pt>
    <dgm:pt modelId="{CB21AA44-73AD-4FB4-A555-F597E9C79114}" type="pres">
      <dgm:prSet presAssocID="{53688C95-CCF8-4C48-9198-CEEB854AE72C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514D50A-2D64-4DDA-B11D-CEB8551AFE9F}" type="pres">
      <dgm:prSet presAssocID="{53688C95-CCF8-4C48-9198-CEEB854AE72C}" presName="horzThree" presStyleCnt="0"/>
      <dgm:spPr/>
    </dgm:pt>
    <dgm:pt modelId="{12447B4B-0EA5-4C10-A4FD-D1FF30E2FA35}" type="pres">
      <dgm:prSet presAssocID="{FFB091CF-F930-425F-9D0E-A77832DEE8C8}" presName="sibSpaceTwo" presStyleCnt="0"/>
      <dgm:spPr/>
    </dgm:pt>
    <dgm:pt modelId="{63A568E2-A787-4899-93A8-0C3D8FF40E9C}" type="pres">
      <dgm:prSet presAssocID="{D1994899-4E15-4C41-9D2D-210D278DA5D6}" presName="vertTwo" presStyleCnt="0"/>
      <dgm:spPr/>
    </dgm:pt>
    <dgm:pt modelId="{84DB1D0D-9F0D-45E5-AB65-787578789116}" type="pres">
      <dgm:prSet presAssocID="{D1994899-4E15-4C41-9D2D-210D278DA5D6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F02399E-6B1A-4636-9732-DE64CFB94053}" type="pres">
      <dgm:prSet presAssocID="{D1994899-4E15-4C41-9D2D-210D278DA5D6}" presName="parTransTwo" presStyleCnt="0"/>
      <dgm:spPr/>
    </dgm:pt>
    <dgm:pt modelId="{57E220FC-F0CD-4619-912B-F4F31FF93712}" type="pres">
      <dgm:prSet presAssocID="{D1994899-4E15-4C41-9D2D-210D278DA5D6}" presName="horzTwo" presStyleCnt="0"/>
      <dgm:spPr/>
    </dgm:pt>
    <dgm:pt modelId="{AD07385B-F6D6-4E05-B5A3-5170D6646F7F}" type="pres">
      <dgm:prSet presAssocID="{FD4B2786-3899-4E74-B409-F0E6867DEC88}" presName="vertThree" presStyleCnt="0"/>
      <dgm:spPr/>
    </dgm:pt>
    <dgm:pt modelId="{8F876338-6738-4036-9FC7-56A6A62A8252}" type="pres">
      <dgm:prSet presAssocID="{FD4B2786-3899-4E74-B409-F0E6867DEC88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4E818DF-3ED0-4F2C-AF9A-2DD69247FBA5}" type="pres">
      <dgm:prSet presAssocID="{FD4B2786-3899-4E74-B409-F0E6867DEC88}" presName="horzThree" presStyleCnt="0"/>
      <dgm:spPr/>
    </dgm:pt>
    <dgm:pt modelId="{E5FAB7F6-64AC-4370-BEB6-AFCDA5B3E4EF}" type="pres">
      <dgm:prSet presAssocID="{A78B14FB-B4CD-4BF6-90D3-0AF5A765BF28}" presName="sibSpaceThree" presStyleCnt="0"/>
      <dgm:spPr/>
    </dgm:pt>
    <dgm:pt modelId="{7467642E-BA09-4492-90D5-FBFEF3DBE683}" type="pres">
      <dgm:prSet presAssocID="{10F29A46-6D48-45C9-8FD8-1B274D77DCDF}" presName="vertThree" presStyleCnt="0"/>
      <dgm:spPr/>
    </dgm:pt>
    <dgm:pt modelId="{D8627629-689D-4707-9CC5-EF40D8C0093D}" type="pres">
      <dgm:prSet presAssocID="{10F29A46-6D48-45C9-8FD8-1B274D77DCDF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F0C8995-940A-43EC-9091-ABBFD6D7BE4D}" type="pres">
      <dgm:prSet presAssocID="{10F29A46-6D48-45C9-8FD8-1B274D77DCDF}" presName="horzThree" presStyleCnt="0"/>
      <dgm:spPr/>
    </dgm:pt>
  </dgm:ptLst>
  <dgm:cxnLst>
    <dgm:cxn modelId="{0ABC17FA-6714-49D5-8381-AE187124180D}" type="presOf" srcId="{9AD97553-DF05-46B8-A39C-EDF26816211D}" destId="{4BE33015-225B-4229-8137-2F24E2AE2409}" srcOrd="0" destOrd="0" presId="urn:microsoft.com/office/officeart/2005/8/layout/hierarchy4"/>
    <dgm:cxn modelId="{4AEFD4A0-15A5-4680-9EF0-E4B62E1EFC08}" type="presOf" srcId="{22782FFB-2F6E-4BB7-B8C4-D42D586C44F5}" destId="{775998FB-F6C0-439F-BA82-A08608E23187}" srcOrd="0" destOrd="0" presId="urn:microsoft.com/office/officeart/2005/8/layout/hierarchy4"/>
    <dgm:cxn modelId="{10DD0942-5529-474B-8D9D-56D1AB8138B5}" type="presOf" srcId="{D1994899-4E15-4C41-9D2D-210D278DA5D6}" destId="{84DB1D0D-9F0D-45E5-AB65-787578789116}" srcOrd="0" destOrd="0" presId="urn:microsoft.com/office/officeart/2005/8/layout/hierarchy4"/>
    <dgm:cxn modelId="{1AC19373-6E9A-4337-9B4A-269A770B829D}" srcId="{9AD97553-DF05-46B8-A39C-EDF26816211D}" destId="{246D31B3-6309-499B-8774-E752E9D79F31}" srcOrd="0" destOrd="0" parTransId="{DBA97C3C-9C12-40CA-B38E-8C1D37F13151}" sibTransId="{04C01EEB-F688-41BB-A193-56663E76C28C}"/>
    <dgm:cxn modelId="{1ECB88A8-B4E1-4E7D-B6F1-0DF478D9744A}" type="presOf" srcId="{53688C95-CCF8-4C48-9198-CEEB854AE72C}" destId="{CB21AA44-73AD-4FB4-A555-F597E9C79114}" srcOrd="0" destOrd="0" presId="urn:microsoft.com/office/officeart/2005/8/layout/hierarchy4"/>
    <dgm:cxn modelId="{F51E8F08-8DFA-48D7-A1C4-4CF2D4326320}" type="presOf" srcId="{FD4B2786-3899-4E74-B409-F0E6867DEC88}" destId="{8F876338-6738-4036-9FC7-56A6A62A8252}" srcOrd="0" destOrd="0" presId="urn:microsoft.com/office/officeart/2005/8/layout/hierarchy4"/>
    <dgm:cxn modelId="{C62F0039-8C54-4DC8-B1FF-A86860D20758}" srcId="{D1994899-4E15-4C41-9D2D-210D278DA5D6}" destId="{FD4B2786-3899-4E74-B409-F0E6867DEC88}" srcOrd="0" destOrd="0" parTransId="{ECE5DF79-C9C5-49D1-AB3B-6901E5A4B653}" sibTransId="{A78B14FB-B4CD-4BF6-90D3-0AF5A765BF28}"/>
    <dgm:cxn modelId="{56A48A52-1280-4B19-A3F8-4194DB92FE4C}" type="presOf" srcId="{4A35EDCE-AD32-4757-80EC-636936724A63}" destId="{ECFEE09D-8621-4C82-AEE9-5588ECC6B6B3}" srcOrd="0" destOrd="0" presId="urn:microsoft.com/office/officeart/2005/8/layout/hierarchy4"/>
    <dgm:cxn modelId="{E29F9FD3-B030-41AC-9F4C-DE75D126F972}" srcId="{9AD97553-DF05-46B8-A39C-EDF26816211D}" destId="{53688C95-CCF8-4C48-9198-CEEB854AE72C}" srcOrd="1" destOrd="0" parTransId="{38409860-12FB-4CF1-B71D-93CC97F5B5A2}" sibTransId="{075E3C33-5A21-4078-83A8-6895459148B3}"/>
    <dgm:cxn modelId="{D7791EC5-D48D-46A2-94CC-94808CBB692C}" srcId="{D1994899-4E15-4C41-9D2D-210D278DA5D6}" destId="{10F29A46-6D48-45C9-8FD8-1B274D77DCDF}" srcOrd="1" destOrd="0" parTransId="{49D944EF-0885-4E7B-88EB-7C6A20EC99F7}" sibTransId="{CD61C129-121C-480A-963F-2AA0E245DB28}"/>
    <dgm:cxn modelId="{6B00A2CA-0C50-44C3-ABF6-82186D5E200C}" srcId="{4A35EDCE-AD32-4757-80EC-636936724A63}" destId="{22782FFB-2F6E-4BB7-B8C4-D42D586C44F5}" srcOrd="0" destOrd="0" parTransId="{508FDEA3-C271-482D-876C-6148D1B4A94D}" sibTransId="{71BE9608-3C60-4E18-A9C1-E8ED603C2B84}"/>
    <dgm:cxn modelId="{7ABED138-B21D-4923-BFA8-D2494F67FC79}" srcId="{22782FFB-2F6E-4BB7-B8C4-D42D586C44F5}" destId="{9AD97553-DF05-46B8-A39C-EDF26816211D}" srcOrd="0" destOrd="0" parTransId="{A5F41412-CFB2-4C32-8422-794CF050C96B}" sibTransId="{FFB091CF-F930-425F-9D0E-A77832DEE8C8}"/>
    <dgm:cxn modelId="{63132B9B-DCEE-4C04-ACF4-8C5F5B90ED5E}" srcId="{22782FFB-2F6E-4BB7-B8C4-D42D586C44F5}" destId="{D1994899-4E15-4C41-9D2D-210D278DA5D6}" srcOrd="1" destOrd="0" parTransId="{3AF72696-B76D-4108-A4B3-80F29A9BD947}" sibTransId="{4C110875-71CC-4495-83AC-4237F0C1A85C}"/>
    <dgm:cxn modelId="{39BC5CDB-0073-449D-8F2E-6B0FD35F3971}" type="presOf" srcId="{10F29A46-6D48-45C9-8FD8-1B274D77DCDF}" destId="{D8627629-689D-4707-9CC5-EF40D8C0093D}" srcOrd="0" destOrd="0" presId="urn:microsoft.com/office/officeart/2005/8/layout/hierarchy4"/>
    <dgm:cxn modelId="{8C883BF5-94E9-4F5A-B132-51AE0BBC32A3}" type="presOf" srcId="{246D31B3-6309-499B-8774-E752E9D79F31}" destId="{A236D306-930B-484D-B3AF-366AC2AFE8CF}" srcOrd="0" destOrd="0" presId="urn:microsoft.com/office/officeart/2005/8/layout/hierarchy4"/>
    <dgm:cxn modelId="{0B5D6E45-84C2-4E5A-8A0E-4EB866FF1300}" type="presParOf" srcId="{ECFEE09D-8621-4C82-AEE9-5588ECC6B6B3}" destId="{3A552E8C-27E1-4126-9C40-CFE06775739C}" srcOrd="0" destOrd="0" presId="urn:microsoft.com/office/officeart/2005/8/layout/hierarchy4"/>
    <dgm:cxn modelId="{D722203D-7901-4FD0-876E-9BFF306F9EFF}" type="presParOf" srcId="{3A552E8C-27E1-4126-9C40-CFE06775739C}" destId="{775998FB-F6C0-439F-BA82-A08608E23187}" srcOrd="0" destOrd="0" presId="urn:microsoft.com/office/officeart/2005/8/layout/hierarchy4"/>
    <dgm:cxn modelId="{060D17BC-76BD-4536-BF7A-17EB713699A9}" type="presParOf" srcId="{3A552E8C-27E1-4126-9C40-CFE06775739C}" destId="{84E372EC-1061-4245-8ADA-4E05AEB66E2E}" srcOrd="1" destOrd="0" presId="urn:microsoft.com/office/officeart/2005/8/layout/hierarchy4"/>
    <dgm:cxn modelId="{2C098262-BCC8-4B35-9529-A3C2215B6642}" type="presParOf" srcId="{3A552E8C-27E1-4126-9C40-CFE06775739C}" destId="{728BE863-BD7B-4FDD-B20F-DDB49416618A}" srcOrd="2" destOrd="0" presId="urn:microsoft.com/office/officeart/2005/8/layout/hierarchy4"/>
    <dgm:cxn modelId="{C156F85E-CB2D-4C20-BD82-1F0C442E8D6F}" type="presParOf" srcId="{728BE863-BD7B-4FDD-B20F-DDB49416618A}" destId="{24AE68F8-20E4-40A4-90BD-C21291374CAF}" srcOrd="0" destOrd="0" presId="urn:microsoft.com/office/officeart/2005/8/layout/hierarchy4"/>
    <dgm:cxn modelId="{78DC5788-6B7B-453A-9B3A-8C3FB7F39100}" type="presParOf" srcId="{24AE68F8-20E4-40A4-90BD-C21291374CAF}" destId="{4BE33015-225B-4229-8137-2F24E2AE2409}" srcOrd="0" destOrd="0" presId="urn:microsoft.com/office/officeart/2005/8/layout/hierarchy4"/>
    <dgm:cxn modelId="{EA4C95FF-B260-49FA-B5B1-7390F91D4B83}" type="presParOf" srcId="{24AE68F8-20E4-40A4-90BD-C21291374CAF}" destId="{99E2202D-EBFB-43F6-9E75-E2671D13BA55}" srcOrd="1" destOrd="0" presId="urn:microsoft.com/office/officeart/2005/8/layout/hierarchy4"/>
    <dgm:cxn modelId="{8CD1BA80-8E16-49E1-8B0A-FEB6F5FB62BD}" type="presParOf" srcId="{24AE68F8-20E4-40A4-90BD-C21291374CAF}" destId="{3B47EB1B-34F2-4709-AE3E-A2B36246C6F5}" srcOrd="2" destOrd="0" presId="urn:microsoft.com/office/officeart/2005/8/layout/hierarchy4"/>
    <dgm:cxn modelId="{C8635CFB-565D-4FA5-A892-DCABC194F073}" type="presParOf" srcId="{3B47EB1B-34F2-4709-AE3E-A2B36246C6F5}" destId="{254AE38E-0A30-483B-9FCF-2C49DE317DE7}" srcOrd="0" destOrd="0" presId="urn:microsoft.com/office/officeart/2005/8/layout/hierarchy4"/>
    <dgm:cxn modelId="{2166BF8E-CD80-4DEC-A8C6-2334DB4E7ABE}" type="presParOf" srcId="{254AE38E-0A30-483B-9FCF-2C49DE317DE7}" destId="{A236D306-930B-484D-B3AF-366AC2AFE8CF}" srcOrd="0" destOrd="0" presId="urn:microsoft.com/office/officeart/2005/8/layout/hierarchy4"/>
    <dgm:cxn modelId="{3EE9FAF9-12F4-402B-BAB2-1A2096888FFF}" type="presParOf" srcId="{254AE38E-0A30-483B-9FCF-2C49DE317DE7}" destId="{0E8BCFBE-E0F7-4897-AF28-DA54FB0FA68B}" srcOrd="1" destOrd="0" presId="urn:microsoft.com/office/officeart/2005/8/layout/hierarchy4"/>
    <dgm:cxn modelId="{3F49BAD2-1ACB-4DCC-9776-7C4B6C1D1C79}" type="presParOf" srcId="{3B47EB1B-34F2-4709-AE3E-A2B36246C6F5}" destId="{F00270AC-D56A-42E7-B57D-A8167F785252}" srcOrd="1" destOrd="0" presId="urn:microsoft.com/office/officeart/2005/8/layout/hierarchy4"/>
    <dgm:cxn modelId="{6ADF2D4A-2F56-43AB-80CD-CFF9596C1064}" type="presParOf" srcId="{3B47EB1B-34F2-4709-AE3E-A2B36246C6F5}" destId="{9C8E12FF-7263-41A2-88C7-B33D4F2B3577}" srcOrd="2" destOrd="0" presId="urn:microsoft.com/office/officeart/2005/8/layout/hierarchy4"/>
    <dgm:cxn modelId="{190A4ADC-4C85-4331-BF33-AF10122EA7C0}" type="presParOf" srcId="{9C8E12FF-7263-41A2-88C7-B33D4F2B3577}" destId="{CB21AA44-73AD-4FB4-A555-F597E9C79114}" srcOrd="0" destOrd="0" presId="urn:microsoft.com/office/officeart/2005/8/layout/hierarchy4"/>
    <dgm:cxn modelId="{D4B6F9A7-A98B-4D24-A1B1-D6B8E5C1A30E}" type="presParOf" srcId="{9C8E12FF-7263-41A2-88C7-B33D4F2B3577}" destId="{B514D50A-2D64-4DDA-B11D-CEB8551AFE9F}" srcOrd="1" destOrd="0" presId="urn:microsoft.com/office/officeart/2005/8/layout/hierarchy4"/>
    <dgm:cxn modelId="{04F3AB36-6EE2-4618-8B3E-A1CB893394B2}" type="presParOf" srcId="{728BE863-BD7B-4FDD-B20F-DDB49416618A}" destId="{12447B4B-0EA5-4C10-A4FD-D1FF30E2FA35}" srcOrd="1" destOrd="0" presId="urn:microsoft.com/office/officeart/2005/8/layout/hierarchy4"/>
    <dgm:cxn modelId="{6702236F-96E5-48A3-BCF2-46C49E6A02B3}" type="presParOf" srcId="{728BE863-BD7B-4FDD-B20F-DDB49416618A}" destId="{63A568E2-A787-4899-93A8-0C3D8FF40E9C}" srcOrd="2" destOrd="0" presId="urn:microsoft.com/office/officeart/2005/8/layout/hierarchy4"/>
    <dgm:cxn modelId="{7BE5D37E-8025-45CE-99A1-C354B175CEF6}" type="presParOf" srcId="{63A568E2-A787-4899-93A8-0C3D8FF40E9C}" destId="{84DB1D0D-9F0D-45E5-AB65-787578789116}" srcOrd="0" destOrd="0" presId="urn:microsoft.com/office/officeart/2005/8/layout/hierarchy4"/>
    <dgm:cxn modelId="{A42436B2-552F-4580-A491-79D0F2BFCB8F}" type="presParOf" srcId="{63A568E2-A787-4899-93A8-0C3D8FF40E9C}" destId="{3F02399E-6B1A-4636-9732-DE64CFB94053}" srcOrd="1" destOrd="0" presId="urn:microsoft.com/office/officeart/2005/8/layout/hierarchy4"/>
    <dgm:cxn modelId="{A9838D32-245E-4CF1-B893-D9D4D482473B}" type="presParOf" srcId="{63A568E2-A787-4899-93A8-0C3D8FF40E9C}" destId="{57E220FC-F0CD-4619-912B-F4F31FF93712}" srcOrd="2" destOrd="0" presId="urn:microsoft.com/office/officeart/2005/8/layout/hierarchy4"/>
    <dgm:cxn modelId="{12585987-275D-4159-B7AB-D87C7E32EA97}" type="presParOf" srcId="{57E220FC-F0CD-4619-912B-F4F31FF93712}" destId="{AD07385B-F6D6-4E05-B5A3-5170D6646F7F}" srcOrd="0" destOrd="0" presId="urn:microsoft.com/office/officeart/2005/8/layout/hierarchy4"/>
    <dgm:cxn modelId="{86CA3990-F021-4BF1-A01B-5B0D49469775}" type="presParOf" srcId="{AD07385B-F6D6-4E05-B5A3-5170D6646F7F}" destId="{8F876338-6738-4036-9FC7-56A6A62A8252}" srcOrd="0" destOrd="0" presId="urn:microsoft.com/office/officeart/2005/8/layout/hierarchy4"/>
    <dgm:cxn modelId="{F39C98A5-FC43-4867-9F89-3AEA0AF78879}" type="presParOf" srcId="{AD07385B-F6D6-4E05-B5A3-5170D6646F7F}" destId="{44E818DF-3ED0-4F2C-AF9A-2DD69247FBA5}" srcOrd="1" destOrd="0" presId="urn:microsoft.com/office/officeart/2005/8/layout/hierarchy4"/>
    <dgm:cxn modelId="{1F60C98D-8979-4FFA-A78C-B23258836446}" type="presParOf" srcId="{57E220FC-F0CD-4619-912B-F4F31FF93712}" destId="{E5FAB7F6-64AC-4370-BEB6-AFCDA5B3E4EF}" srcOrd="1" destOrd="0" presId="urn:microsoft.com/office/officeart/2005/8/layout/hierarchy4"/>
    <dgm:cxn modelId="{D2156637-C549-4AA7-9873-C618E20D0712}" type="presParOf" srcId="{57E220FC-F0CD-4619-912B-F4F31FF93712}" destId="{7467642E-BA09-4492-90D5-FBFEF3DBE683}" srcOrd="2" destOrd="0" presId="urn:microsoft.com/office/officeart/2005/8/layout/hierarchy4"/>
    <dgm:cxn modelId="{A01BA82A-2D64-4B1B-944A-F987979E8AF6}" type="presParOf" srcId="{7467642E-BA09-4492-90D5-FBFEF3DBE683}" destId="{D8627629-689D-4707-9CC5-EF40D8C0093D}" srcOrd="0" destOrd="0" presId="urn:microsoft.com/office/officeart/2005/8/layout/hierarchy4"/>
    <dgm:cxn modelId="{713E0EEB-C0A5-4EFB-BAA5-84C676D277C7}" type="presParOf" srcId="{7467642E-BA09-4492-90D5-FBFEF3DBE683}" destId="{2F0C8995-940A-43EC-9091-ABBFD6D7BE4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06C19EB-39BF-48C0-82FA-DAB8427105AF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51A4C4C-ECFA-40E5-9EFD-245CF3F75B3F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en-GB" b="1" dirty="0" smtClean="0"/>
            <a:t>     - </a:t>
          </a:r>
          <a:r>
            <a:rPr lang="en-GB" b="1" dirty="0" err="1" smtClean="0"/>
            <a:t>SlideContent</a:t>
          </a:r>
          <a:endParaRPr lang="en-GB" b="1" dirty="0" smtClean="0"/>
        </a:p>
        <a:p>
          <a:pPr algn="l"/>
          <a:r>
            <a:rPr lang="en-GB" b="1" dirty="0" smtClean="0"/>
            <a:t>     - </a:t>
          </a:r>
          <a:r>
            <a:rPr lang="en-GB" b="1" dirty="0" err="1" smtClean="0"/>
            <a:t>SlideContentWidth</a:t>
          </a:r>
          <a:endParaRPr lang="en-GB" b="1" dirty="0" smtClean="0"/>
        </a:p>
        <a:p>
          <a:pPr algn="l"/>
          <a:r>
            <a:rPr lang="en-GB" b="1" dirty="0" smtClean="0"/>
            <a:t>     - </a:t>
          </a:r>
          <a:r>
            <a:rPr lang="en-GB" b="1" dirty="0" err="1" smtClean="0"/>
            <a:t>SlideMenu</a:t>
          </a:r>
          <a:endParaRPr lang="en-GB" b="1" dirty="0"/>
        </a:p>
      </dgm:t>
    </dgm:pt>
    <dgm:pt modelId="{2BE8CF37-A636-435A-85C3-8B580983A74C}" type="parTrans" cxnId="{C7B2245E-61D5-424B-B2C7-62E53AF92294}">
      <dgm:prSet/>
      <dgm:spPr/>
      <dgm:t>
        <a:bodyPr/>
        <a:lstStyle/>
        <a:p>
          <a:endParaRPr lang="en-GB"/>
        </a:p>
      </dgm:t>
    </dgm:pt>
    <dgm:pt modelId="{2F8FE403-7293-4ADA-A761-28C124A645B8}" type="sibTrans" cxnId="{C7B2245E-61D5-424B-B2C7-62E53AF92294}">
      <dgm:prSet/>
      <dgm:spPr/>
      <dgm:t>
        <a:bodyPr/>
        <a:lstStyle/>
        <a:p>
          <a:endParaRPr lang="en-GB"/>
        </a:p>
      </dgm:t>
    </dgm:pt>
    <dgm:pt modelId="{A79E7F98-EDC0-4297-9F97-681A3321AE8D}">
      <dgm:prSet/>
      <dgm:spPr>
        <a:solidFill>
          <a:srgbClr val="00B050"/>
        </a:solidFill>
      </dgm:spPr>
      <dgm:t>
        <a:bodyPr/>
        <a:lstStyle/>
        <a:p>
          <a:r>
            <a:rPr lang="en-GB" b="1" dirty="0" smtClean="0"/>
            <a:t>- </a:t>
          </a:r>
          <a:r>
            <a:rPr lang="en-GB" b="1" dirty="0" err="1" smtClean="0"/>
            <a:t>OpenSlideContent</a:t>
          </a:r>
          <a:r>
            <a:rPr lang="en-GB" b="1" dirty="0" smtClean="0"/>
            <a:t>()</a:t>
          </a:r>
        </a:p>
        <a:p>
          <a:r>
            <a:rPr lang="en-GB" b="1" dirty="0" smtClean="0"/>
            <a:t>- </a:t>
          </a:r>
          <a:r>
            <a:rPr lang="en-GB" b="1" dirty="0" err="1" smtClean="0"/>
            <a:t>CloseSlideContent</a:t>
          </a:r>
          <a:r>
            <a:rPr lang="en-GB" b="1" dirty="0" smtClean="0"/>
            <a:t>()</a:t>
          </a:r>
          <a:endParaRPr lang="en-GB" b="1" dirty="0" smtClean="0"/>
        </a:p>
      </dgm:t>
    </dgm:pt>
    <dgm:pt modelId="{97528272-A4ED-496D-B39E-6394842B1A2D}" type="parTrans" cxnId="{5A05F58B-B6B5-459A-80BA-0C2A76B63334}">
      <dgm:prSet/>
      <dgm:spPr/>
      <dgm:t>
        <a:bodyPr/>
        <a:lstStyle/>
        <a:p>
          <a:endParaRPr lang="en-GB"/>
        </a:p>
      </dgm:t>
    </dgm:pt>
    <dgm:pt modelId="{50E5A879-7496-48B5-BF98-707C598ACB0D}" type="sibTrans" cxnId="{5A05F58B-B6B5-459A-80BA-0C2A76B63334}">
      <dgm:prSet/>
      <dgm:spPr/>
      <dgm:t>
        <a:bodyPr/>
        <a:lstStyle/>
        <a:p>
          <a:endParaRPr lang="en-GB"/>
        </a:p>
      </dgm:t>
    </dgm:pt>
    <dgm:pt modelId="{11CD7AD9-B767-45F0-B679-3B1EFCF91F5A}">
      <dgm:prSet/>
      <dgm:spPr>
        <a:solidFill>
          <a:srgbClr val="00B050"/>
        </a:solidFill>
      </dgm:spPr>
      <dgm:t>
        <a:bodyPr/>
        <a:lstStyle/>
        <a:p>
          <a:r>
            <a:rPr lang="en-GB" dirty="0" smtClean="0"/>
            <a:t>Functions</a:t>
          </a:r>
        </a:p>
      </dgm:t>
    </dgm:pt>
    <dgm:pt modelId="{66E35543-BDE6-42AD-AB63-B02439850F50}" type="parTrans" cxnId="{07347419-A0F8-4017-AABF-EB2BDCC0186D}">
      <dgm:prSet/>
      <dgm:spPr/>
      <dgm:t>
        <a:bodyPr/>
        <a:lstStyle/>
        <a:p>
          <a:endParaRPr lang="en-GB"/>
        </a:p>
      </dgm:t>
    </dgm:pt>
    <dgm:pt modelId="{584C9872-AD4B-4A93-9C52-ADC239F8BF1C}" type="sibTrans" cxnId="{07347419-A0F8-4017-AABF-EB2BDCC0186D}">
      <dgm:prSet/>
      <dgm:spPr/>
      <dgm:t>
        <a:bodyPr/>
        <a:lstStyle/>
        <a:p>
          <a:endParaRPr lang="en-GB"/>
        </a:p>
      </dgm:t>
    </dgm:pt>
    <dgm:pt modelId="{3222FF11-C489-4A31-A7A7-4C0D9C996045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smtClean="0"/>
            <a:t>Properties</a:t>
          </a:r>
          <a:endParaRPr lang="en-GB" dirty="0"/>
        </a:p>
      </dgm:t>
    </dgm:pt>
    <dgm:pt modelId="{8CB6D058-0B0E-4744-86E3-180392433528}" type="parTrans" cxnId="{BAB2FFCC-FEFA-4A00-9051-09D5FF1AC114}">
      <dgm:prSet/>
      <dgm:spPr/>
      <dgm:t>
        <a:bodyPr/>
        <a:lstStyle/>
        <a:p>
          <a:endParaRPr lang="en-GB"/>
        </a:p>
      </dgm:t>
    </dgm:pt>
    <dgm:pt modelId="{DC8F3D67-02EF-4268-A130-043D1B4091F0}" type="sibTrans" cxnId="{BAB2FFCC-FEFA-4A00-9051-09D5FF1AC114}">
      <dgm:prSet/>
      <dgm:spPr/>
      <dgm:t>
        <a:bodyPr/>
        <a:lstStyle/>
        <a:p>
          <a:endParaRPr lang="en-GB"/>
        </a:p>
      </dgm:t>
    </dgm:pt>
    <dgm:pt modelId="{814B2362-0EFB-4CEF-BA42-A926BCE03A47}" type="pres">
      <dgm:prSet presAssocID="{906C19EB-39BF-48C0-82FA-DAB8427105A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17BCED49-83BB-4C25-881D-C51A2E1BA570}" type="pres">
      <dgm:prSet presAssocID="{3222FF11-C489-4A31-A7A7-4C0D9C996045}" presName="vertOne" presStyleCnt="0"/>
      <dgm:spPr/>
    </dgm:pt>
    <dgm:pt modelId="{C07B40A5-B1A3-417E-AA3A-D8C74E7FA534}" type="pres">
      <dgm:prSet presAssocID="{3222FF11-C489-4A31-A7A7-4C0D9C996045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9FFE894-BCF4-430E-B8D2-D6F4471D9BB3}" type="pres">
      <dgm:prSet presAssocID="{3222FF11-C489-4A31-A7A7-4C0D9C996045}" presName="parTransOne" presStyleCnt="0"/>
      <dgm:spPr/>
    </dgm:pt>
    <dgm:pt modelId="{FEB8ACA8-1CCA-4539-8951-412D375FA608}" type="pres">
      <dgm:prSet presAssocID="{3222FF11-C489-4A31-A7A7-4C0D9C996045}" presName="horzOne" presStyleCnt="0"/>
      <dgm:spPr/>
    </dgm:pt>
    <dgm:pt modelId="{A2FE7497-C776-47B1-AC06-F938EED53B9F}" type="pres">
      <dgm:prSet presAssocID="{551A4C4C-ECFA-40E5-9EFD-245CF3F75B3F}" presName="vertTwo" presStyleCnt="0"/>
      <dgm:spPr/>
    </dgm:pt>
    <dgm:pt modelId="{08FA17FD-FF18-4F85-97C1-0F221FADCA80}" type="pres">
      <dgm:prSet presAssocID="{551A4C4C-ECFA-40E5-9EFD-245CF3F75B3F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1952220-53F8-46F0-BF4D-9754BDCF9C67}" type="pres">
      <dgm:prSet presAssocID="{551A4C4C-ECFA-40E5-9EFD-245CF3F75B3F}" presName="horzTwo" presStyleCnt="0"/>
      <dgm:spPr/>
    </dgm:pt>
    <dgm:pt modelId="{5A461C5C-265F-45A9-8E27-53B8DAADB408}" type="pres">
      <dgm:prSet presAssocID="{DC8F3D67-02EF-4268-A130-043D1B4091F0}" presName="sibSpaceOne" presStyleCnt="0"/>
      <dgm:spPr/>
    </dgm:pt>
    <dgm:pt modelId="{A44077D6-496E-4C58-AE9E-41381EC17D65}" type="pres">
      <dgm:prSet presAssocID="{11CD7AD9-B767-45F0-B679-3B1EFCF91F5A}" presName="vertOne" presStyleCnt="0"/>
      <dgm:spPr/>
    </dgm:pt>
    <dgm:pt modelId="{FDAC7105-2B0F-44B7-8931-7B55CE83D979}" type="pres">
      <dgm:prSet presAssocID="{11CD7AD9-B767-45F0-B679-3B1EFCF91F5A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C23DF00-7C20-440A-BB71-9F534F85A6A4}" type="pres">
      <dgm:prSet presAssocID="{11CD7AD9-B767-45F0-B679-3B1EFCF91F5A}" presName="parTransOne" presStyleCnt="0"/>
      <dgm:spPr/>
    </dgm:pt>
    <dgm:pt modelId="{496301C1-97BB-4A01-94EA-72E2A3E8292D}" type="pres">
      <dgm:prSet presAssocID="{11CD7AD9-B767-45F0-B679-3B1EFCF91F5A}" presName="horzOne" presStyleCnt="0"/>
      <dgm:spPr/>
    </dgm:pt>
    <dgm:pt modelId="{ABEF500B-6485-4CF5-AAA6-F034A73634DB}" type="pres">
      <dgm:prSet presAssocID="{A79E7F98-EDC0-4297-9F97-681A3321AE8D}" presName="vertTwo" presStyleCnt="0"/>
      <dgm:spPr/>
    </dgm:pt>
    <dgm:pt modelId="{C123D8BF-F2C4-4418-8758-1A4D5C23A1C5}" type="pres">
      <dgm:prSet presAssocID="{A79E7F98-EDC0-4297-9F97-681A3321AE8D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F28C7EE-64D9-4D6E-8156-F0CD5E7C6AEE}" type="pres">
      <dgm:prSet presAssocID="{A79E7F98-EDC0-4297-9F97-681A3321AE8D}" presName="horzTwo" presStyleCnt="0"/>
      <dgm:spPr/>
    </dgm:pt>
  </dgm:ptLst>
  <dgm:cxnLst>
    <dgm:cxn modelId="{B02E5EFE-6ECB-4A26-B983-466A7DAF4D7A}" type="presOf" srcId="{3222FF11-C489-4A31-A7A7-4C0D9C996045}" destId="{C07B40A5-B1A3-417E-AA3A-D8C74E7FA534}" srcOrd="0" destOrd="0" presId="urn:microsoft.com/office/officeart/2005/8/layout/hierarchy4"/>
    <dgm:cxn modelId="{04313F38-F0A9-459D-A7D3-4BE741F629E1}" type="presOf" srcId="{A79E7F98-EDC0-4297-9F97-681A3321AE8D}" destId="{C123D8BF-F2C4-4418-8758-1A4D5C23A1C5}" srcOrd="0" destOrd="0" presId="urn:microsoft.com/office/officeart/2005/8/layout/hierarchy4"/>
    <dgm:cxn modelId="{BAB2FFCC-FEFA-4A00-9051-09D5FF1AC114}" srcId="{906C19EB-39BF-48C0-82FA-DAB8427105AF}" destId="{3222FF11-C489-4A31-A7A7-4C0D9C996045}" srcOrd="0" destOrd="0" parTransId="{8CB6D058-0B0E-4744-86E3-180392433528}" sibTransId="{DC8F3D67-02EF-4268-A130-043D1B4091F0}"/>
    <dgm:cxn modelId="{5A05F58B-B6B5-459A-80BA-0C2A76B63334}" srcId="{11CD7AD9-B767-45F0-B679-3B1EFCF91F5A}" destId="{A79E7F98-EDC0-4297-9F97-681A3321AE8D}" srcOrd="0" destOrd="0" parTransId="{97528272-A4ED-496D-B39E-6394842B1A2D}" sibTransId="{50E5A879-7496-48B5-BF98-707C598ACB0D}"/>
    <dgm:cxn modelId="{9334F05D-A66E-46EE-B9D6-C9A246D06410}" type="presOf" srcId="{11CD7AD9-B767-45F0-B679-3B1EFCF91F5A}" destId="{FDAC7105-2B0F-44B7-8931-7B55CE83D979}" srcOrd="0" destOrd="0" presId="urn:microsoft.com/office/officeart/2005/8/layout/hierarchy4"/>
    <dgm:cxn modelId="{C7B2245E-61D5-424B-B2C7-62E53AF92294}" srcId="{3222FF11-C489-4A31-A7A7-4C0D9C996045}" destId="{551A4C4C-ECFA-40E5-9EFD-245CF3F75B3F}" srcOrd="0" destOrd="0" parTransId="{2BE8CF37-A636-435A-85C3-8B580983A74C}" sibTransId="{2F8FE403-7293-4ADA-A761-28C124A645B8}"/>
    <dgm:cxn modelId="{E9543A03-E5F2-4997-BE58-E8F2860D2BED}" type="presOf" srcId="{551A4C4C-ECFA-40E5-9EFD-245CF3F75B3F}" destId="{08FA17FD-FF18-4F85-97C1-0F221FADCA80}" srcOrd="0" destOrd="0" presId="urn:microsoft.com/office/officeart/2005/8/layout/hierarchy4"/>
    <dgm:cxn modelId="{07347419-A0F8-4017-AABF-EB2BDCC0186D}" srcId="{906C19EB-39BF-48C0-82FA-DAB8427105AF}" destId="{11CD7AD9-B767-45F0-B679-3B1EFCF91F5A}" srcOrd="1" destOrd="0" parTransId="{66E35543-BDE6-42AD-AB63-B02439850F50}" sibTransId="{584C9872-AD4B-4A93-9C52-ADC239F8BF1C}"/>
    <dgm:cxn modelId="{8F7C9E8E-8A4B-435D-922A-91DA00FB286E}" type="presOf" srcId="{906C19EB-39BF-48C0-82FA-DAB8427105AF}" destId="{814B2362-0EFB-4CEF-BA42-A926BCE03A47}" srcOrd="0" destOrd="0" presId="urn:microsoft.com/office/officeart/2005/8/layout/hierarchy4"/>
    <dgm:cxn modelId="{D4382E43-2C4B-410C-AF6B-A1657232CE8E}" type="presParOf" srcId="{814B2362-0EFB-4CEF-BA42-A926BCE03A47}" destId="{17BCED49-83BB-4C25-881D-C51A2E1BA570}" srcOrd="0" destOrd="0" presId="urn:microsoft.com/office/officeart/2005/8/layout/hierarchy4"/>
    <dgm:cxn modelId="{493EB662-FCA2-4C88-95B1-8C30D6CE6301}" type="presParOf" srcId="{17BCED49-83BB-4C25-881D-C51A2E1BA570}" destId="{C07B40A5-B1A3-417E-AA3A-D8C74E7FA534}" srcOrd="0" destOrd="0" presId="urn:microsoft.com/office/officeart/2005/8/layout/hierarchy4"/>
    <dgm:cxn modelId="{38FD0C54-B61B-4491-8F81-CB2DFB3AB608}" type="presParOf" srcId="{17BCED49-83BB-4C25-881D-C51A2E1BA570}" destId="{29FFE894-BCF4-430E-B8D2-D6F4471D9BB3}" srcOrd="1" destOrd="0" presId="urn:microsoft.com/office/officeart/2005/8/layout/hierarchy4"/>
    <dgm:cxn modelId="{0CF4CFA2-FE7A-494A-99C3-D801D252DABF}" type="presParOf" srcId="{17BCED49-83BB-4C25-881D-C51A2E1BA570}" destId="{FEB8ACA8-1CCA-4539-8951-412D375FA608}" srcOrd="2" destOrd="0" presId="urn:microsoft.com/office/officeart/2005/8/layout/hierarchy4"/>
    <dgm:cxn modelId="{13F85C47-1BEA-4B52-A7E1-1A0750AB26CF}" type="presParOf" srcId="{FEB8ACA8-1CCA-4539-8951-412D375FA608}" destId="{A2FE7497-C776-47B1-AC06-F938EED53B9F}" srcOrd="0" destOrd="0" presId="urn:microsoft.com/office/officeart/2005/8/layout/hierarchy4"/>
    <dgm:cxn modelId="{64BB58EC-5A45-4442-A9F9-3131ED8E752C}" type="presParOf" srcId="{A2FE7497-C776-47B1-AC06-F938EED53B9F}" destId="{08FA17FD-FF18-4F85-97C1-0F221FADCA80}" srcOrd="0" destOrd="0" presId="urn:microsoft.com/office/officeart/2005/8/layout/hierarchy4"/>
    <dgm:cxn modelId="{9FF58945-A0E3-4160-A83C-7A631870E55C}" type="presParOf" srcId="{A2FE7497-C776-47B1-AC06-F938EED53B9F}" destId="{F1952220-53F8-46F0-BF4D-9754BDCF9C67}" srcOrd="1" destOrd="0" presId="urn:microsoft.com/office/officeart/2005/8/layout/hierarchy4"/>
    <dgm:cxn modelId="{D0D576D7-AA4D-4DCC-8C3D-965E100A6A91}" type="presParOf" srcId="{814B2362-0EFB-4CEF-BA42-A926BCE03A47}" destId="{5A461C5C-265F-45A9-8E27-53B8DAADB408}" srcOrd="1" destOrd="0" presId="urn:microsoft.com/office/officeart/2005/8/layout/hierarchy4"/>
    <dgm:cxn modelId="{7B038814-B869-402C-8FA8-CA600405B361}" type="presParOf" srcId="{814B2362-0EFB-4CEF-BA42-A926BCE03A47}" destId="{A44077D6-496E-4C58-AE9E-41381EC17D65}" srcOrd="2" destOrd="0" presId="urn:microsoft.com/office/officeart/2005/8/layout/hierarchy4"/>
    <dgm:cxn modelId="{09E48CFD-F43F-42E3-AD21-CFEB56ACCEC8}" type="presParOf" srcId="{A44077D6-496E-4C58-AE9E-41381EC17D65}" destId="{FDAC7105-2B0F-44B7-8931-7B55CE83D979}" srcOrd="0" destOrd="0" presId="urn:microsoft.com/office/officeart/2005/8/layout/hierarchy4"/>
    <dgm:cxn modelId="{013D0747-A1C4-4B00-AC89-293016FD23E5}" type="presParOf" srcId="{A44077D6-496E-4C58-AE9E-41381EC17D65}" destId="{0C23DF00-7C20-440A-BB71-9F534F85A6A4}" srcOrd="1" destOrd="0" presId="urn:microsoft.com/office/officeart/2005/8/layout/hierarchy4"/>
    <dgm:cxn modelId="{42A932A3-95D2-4A9F-9F54-F9E15A8ADCE5}" type="presParOf" srcId="{A44077D6-496E-4C58-AE9E-41381EC17D65}" destId="{496301C1-97BB-4A01-94EA-72E2A3E8292D}" srcOrd="2" destOrd="0" presId="urn:microsoft.com/office/officeart/2005/8/layout/hierarchy4"/>
    <dgm:cxn modelId="{4389C960-7CFF-46C8-AE46-237531FDCC2D}" type="presParOf" srcId="{496301C1-97BB-4A01-94EA-72E2A3E8292D}" destId="{ABEF500B-6485-4CF5-AAA6-F034A73634DB}" srcOrd="0" destOrd="0" presId="urn:microsoft.com/office/officeart/2005/8/layout/hierarchy4"/>
    <dgm:cxn modelId="{B24E22E6-825E-41F0-86D6-CAB2644D9461}" type="presParOf" srcId="{ABEF500B-6485-4CF5-AAA6-F034A73634DB}" destId="{C123D8BF-F2C4-4418-8758-1A4D5C23A1C5}" srcOrd="0" destOrd="0" presId="urn:microsoft.com/office/officeart/2005/8/layout/hierarchy4"/>
    <dgm:cxn modelId="{9AB055CE-F56B-4B0A-A200-67D503D7D755}" type="presParOf" srcId="{ABEF500B-6485-4CF5-AAA6-F034A73634DB}" destId="{BF28C7EE-64D9-4D6E-8156-F0CD5E7C6AE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F61397-1E89-46F7-B916-6320510DC9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E64CD2D-E893-41F9-A7C8-B4012F17C010}">
      <dgm:prSet phldrT="[Text]"/>
      <dgm:spPr>
        <a:solidFill>
          <a:srgbClr val="5B9BD5"/>
        </a:solidFill>
      </dgm:spPr>
      <dgm:t>
        <a:bodyPr/>
        <a:lstStyle/>
        <a:p>
          <a:r>
            <a:rPr lang="en-GB" dirty="0" smtClean="0"/>
            <a:t>No browser</a:t>
          </a:r>
          <a:endParaRPr lang="en-GB" dirty="0"/>
        </a:p>
      </dgm:t>
    </dgm:pt>
    <dgm:pt modelId="{F8ED0175-D725-4FBC-A9D1-6EB9E13F51E4}" type="parTrans" cxnId="{AC44E443-EC15-4D85-ACD9-F8CF6AE46F91}">
      <dgm:prSet/>
      <dgm:spPr/>
      <dgm:t>
        <a:bodyPr/>
        <a:lstStyle/>
        <a:p>
          <a:endParaRPr lang="en-GB"/>
        </a:p>
      </dgm:t>
    </dgm:pt>
    <dgm:pt modelId="{940BF57F-5950-4337-98D3-6F2B70A1FB00}" type="sibTrans" cxnId="{AC44E443-EC15-4D85-ACD9-F8CF6AE46F91}">
      <dgm:prSet/>
      <dgm:spPr>
        <a:solidFill>
          <a:srgbClr val="5B9BD5"/>
        </a:solidFill>
      </dgm:spPr>
      <dgm:t>
        <a:bodyPr/>
        <a:lstStyle/>
        <a:p>
          <a:r>
            <a:rPr lang="en-GB" smtClean="0"/>
            <a:t>so</a:t>
          </a:r>
          <a:endParaRPr lang="en-GB" dirty="0"/>
        </a:p>
      </dgm:t>
    </dgm:pt>
    <dgm:pt modelId="{71E169BD-31C5-4A42-A95B-B1F7B37EDF42}">
      <dgm:prSet phldrT="[Text]"/>
      <dgm:spPr>
        <a:solidFill>
          <a:srgbClr val="5B9BD5"/>
        </a:solidFill>
      </dgm:spPr>
      <dgm:t>
        <a:bodyPr/>
        <a:lstStyle/>
        <a:p>
          <a:r>
            <a:rPr lang="en-GB" dirty="0" smtClean="0"/>
            <a:t>No browser dependant libraries</a:t>
          </a:r>
        </a:p>
      </dgm:t>
    </dgm:pt>
    <dgm:pt modelId="{3CE38D3E-1C5B-4C3A-BE8E-C6643B183B23}" type="parTrans" cxnId="{67896B3D-DA0E-46A6-A0EE-C4C76F7C82EE}">
      <dgm:prSet/>
      <dgm:spPr/>
      <dgm:t>
        <a:bodyPr/>
        <a:lstStyle/>
        <a:p>
          <a:endParaRPr lang="en-GB"/>
        </a:p>
      </dgm:t>
    </dgm:pt>
    <dgm:pt modelId="{BF886606-C87A-4C1C-9F22-AB8557F6DFB0}" type="sibTrans" cxnId="{67896B3D-DA0E-46A6-A0EE-C4C76F7C82EE}">
      <dgm:prSet/>
      <dgm:spPr/>
      <dgm:t>
        <a:bodyPr/>
        <a:lstStyle/>
        <a:p>
          <a:endParaRPr lang="en-GB"/>
        </a:p>
      </dgm:t>
    </dgm:pt>
    <dgm:pt modelId="{B1C70D89-46DE-45DE-AD55-0DA1091AD6E5}" type="pres">
      <dgm:prSet presAssocID="{7EF61397-1E89-46F7-B916-6320510DC9E4}" presName="Name0" presStyleCnt="0">
        <dgm:presLayoutVars>
          <dgm:dir/>
          <dgm:resizeHandles val="exact"/>
        </dgm:presLayoutVars>
      </dgm:prSet>
      <dgm:spPr/>
    </dgm:pt>
    <dgm:pt modelId="{7ECDD924-61DD-4832-AF60-AB6267C951BD}" type="pres">
      <dgm:prSet presAssocID="{CE64CD2D-E893-41F9-A7C8-B4012F17C01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55A635-4DF4-4B27-9D2A-9FFB3E91B9A2}" type="pres">
      <dgm:prSet presAssocID="{940BF57F-5950-4337-98D3-6F2B70A1FB00}" presName="sibTrans" presStyleLbl="sibTrans2D1" presStyleIdx="0" presStyleCnt="1"/>
      <dgm:spPr/>
      <dgm:t>
        <a:bodyPr/>
        <a:lstStyle/>
        <a:p>
          <a:endParaRPr lang="en-GB"/>
        </a:p>
      </dgm:t>
    </dgm:pt>
    <dgm:pt modelId="{675F1410-BB02-456A-9DF3-0ED575C1B971}" type="pres">
      <dgm:prSet presAssocID="{940BF57F-5950-4337-98D3-6F2B70A1FB00}" presName="connectorText" presStyleLbl="sibTrans2D1" presStyleIdx="0" presStyleCnt="1"/>
      <dgm:spPr/>
      <dgm:t>
        <a:bodyPr/>
        <a:lstStyle/>
        <a:p>
          <a:endParaRPr lang="en-GB"/>
        </a:p>
      </dgm:t>
    </dgm:pt>
    <dgm:pt modelId="{625E4726-8DA0-4163-A2A0-410C573D1291}" type="pres">
      <dgm:prSet presAssocID="{71E169BD-31C5-4A42-A95B-B1F7B37EDF4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91ED7E9-AF9D-45E3-930C-CBB792B309FD}" type="presOf" srcId="{CE64CD2D-E893-41F9-A7C8-B4012F17C010}" destId="{7ECDD924-61DD-4832-AF60-AB6267C951BD}" srcOrd="0" destOrd="0" presId="urn:microsoft.com/office/officeart/2005/8/layout/process1"/>
    <dgm:cxn modelId="{5099E801-C95C-49B8-BAA2-2073C3F1762E}" type="presOf" srcId="{71E169BD-31C5-4A42-A95B-B1F7B37EDF42}" destId="{625E4726-8DA0-4163-A2A0-410C573D1291}" srcOrd="0" destOrd="0" presId="urn:microsoft.com/office/officeart/2005/8/layout/process1"/>
    <dgm:cxn modelId="{AC44E443-EC15-4D85-ACD9-F8CF6AE46F91}" srcId="{7EF61397-1E89-46F7-B916-6320510DC9E4}" destId="{CE64CD2D-E893-41F9-A7C8-B4012F17C010}" srcOrd="0" destOrd="0" parTransId="{F8ED0175-D725-4FBC-A9D1-6EB9E13F51E4}" sibTransId="{940BF57F-5950-4337-98D3-6F2B70A1FB00}"/>
    <dgm:cxn modelId="{C94BD4A5-693D-40A4-AC19-8635B1072962}" type="presOf" srcId="{940BF57F-5950-4337-98D3-6F2B70A1FB00}" destId="{2455A635-4DF4-4B27-9D2A-9FFB3E91B9A2}" srcOrd="0" destOrd="0" presId="urn:microsoft.com/office/officeart/2005/8/layout/process1"/>
    <dgm:cxn modelId="{82D92CD5-6550-4371-9606-842C1B28A2EE}" type="presOf" srcId="{940BF57F-5950-4337-98D3-6F2B70A1FB00}" destId="{675F1410-BB02-456A-9DF3-0ED575C1B971}" srcOrd="1" destOrd="0" presId="urn:microsoft.com/office/officeart/2005/8/layout/process1"/>
    <dgm:cxn modelId="{52A1FCDC-4C84-451F-9D91-A43BEB19528A}" type="presOf" srcId="{7EF61397-1E89-46F7-B916-6320510DC9E4}" destId="{B1C70D89-46DE-45DE-AD55-0DA1091AD6E5}" srcOrd="0" destOrd="0" presId="urn:microsoft.com/office/officeart/2005/8/layout/process1"/>
    <dgm:cxn modelId="{67896B3D-DA0E-46A6-A0EE-C4C76F7C82EE}" srcId="{7EF61397-1E89-46F7-B916-6320510DC9E4}" destId="{71E169BD-31C5-4A42-A95B-B1F7B37EDF42}" srcOrd="1" destOrd="0" parTransId="{3CE38D3E-1C5B-4C3A-BE8E-C6643B183B23}" sibTransId="{BF886606-C87A-4C1C-9F22-AB8557F6DFB0}"/>
    <dgm:cxn modelId="{E8DF3F4C-E30E-4F97-BF00-A8E56EDDA6C4}" type="presParOf" srcId="{B1C70D89-46DE-45DE-AD55-0DA1091AD6E5}" destId="{7ECDD924-61DD-4832-AF60-AB6267C951BD}" srcOrd="0" destOrd="0" presId="urn:microsoft.com/office/officeart/2005/8/layout/process1"/>
    <dgm:cxn modelId="{4CB7B571-FCCB-4449-9DC5-B868D639CDAF}" type="presParOf" srcId="{B1C70D89-46DE-45DE-AD55-0DA1091AD6E5}" destId="{2455A635-4DF4-4B27-9D2A-9FFB3E91B9A2}" srcOrd="1" destOrd="0" presId="urn:microsoft.com/office/officeart/2005/8/layout/process1"/>
    <dgm:cxn modelId="{4E15BFF8-5A14-4104-8A01-3C9427056935}" type="presParOf" srcId="{2455A635-4DF4-4B27-9D2A-9FFB3E91B9A2}" destId="{675F1410-BB02-456A-9DF3-0ED575C1B971}" srcOrd="0" destOrd="0" presId="urn:microsoft.com/office/officeart/2005/8/layout/process1"/>
    <dgm:cxn modelId="{07CA451C-9D15-457E-B4DE-2939DD094D30}" type="presParOf" srcId="{B1C70D89-46DE-45DE-AD55-0DA1091AD6E5}" destId="{625E4726-8DA0-4163-A2A0-410C573D129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F61397-1E89-46F7-B916-6320510DC9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E64CD2D-E893-41F9-A7C8-B4012F17C010}">
      <dgm:prSet phldrT="[Text]"/>
      <dgm:spPr>
        <a:solidFill>
          <a:srgbClr val="00B050"/>
        </a:solidFill>
      </dgm:spPr>
      <dgm:t>
        <a:bodyPr/>
        <a:lstStyle/>
        <a:p>
          <a:r>
            <a:rPr lang="en-GB" b="1" dirty="0" smtClean="0"/>
            <a:t>YES:</a:t>
          </a:r>
        </a:p>
        <a:p>
          <a:r>
            <a:rPr lang="en-GB" dirty="0" smtClean="0"/>
            <a:t>moment.js</a:t>
          </a:r>
        </a:p>
        <a:p>
          <a:r>
            <a:rPr lang="en-GB" dirty="0" smtClean="0"/>
            <a:t>underscore.js</a:t>
          </a:r>
          <a:endParaRPr lang="en-GB" dirty="0"/>
        </a:p>
      </dgm:t>
    </dgm:pt>
    <dgm:pt modelId="{F8ED0175-D725-4FBC-A9D1-6EB9E13F51E4}" type="parTrans" cxnId="{AC44E443-EC15-4D85-ACD9-F8CF6AE46F91}">
      <dgm:prSet/>
      <dgm:spPr/>
      <dgm:t>
        <a:bodyPr/>
        <a:lstStyle/>
        <a:p>
          <a:endParaRPr lang="en-GB"/>
        </a:p>
      </dgm:t>
    </dgm:pt>
    <dgm:pt modelId="{940BF57F-5950-4337-98D3-6F2B70A1FB00}" type="sibTrans" cxnId="{AC44E443-EC15-4D85-ACD9-F8CF6AE46F91}">
      <dgm:prSet/>
      <dgm:spPr>
        <a:solidFill>
          <a:schemeClr val="bg1"/>
        </a:solidFill>
      </dgm:spPr>
      <dgm:t>
        <a:bodyPr/>
        <a:lstStyle/>
        <a:p>
          <a:r>
            <a:rPr lang="en-GB" dirty="0" smtClean="0"/>
            <a:t>so</a:t>
          </a:r>
          <a:endParaRPr lang="en-GB" dirty="0"/>
        </a:p>
      </dgm:t>
    </dgm:pt>
    <dgm:pt modelId="{71E169BD-31C5-4A42-A95B-B1F7B37EDF42}">
      <dgm:prSet phldrT="[Text]"/>
      <dgm:spPr>
        <a:solidFill>
          <a:srgbClr val="FF0000"/>
        </a:solidFill>
      </dgm:spPr>
      <dgm:t>
        <a:bodyPr/>
        <a:lstStyle/>
        <a:p>
          <a:r>
            <a:rPr lang="en-GB" b="1" dirty="0" smtClean="0"/>
            <a:t>NO:</a:t>
          </a:r>
        </a:p>
        <a:p>
          <a:r>
            <a:rPr lang="en-GB" dirty="0" smtClean="0"/>
            <a:t>jQuery.js</a:t>
          </a:r>
        </a:p>
        <a:p>
          <a:r>
            <a:rPr lang="en-GB" dirty="0" smtClean="0"/>
            <a:t>d3.js</a:t>
          </a:r>
          <a:endParaRPr lang="en-GB" dirty="0"/>
        </a:p>
      </dgm:t>
    </dgm:pt>
    <dgm:pt modelId="{3CE38D3E-1C5B-4C3A-BE8E-C6643B183B23}" type="parTrans" cxnId="{67896B3D-DA0E-46A6-A0EE-C4C76F7C82EE}">
      <dgm:prSet/>
      <dgm:spPr/>
      <dgm:t>
        <a:bodyPr/>
        <a:lstStyle/>
        <a:p>
          <a:endParaRPr lang="en-GB"/>
        </a:p>
      </dgm:t>
    </dgm:pt>
    <dgm:pt modelId="{BF886606-C87A-4C1C-9F22-AB8557F6DFB0}" type="sibTrans" cxnId="{67896B3D-DA0E-46A6-A0EE-C4C76F7C82EE}">
      <dgm:prSet/>
      <dgm:spPr/>
      <dgm:t>
        <a:bodyPr/>
        <a:lstStyle/>
        <a:p>
          <a:endParaRPr lang="en-GB"/>
        </a:p>
      </dgm:t>
    </dgm:pt>
    <dgm:pt modelId="{B1C70D89-46DE-45DE-AD55-0DA1091AD6E5}" type="pres">
      <dgm:prSet presAssocID="{7EF61397-1E89-46F7-B916-6320510DC9E4}" presName="Name0" presStyleCnt="0">
        <dgm:presLayoutVars>
          <dgm:dir/>
          <dgm:resizeHandles val="exact"/>
        </dgm:presLayoutVars>
      </dgm:prSet>
      <dgm:spPr/>
    </dgm:pt>
    <dgm:pt modelId="{7ECDD924-61DD-4832-AF60-AB6267C951BD}" type="pres">
      <dgm:prSet presAssocID="{CE64CD2D-E893-41F9-A7C8-B4012F17C01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55A635-4DF4-4B27-9D2A-9FFB3E91B9A2}" type="pres">
      <dgm:prSet presAssocID="{940BF57F-5950-4337-98D3-6F2B70A1FB00}" presName="sibTrans" presStyleLbl="sibTrans2D1" presStyleIdx="0" presStyleCnt="1"/>
      <dgm:spPr/>
      <dgm:t>
        <a:bodyPr/>
        <a:lstStyle/>
        <a:p>
          <a:endParaRPr lang="en-GB"/>
        </a:p>
      </dgm:t>
    </dgm:pt>
    <dgm:pt modelId="{675F1410-BB02-456A-9DF3-0ED575C1B971}" type="pres">
      <dgm:prSet presAssocID="{940BF57F-5950-4337-98D3-6F2B70A1FB00}" presName="connectorText" presStyleLbl="sibTrans2D1" presStyleIdx="0" presStyleCnt="1"/>
      <dgm:spPr/>
      <dgm:t>
        <a:bodyPr/>
        <a:lstStyle/>
        <a:p>
          <a:endParaRPr lang="en-GB"/>
        </a:p>
      </dgm:t>
    </dgm:pt>
    <dgm:pt modelId="{625E4726-8DA0-4163-A2A0-410C573D1291}" type="pres">
      <dgm:prSet presAssocID="{71E169BD-31C5-4A42-A95B-B1F7B37EDF4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F159F5A-BC51-4E55-9ADC-EE3F1E6A8762}" type="presOf" srcId="{CE64CD2D-E893-41F9-A7C8-B4012F17C010}" destId="{7ECDD924-61DD-4832-AF60-AB6267C951BD}" srcOrd="0" destOrd="0" presId="urn:microsoft.com/office/officeart/2005/8/layout/process1"/>
    <dgm:cxn modelId="{FF2BEFEE-A87A-4ACF-9C3D-1042BD10290F}" type="presOf" srcId="{940BF57F-5950-4337-98D3-6F2B70A1FB00}" destId="{2455A635-4DF4-4B27-9D2A-9FFB3E91B9A2}" srcOrd="0" destOrd="0" presId="urn:microsoft.com/office/officeart/2005/8/layout/process1"/>
    <dgm:cxn modelId="{C447AB10-24D3-4EA6-B749-E8B53F393397}" type="presOf" srcId="{7EF61397-1E89-46F7-B916-6320510DC9E4}" destId="{B1C70D89-46DE-45DE-AD55-0DA1091AD6E5}" srcOrd="0" destOrd="0" presId="urn:microsoft.com/office/officeart/2005/8/layout/process1"/>
    <dgm:cxn modelId="{7A8B409F-5987-466B-85FB-B034BBEEE880}" type="presOf" srcId="{940BF57F-5950-4337-98D3-6F2B70A1FB00}" destId="{675F1410-BB02-456A-9DF3-0ED575C1B971}" srcOrd="1" destOrd="0" presId="urn:microsoft.com/office/officeart/2005/8/layout/process1"/>
    <dgm:cxn modelId="{95DDDF2E-B7D4-4746-85F4-5AA8900C1308}" type="presOf" srcId="{71E169BD-31C5-4A42-A95B-B1F7B37EDF42}" destId="{625E4726-8DA0-4163-A2A0-410C573D1291}" srcOrd="0" destOrd="0" presId="urn:microsoft.com/office/officeart/2005/8/layout/process1"/>
    <dgm:cxn modelId="{67896B3D-DA0E-46A6-A0EE-C4C76F7C82EE}" srcId="{7EF61397-1E89-46F7-B916-6320510DC9E4}" destId="{71E169BD-31C5-4A42-A95B-B1F7B37EDF42}" srcOrd="1" destOrd="0" parTransId="{3CE38D3E-1C5B-4C3A-BE8E-C6643B183B23}" sibTransId="{BF886606-C87A-4C1C-9F22-AB8557F6DFB0}"/>
    <dgm:cxn modelId="{AC44E443-EC15-4D85-ACD9-F8CF6AE46F91}" srcId="{7EF61397-1E89-46F7-B916-6320510DC9E4}" destId="{CE64CD2D-E893-41F9-A7C8-B4012F17C010}" srcOrd="0" destOrd="0" parTransId="{F8ED0175-D725-4FBC-A9D1-6EB9E13F51E4}" sibTransId="{940BF57F-5950-4337-98D3-6F2B70A1FB00}"/>
    <dgm:cxn modelId="{EB877D95-4241-4109-911C-28ACC945A1A2}" type="presParOf" srcId="{B1C70D89-46DE-45DE-AD55-0DA1091AD6E5}" destId="{7ECDD924-61DD-4832-AF60-AB6267C951BD}" srcOrd="0" destOrd="0" presId="urn:microsoft.com/office/officeart/2005/8/layout/process1"/>
    <dgm:cxn modelId="{9EE4D60E-9737-4576-B60A-6B04D64E999F}" type="presParOf" srcId="{B1C70D89-46DE-45DE-AD55-0DA1091AD6E5}" destId="{2455A635-4DF4-4B27-9D2A-9FFB3E91B9A2}" srcOrd="1" destOrd="0" presId="urn:microsoft.com/office/officeart/2005/8/layout/process1"/>
    <dgm:cxn modelId="{5E4D7F97-1055-4CDE-96CA-70432A1175F9}" type="presParOf" srcId="{2455A635-4DF4-4B27-9D2A-9FFB3E91B9A2}" destId="{675F1410-BB02-456A-9DF3-0ED575C1B971}" srcOrd="0" destOrd="0" presId="urn:microsoft.com/office/officeart/2005/8/layout/process1"/>
    <dgm:cxn modelId="{D7D90D65-22DA-4AFC-8176-6ABD373F768B}" type="presParOf" srcId="{B1C70D89-46DE-45DE-AD55-0DA1091AD6E5}" destId="{625E4726-8DA0-4163-A2A0-410C573D129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5CA965-2E45-4B9A-A12D-64D8DF66F2F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09C61B-3A80-45C0-BCC4-E61A02BA1ED5}">
      <dgm:prSet phldrT="[Text]"/>
      <dgm:spPr>
        <a:solidFill>
          <a:srgbClr val="5B9BD5"/>
        </a:solidFill>
      </dgm:spPr>
      <dgm:t>
        <a:bodyPr/>
        <a:lstStyle/>
        <a:p>
          <a:r>
            <a:rPr lang="en-GB" dirty="0" smtClean="0"/>
            <a:t>Copy</a:t>
          </a:r>
          <a:endParaRPr lang="en-GB" dirty="0"/>
        </a:p>
      </dgm:t>
    </dgm:pt>
    <dgm:pt modelId="{1DF33BD8-206B-4DEC-8CB1-C66B37AE027B}" type="parTrans" cxnId="{F257E0A1-1459-40A5-8CAC-684B271584DE}">
      <dgm:prSet/>
      <dgm:spPr/>
      <dgm:t>
        <a:bodyPr/>
        <a:lstStyle/>
        <a:p>
          <a:endParaRPr lang="en-GB"/>
        </a:p>
      </dgm:t>
    </dgm:pt>
    <dgm:pt modelId="{09C5334C-D295-47A1-9ABF-958EB6AAAA09}" type="sibTrans" cxnId="{F257E0A1-1459-40A5-8CAC-684B271584DE}">
      <dgm:prSet/>
      <dgm:spPr/>
      <dgm:t>
        <a:bodyPr/>
        <a:lstStyle/>
        <a:p>
          <a:endParaRPr lang="en-GB"/>
        </a:p>
      </dgm:t>
    </dgm:pt>
    <dgm:pt modelId="{86019528-3BB2-491C-9145-A5DED7B0C182}">
      <dgm:prSet phldrT="[Text]"/>
      <dgm:spPr>
        <a:solidFill>
          <a:srgbClr val="5B9BD5"/>
        </a:solidFill>
      </dgm:spPr>
      <dgm:t>
        <a:bodyPr/>
        <a:lstStyle/>
        <a:p>
          <a:r>
            <a:rPr lang="en-GB" dirty="0" smtClean="0"/>
            <a:t>Require</a:t>
          </a:r>
          <a:endParaRPr lang="en-GB" dirty="0"/>
        </a:p>
      </dgm:t>
    </dgm:pt>
    <dgm:pt modelId="{452BCADE-A83B-4758-92C2-B19A24761A80}" type="parTrans" cxnId="{0BF7211B-59C0-4291-A32D-291F09D63408}">
      <dgm:prSet/>
      <dgm:spPr/>
      <dgm:t>
        <a:bodyPr/>
        <a:lstStyle/>
        <a:p>
          <a:endParaRPr lang="en-GB"/>
        </a:p>
      </dgm:t>
    </dgm:pt>
    <dgm:pt modelId="{6A2B44D0-2C88-4DD5-9F63-510B8DD3D09A}" type="sibTrans" cxnId="{0BF7211B-59C0-4291-A32D-291F09D63408}">
      <dgm:prSet/>
      <dgm:spPr/>
      <dgm:t>
        <a:bodyPr/>
        <a:lstStyle/>
        <a:p>
          <a:endParaRPr lang="en-GB"/>
        </a:p>
      </dgm:t>
    </dgm:pt>
    <dgm:pt modelId="{008E3E2E-5B08-472E-9073-2798AFDEA0A1}">
      <dgm:prSet phldrT="[Text]"/>
      <dgm:spPr>
        <a:solidFill>
          <a:srgbClr val="5B9BD5"/>
        </a:solidFill>
      </dgm:spPr>
      <dgm:t>
        <a:bodyPr/>
        <a:lstStyle/>
        <a:p>
          <a:r>
            <a:rPr lang="en-GB" dirty="0" smtClean="0"/>
            <a:t>Use</a:t>
          </a:r>
          <a:endParaRPr lang="en-GB" dirty="0"/>
        </a:p>
      </dgm:t>
    </dgm:pt>
    <dgm:pt modelId="{7C8A9332-093E-47AD-B7AB-4514FC39D009}" type="parTrans" cxnId="{1B4C58EF-B1AA-45D7-A6FB-B69DCC2C75C8}">
      <dgm:prSet/>
      <dgm:spPr/>
      <dgm:t>
        <a:bodyPr/>
        <a:lstStyle/>
        <a:p>
          <a:endParaRPr lang="en-GB"/>
        </a:p>
      </dgm:t>
    </dgm:pt>
    <dgm:pt modelId="{98E831DE-6878-4E94-9067-E564BE0859A0}" type="sibTrans" cxnId="{1B4C58EF-B1AA-45D7-A6FB-B69DCC2C75C8}">
      <dgm:prSet/>
      <dgm:spPr/>
      <dgm:t>
        <a:bodyPr/>
        <a:lstStyle/>
        <a:p>
          <a:endParaRPr lang="en-GB"/>
        </a:p>
      </dgm:t>
    </dgm:pt>
    <dgm:pt modelId="{2F894203-3210-4FD8-B59B-BAEE38C1710B}" type="pres">
      <dgm:prSet presAssocID="{A25CA965-2E45-4B9A-A12D-64D8DF66F2FE}" presName="Name0" presStyleCnt="0">
        <dgm:presLayoutVars>
          <dgm:dir/>
          <dgm:animLvl val="lvl"/>
          <dgm:resizeHandles val="exact"/>
        </dgm:presLayoutVars>
      </dgm:prSet>
      <dgm:spPr/>
    </dgm:pt>
    <dgm:pt modelId="{9200970A-C668-4334-91A0-75D528CB984A}" type="pres">
      <dgm:prSet presAssocID="{9609C61B-3A80-45C0-BCC4-E61A02BA1ED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47E3E-F2B7-4A1D-B971-C14476024840}" type="pres">
      <dgm:prSet presAssocID="{09C5334C-D295-47A1-9ABF-958EB6AAAA09}" presName="parTxOnlySpace" presStyleCnt="0"/>
      <dgm:spPr/>
    </dgm:pt>
    <dgm:pt modelId="{3E7B4D5E-7D56-4879-BA7A-3003569064B4}" type="pres">
      <dgm:prSet presAssocID="{86019528-3BB2-491C-9145-A5DED7B0C18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2C2240A-600E-477D-8290-C18DCC915DD5}" type="pres">
      <dgm:prSet presAssocID="{6A2B44D0-2C88-4DD5-9F63-510B8DD3D09A}" presName="parTxOnlySpace" presStyleCnt="0"/>
      <dgm:spPr/>
    </dgm:pt>
    <dgm:pt modelId="{8364E5F0-7533-4D24-A83C-B962A0BFE6BA}" type="pres">
      <dgm:prSet presAssocID="{008E3E2E-5B08-472E-9073-2798AFDEA0A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B4C58EF-B1AA-45D7-A6FB-B69DCC2C75C8}" srcId="{A25CA965-2E45-4B9A-A12D-64D8DF66F2FE}" destId="{008E3E2E-5B08-472E-9073-2798AFDEA0A1}" srcOrd="2" destOrd="0" parTransId="{7C8A9332-093E-47AD-B7AB-4514FC39D009}" sibTransId="{98E831DE-6878-4E94-9067-E564BE0859A0}"/>
    <dgm:cxn modelId="{89A5CA7D-E38B-4EC4-A436-493E63DE2138}" type="presOf" srcId="{86019528-3BB2-491C-9145-A5DED7B0C182}" destId="{3E7B4D5E-7D56-4879-BA7A-3003569064B4}" srcOrd="0" destOrd="0" presId="urn:microsoft.com/office/officeart/2005/8/layout/chevron1"/>
    <dgm:cxn modelId="{6131F3CC-D2B3-47CB-8E42-9200090E9A4F}" type="presOf" srcId="{9609C61B-3A80-45C0-BCC4-E61A02BA1ED5}" destId="{9200970A-C668-4334-91A0-75D528CB984A}" srcOrd="0" destOrd="0" presId="urn:microsoft.com/office/officeart/2005/8/layout/chevron1"/>
    <dgm:cxn modelId="{F0A3E120-1586-4636-916A-739AE11ED56B}" type="presOf" srcId="{A25CA965-2E45-4B9A-A12D-64D8DF66F2FE}" destId="{2F894203-3210-4FD8-B59B-BAEE38C1710B}" srcOrd="0" destOrd="0" presId="urn:microsoft.com/office/officeart/2005/8/layout/chevron1"/>
    <dgm:cxn modelId="{AC0E013A-F7AB-4A4B-BDEC-F575D4A5AC67}" type="presOf" srcId="{008E3E2E-5B08-472E-9073-2798AFDEA0A1}" destId="{8364E5F0-7533-4D24-A83C-B962A0BFE6BA}" srcOrd="0" destOrd="0" presId="urn:microsoft.com/office/officeart/2005/8/layout/chevron1"/>
    <dgm:cxn modelId="{0BF7211B-59C0-4291-A32D-291F09D63408}" srcId="{A25CA965-2E45-4B9A-A12D-64D8DF66F2FE}" destId="{86019528-3BB2-491C-9145-A5DED7B0C182}" srcOrd="1" destOrd="0" parTransId="{452BCADE-A83B-4758-92C2-B19A24761A80}" sibTransId="{6A2B44D0-2C88-4DD5-9F63-510B8DD3D09A}"/>
    <dgm:cxn modelId="{F257E0A1-1459-40A5-8CAC-684B271584DE}" srcId="{A25CA965-2E45-4B9A-A12D-64D8DF66F2FE}" destId="{9609C61B-3A80-45C0-BCC4-E61A02BA1ED5}" srcOrd="0" destOrd="0" parTransId="{1DF33BD8-206B-4DEC-8CB1-C66B37AE027B}" sibTransId="{09C5334C-D295-47A1-9ABF-958EB6AAAA09}"/>
    <dgm:cxn modelId="{BC0C9019-FED1-43AD-BED6-0D2D1966D8A0}" type="presParOf" srcId="{2F894203-3210-4FD8-B59B-BAEE38C1710B}" destId="{9200970A-C668-4334-91A0-75D528CB984A}" srcOrd="0" destOrd="0" presId="urn:microsoft.com/office/officeart/2005/8/layout/chevron1"/>
    <dgm:cxn modelId="{82100287-41B7-4403-8312-CB1290A80C0E}" type="presParOf" srcId="{2F894203-3210-4FD8-B59B-BAEE38C1710B}" destId="{7A747E3E-F2B7-4A1D-B971-C14476024840}" srcOrd="1" destOrd="0" presId="urn:microsoft.com/office/officeart/2005/8/layout/chevron1"/>
    <dgm:cxn modelId="{2F26FC07-166D-4090-8537-A29EC760052F}" type="presParOf" srcId="{2F894203-3210-4FD8-B59B-BAEE38C1710B}" destId="{3E7B4D5E-7D56-4879-BA7A-3003569064B4}" srcOrd="2" destOrd="0" presId="urn:microsoft.com/office/officeart/2005/8/layout/chevron1"/>
    <dgm:cxn modelId="{F7A51C4C-336D-46B3-AA22-5991E3604ACC}" type="presParOf" srcId="{2F894203-3210-4FD8-B59B-BAEE38C1710B}" destId="{62C2240A-600E-477D-8290-C18DCC915DD5}" srcOrd="3" destOrd="0" presId="urn:microsoft.com/office/officeart/2005/8/layout/chevron1"/>
    <dgm:cxn modelId="{4226236A-0C61-4006-986F-A2AE4D13D885}" type="presParOf" srcId="{2F894203-3210-4FD8-B59B-BAEE38C1710B}" destId="{8364E5F0-7533-4D24-A83C-B962A0BFE6B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15A9A5-8208-4AEF-94F1-7F6A866FF24A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AD9F0A1-03F3-48E9-AB98-C295B9EDE96A}">
      <dgm:prSet phldrT="[Text]" custT="1"/>
      <dgm:spPr>
        <a:solidFill>
          <a:srgbClr val="00B050"/>
        </a:solidFill>
      </dgm:spPr>
      <dgm:t>
        <a:bodyPr/>
        <a:lstStyle/>
        <a:p>
          <a:r>
            <a:rPr lang="en-GB" sz="2400" b="1" dirty="0" smtClean="0"/>
            <a:t>name</a:t>
          </a:r>
          <a:r>
            <a:rPr lang="en-GB" sz="2400" dirty="0" smtClean="0"/>
            <a:t>-common.js</a:t>
          </a:r>
          <a:endParaRPr lang="en-GB" sz="2400" dirty="0"/>
        </a:p>
      </dgm:t>
    </dgm:pt>
    <dgm:pt modelId="{9B2CEBCE-EFAE-406B-9F2D-F3365D2853C9}" type="parTrans" cxnId="{0683D8C4-0944-4566-AB13-7A63A96A7AA0}">
      <dgm:prSet/>
      <dgm:spPr/>
      <dgm:t>
        <a:bodyPr/>
        <a:lstStyle/>
        <a:p>
          <a:endParaRPr lang="en-GB"/>
        </a:p>
      </dgm:t>
    </dgm:pt>
    <dgm:pt modelId="{05D17714-0C48-443B-A455-01D17313EE95}" type="sibTrans" cxnId="{0683D8C4-0944-4566-AB13-7A63A96A7AA0}">
      <dgm:prSet/>
      <dgm:spPr/>
      <dgm:t>
        <a:bodyPr/>
        <a:lstStyle/>
        <a:p>
          <a:endParaRPr lang="en-GB"/>
        </a:p>
      </dgm:t>
    </dgm:pt>
    <dgm:pt modelId="{E6969480-340B-4EE6-822C-09F23A365E5B}">
      <dgm:prSet phldrT="[Text]" custT="1"/>
      <dgm:spPr>
        <a:solidFill>
          <a:srgbClr val="5B9BD5"/>
        </a:solidFill>
      </dgm:spPr>
      <dgm:t>
        <a:bodyPr/>
        <a:lstStyle/>
        <a:p>
          <a:r>
            <a:rPr lang="en-GB" sz="2400" b="1" dirty="0" smtClean="0"/>
            <a:t>name</a:t>
          </a:r>
          <a:r>
            <a:rPr lang="en-GB" sz="2400" dirty="0" smtClean="0"/>
            <a:t>.adroid.js</a:t>
          </a:r>
          <a:endParaRPr lang="en-GB" sz="2400" dirty="0"/>
        </a:p>
      </dgm:t>
    </dgm:pt>
    <dgm:pt modelId="{D240BCA5-88F1-4B03-9030-A5CEB60AB5F9}" type="parTrans" cxnId="{E439CB1A-C251-43BF-856C-916C1FB227B5}">
      <dgm:prSet/>
      <dgm:spPr/>
      <dgm:t>
        <a:bodyPr/>
        <a:lstStyle/>
        <a:p>
          <a:endParaRPr lang="en-GB"/>
        </a:p>
      </dgm:t>
    </dgm:pt>
    <dgm:pt modelId="{82B7A0D8-DE23-4C58-ADAD-D9F6ABFFA4C9}" type="sibTrans" cxnId="{E439CB1A-C251-43BF-856C-916C1FB227B5}">
      <dgm:prSet/>
      <dgm:spPr/>
      <dgm:t>
        <a:bodyPr/>
        <a:lstStyle/>
        <a:p>
          <a:endParaRPr lang="en-GB"/>
        </a:p>
      </dgm:t>
    </dgm:pt>
    <dgm:pt modelId="{30019AB3-8569-40FF-83C3-7C9A62935F8D}">
      <dgm:prSet phldrT="[Text]" custT="1"/>
      <dgm:spPr>
        <a:solidFill>
          <a:srgbClr val="5B9BD5"/>
        </a:solidFill>
      </dgm:spPr>
      <dgm:t>
        <a:bodyPr/>
        <a:lstStyle/>
        <a:p>
          <a:r>
            <a:rPr lang="en-GB" sz="2400" b="1" dirty="0" smtClean="0"/>
            <a:t>name</a:t>
          </a:r>
          <a:r>
            <a:rPr lang="en-GB" sz="2400" dirty="0" smtClean="0"/>
            <a:t>.ios.js</a:t>
          </a:r>
          <a:endParaRPr lang="en-GB" sz="2400" dirty="0"/>
        </a:p>
      </dgm:t>
    </dgm:pt>
    <dgm:pt modelId="{D77A7CE6-5C5C-4585-9A83-56912F22FFA2}" type="parTrans" cxnId="{F2477B83-98B3-4E99-BED7-6655692D52DD}">
      <dgm:prSet/>
      <dgm:spPr/>
      <dgm:t>
        <a:bodyPr/>
        <a:lstStyle/>
        <a:p>
          <a:endParaRPr lang="en-GB"/>
        </a:p>
      </dgm:t>
    </dgm:pt>
    <dgm:pt modelId="{84B61DF6-6137-4E42-8EEB-727AED0CB8B4}" type="sibTrans" cxnId="{F2477B83-98B3-4E99-BED7-6655692D52DD}">
      <dgm:prSet/>
      <dgm:spPr/>
      <dgm:t>
        <a:bodyPr/>
        <a:lstStyle/>
        <a:p>
          <a:endParaRPr lang="en-GB"/>
        </a:p>
      </dgm:t>
    </dgm:pt>
    <dgm:pt modelId="{7AC9FBE2-9BA6-4E53-8082-0C0D6507B8E5}">
      <dgm:prSet phldrT="[Text]" custT="1"/>
      <dgm:spPr>
        <a:solidFill>
          <a:srgbClr val="00B050"/>
        </a:solidFill>
      </dgm:spPr>
      <dgm:t>
        <a:bodyPr/>
        <a:lstStyle/>
        <a:p>
          <a:r>
            <a:rPr lang="en-GB" sz="3600" dirty="0" smtClean="0"/>
            <a:t>Shared:</a:t>
          </a:r>
          <a:endParaRPr lang="en-GB" sz="3600" dirty="0"/>
        </a:p>
      </dgm:t>
    </dgm:pt>
    <dgm:pt modelId="{30A18CBD-5765-4EDB-B3FD-1F72C6BF5137}" type="parTrans" cxnId="{7683A3F3-C34D-4056-865B-977AB0CDB6A7}">
      <dgm:prSet/>
      <dgm:spPr/>
      <dgm:t>
        <a:bodyPr/>
        <a:lstStyle/>
        <a:p>
          <a:endParaRPr lang="en-GB"/>
        </a:p>
      </dgm:t>
    </dgm:pt>
    <dgm:pt modelId="{2865DE85-A8A4-46BF-B318-0180DB05955A}" type="sibTrans" cxnId="{7683A3F3-C34D-4056-865B-977AB0CDB6A7}">
      <dgm:prSet/>
      <dgm:spPr/>
      <dgm:t>
        <a:bodyPr/>
        <a:lstStyle/>
        <a:p>
          <a:endParaRPr lang="en-GB"/>
        </a:p>
      </dgm:t>
    </dgm:pt>
    <dgm:pt modelId="{A7F69B08-18C3-40AA-AA7A-D59B84E0F0E1}">
      <dgm:prSet phldrT="[Text]" custT="1"/>
      <dgm:spPr>
        <a:solidFill>
          <a:srgbClr val="5B9BD5"/>
        </a:solidFill>
      </dgm:spPr>
      <dgm:t>
        <a:bodyPr/>
        <a:lstStyle/>
        <a:p>
          <a:r>
            <a:rPr lang="en-GB" sz="3600" dirty="0" smtClean="0"/>
            <a:t>Platform Specific:</a:t>
          </a:r>
          <a:endParaRPr lang="en-GB" sz="3600" dirty="0"/>
        </a:p>
      </dgm:t>
    </dgm:pt>
    <dgm:pt modelId="{91B31AE1-9541-4715-9E57-F7BB76A960E0}" type="parTrans" cxnId="{FE676542-0389-480D-B5BA-D19275E2A99D}">
      <dgm:prSet/>
      <dgm:spPr/>
      <dgm:t>
        <a:bodyPr/>
        <a:lstStyle/>
        <a:p>
          <a:endParaRPr lang="en-GB"/>
        </a:p>
      </dgm:t>
    </dgm:pt>
    <dgm:pt modelId="{9EE03E41-3189-4399-975D-36AB46BAECB6}" type="sibTrans" cxnId="{FE676542-0389-480D-B5BA-D19275E2A99D}">
      <dgm:prSet/>
      <dgm:spPr/>
      <dgm:t>
        <a:bodyPr/>
        <a:lstStyle/>
        <a:p>
          <a:endParaRPr lang="en-GB"/>
        </a:p>
      </dgm:t>
    </dgm:pt>
    <dgm:pt modelId="{41771358-4273-4715-B28A-6B4DAAF37835}" type="pres">
      <dgm:prSet presAssocID="{3015A9A5-8208-4AEF-94F1-7F6A866FF2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DCDE4C4F-F21D-460A-8E97-BC4C371E5652}" type="pres">
      <dgm:prSet presAssocID="{7AC9FBE2-9BA6-4E53-8082-0C0D6507B8E5}" presName="vertOne" presStyleCnt="0"/>
      <dgm:spPr/>
    </dgm:pt>
    <dgm:pt modelId="{029634CB-52B0-4C92-96A3-E340823B959D}" type="pres">
      <dgm:prSet presAssocID="{7AC9FBE2-9BA6-4E53-8082-0C0D6507B8E5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EE994BE-D954-4D81-88DA-A8305F1AC2F1}" type="pres">
      <dgm:prSet presAssocID="{7AC9FBE2-9BA6-4E53-8082-0C0D6507B8E5}" presName="parTransOne" presStyleCnt="0"/>
      <dgm:spPr/>
    </dgm:pt>
    <dgm:pt modelId="{AAA40161-4450-4E25-AEDB-C9BB7FAE1BA0}" type="pres">
      <dgm:prSet presAssocID="{7AC9FBE2-9BA6-4E53-8082-0C0D6507B8E5}" presName="horzOne" presStyleCnt="0"/>
      <dgm:spPr/>
    </dgm:pt>
    <dgm:pt modelId="{F669CEE1-7E51-4373-8C1D-E4FD8EBB6E78}" type="pres">
      <dgm:prSet presAssocID="{A7F69B08-18C3-40AA-AA7A-D59B84E0F0E1}" presName="vertTwo" presStyleCnt="0"/>
      <dgm:spPr/>
    </dgm:pt>
    <dgm:pt modelId="{1C47F257-553C-47D1-A3D2-C4C13A7A560A}" type="pres">
      <dgm:prSet presAssocID="{A7F69B08-18C3-40AA-AA7A-D59B84E0F0E1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F80C4D3-1A72-4477-992A-480050DBF579}" type="pres">
      <dgm:prSet presAssocID="{A7F69B08-18C3-40AA-AA7A-D59B84E0F0E1}" presName="horzTwo" presStyleCnt="0"/>
      <dgm:spPr/>
    </dgm:pt>
    <dgm:pt modelId="{5ABF379F-DBB6-4AE0-8DA9-631473B4A716}" type="pres">
      <dgm:prSet presAssocID="{2865DE85-A8A4-46BF-B318-0180DB05955A}" presName="sibSpaceOne" presStyleCnt="0"/>
      <dgm:spPr/>
    </dgm:pt>
    <dgm:pt modelId="{FD979921-176B-45DE-A146-180C7E06A444}" type="pres">
      <dgm:prSet presAssocID="{AAD9F0A1-03F3-48E9-AB98-C295B9EDE96A}" presName="vertOne" presStyleCnt="0"/>
      <dgm:spPr/>
    </dgm:pt>
    <dgm:pt modelId="{62EABEEC-E0B8-4EAC-9C82-BA8F77F3DEAE}" type="pres">
      <dgm:prSet presAssocID="{AAD9F0A1-03F3-48E9-AB98-C295B9EDE96A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880D823-6716-4B68-9302-C8465E782F22}" type="pres">
      <dgm:prSet presAssocID="{AAD9F0A1-03F3-48E9-AB98-C295B9EDE96A}" presName="parTransOne" presStyleCnt="0"/>
      <dgm:spPr/>
    </dgm:pt>
    <dgm:pt modelId="{0D968C3A-944B-4DB5-892E-88B9C407879F}" type="pres">
      <dgm:prSet presAssocID="{AAD9F0A1-03F3-48E9-AB98-C295B9EDE96A}" presName="horzOne" presStyleCnt="0"/>
      <dgm:spPr/>
    </dgm:pt>
    <dgm:pt modelId="{AC78A4DB-965A-489C-A3F9-A6820BBF93F7}" type="pres">
      <dgm:prSet presAssocID="{E6969480-340B-4EE6-822C-09F23A365E5B}" presName="vertTwo" presStyleCnt="0"/>
      <dgm:spPr/>
    </dgm:pt>
    <dgm:pt modelId="{1A7DA0A7-2342-4433-BECD-91AAEDFABA96}" type="pres">
      <dgm:prSet presAssocID="{E6969480-340B-4EE6-822C-09F23A365E5B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D3C9695-A281-420B-B5B7-9EECEB3FA2A1}" type="pres">
      <dgm:prSet presAssocID="{E6969480-340B-4EE6-822C-09F23A365E5B}" presName="horzTwo" presStyleCnt="0"/>
      <dgm:spPr/>
    </dgm:pt>
    <dgm:pt modelId="{27E72542-E2E7-402C-A44F-B822ACFAF713}" type="pres">
      <dgm:prSet presAssocID="{82B7A0D8-DE23-4C58-ADAD-D9F6ABFFA4C9}" presName="sibSpaceTwo" presStyleCnt="0"/>
      <dgm:spPr/>
    </dgm:pt>
    <dgm:pt modelId="{BAF4285B-5814-4E4D-A95F-3FF4F60E8865}" type="pres">
      <dgm:prSet presAssocID="{30019AB3-8569-40FF-83C3-7C9A62935F8D}" presName="vertTwo" presStyleCnt="0"/>
      <dgm:spPr/>
    </dgm:pt>
    <dgm:pt modelId="{50593D93-3C25-4F14-955D-741BD6617408}" type="pres">
      <dgm:prSet presAssocID="{30019AB3-8569-40FF-83C3-7C9A62935F8D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6774637-3586-4B40-BF5F-9F8809E5D074}" type="pres">
      <dgm:prSet presAssocID="{30019AB3-8569-40FF-83C3-7C9A62935F8D}" presName="horzTwo" presStyleCnt="0"/>
      <dgm:spPr/>
    </dgm:pt>
  </dgm:ptLst>
  <dgm:cxnLst>
    <dgm:cxn modelId="{E439CB1A-C251-43BF-856C-916C1FB227B5}" srcId="{AAD9F0A1-03F3-48E9-AB98-C295B9EDE96A}" destId="{E6969480-340B-4EE6-822C-09F23A365E5B}" srcOrd="0" destOrd="0" parTransId="{D240BCA5-88F1-4B03-9030-A5CEB60AB5F9}" sibTransId="{82B7A0D8-DE23-4C58-ADAD-D9F6ABFFA4C9}"/>
    <dgm:cxn modelId="{FE676542-0389-480D-B5BA-D19275E2A99D}" srcId="{7AC9FBE2-9BA6-4E53-8082-0C0D6507B8E5}" destId="{A7F69B08-18C3-40AA-AA7A-D59B84E0F0E1}" srcOrd="0" destOrd="0" parTransId="{91B31AE1-9541-4715-9E57-F7BB76A960E0}" sibTransId="{9EE03E41-3189-4399-975D-36AB46BAECB6}"/>
    <dgm:cxn modelId="{6603055C-D8BA-41AE-9DAD-051CF209ED40}" type="presOf" srcId="{AAD9F0A1-03F3-48E9-AB98-C295B9EDE96A}" destId="{62EABEEC-E0B8-4EAC-9C82-BA8F77F3DEAE}" srcOrd="0" destOrd="0" presId="urn:microsoft.com/office/officeart/2005/8/layout/hierarchy4"/>
    <dgm:cxn modelId="{7683A3F3-C34D-4056-865B-977AB0CDB6A7}" srcId="{3015A9A5-8208-4AEF-94F1-7F6A866FF24A}" destId="{7AC9FBE2-9BA6-4E53-8082-0C0D6507B8E5}" srcOrd="0" destOrd="0" parTransId="{30A18CBD-5765-4EDB-B3FD-1F72C6BF5137}" sibTransId="{2865DE85-A8A4-46BF-B318-0180DB05955A}"/>
    <dgm:cxn modelId="{01A70287-285C-4F5B-9474-B86B29D248B9}" type="presOf" srcId="{E6969480-340B-4EE6-822C-09F23A365E5B}" destId="{1A7DA0A7-2342-4433-BECD-91AAEDFABA96}" srcOrd="0" destOrd="0" presId="urn:microsoft.com/office/officeart/2005/8/layout/hierarchy4"/>
    <dgm:cxn modelId="{0683D8C4-0944-4566-AB13-7A63A96A7AA0}" srcId="{3015A9A5-8208-4AEF-94F1-7F6A866FF24A}" destId="{AAD9F0A1-03F3-48E9-AB98-C295B9EDE96A}" srcOrd="1" destOrd="0" parTransId="{9B2CEBCE-EFAE-406B-9F2D-F3365D2853C9}" sibTransId="{05D17714-0C48-443B-A455-01D17313EE95}"/>
    <dgm:cxn modelId="{2E0C94D9-9575-4C79-81F1-A2E45E1D7A01}" type="presOf" srcId="{A7F69B08-18C3-40AA-AA7A-D59B84E0F0E1}" destId="{1C47F257-553C-47D1-A3D2-C4C13A7A560A}" srcOrd="0" destOrd="0" presId="urn:microsoft.com/office/officeart/2005/8/layout/hierarchy4"/>
    <dgm:cxn modelId="{3FE43422-D107-4812-B46B-40186BDFF73C}" type="presOf" srcId="{7AC9FBE2-9BA6-4E53-8082-0C0D6507B8E5}" destId="{029634CB-52B0-4C92-96A3-E340823B959D}" srcOrd="0" destOrd="0" presId="urn:microsoft.com/office/officeart/2005/8/layout/hierarchy4"/>
    <dgm:cxn modelId="{F2477B83-98B3-4E99-BED7-6655692D52DD}" srcId="{AAD9F0A1-03F3-48E9-AB98-C295B9EDE96A}" destId="{30019AB3-8569-40FF-83C3-7C9A62935F8D}" srcOrd="1" destOrd="0" parTransId="{D77A7CE6-5C5C-4585-9A83-56912F22FFA2}" sibTransId="{84B61DF6-6137-4E42-8EEB-727AED0CB8B4}"/>
    <dgm:cxn modelId="{4DF74393-9A9B-40BB-B64A-F6D409E1B4EB}" type="presOf" srcId="{30019AB3-8569-40FF-83C3-7C9A62935F8D}" destId="{50593D93-3C25-4F14-955D-741BD6617408}" srcOrd="0" destOrd="0" presId="urn:microsoft.com/office/officeart/2005/8/layout/hierarchy4"/>
    <dgm:cxn modelId="{87F87FA9-1A58-4E8E-9D45-CC1077C40ECF}" type="presOf" srcId="{3015A9A5-8208-4AEF-94F1-7F6A866FF24A}" destId="{41771358-4273-4715-B28A-6B4DAAF37835}" srcOrd="0" destOrd="0" presId="urn:microsoft.com/office/officeart/2005/8/layout/hierarchy4"/>
    <dgm:cxn modelId="{1849A352-77E6-44F4-ABAB-E6BD1F8E36BD}" type="presParOf" srcId="{41771358-4273-4715-B28A-6B4DAAF37835}" destId="{DCDE4C4F-F21D-460A-8E97-BC4C371E5652}" srcOrd="0" destOrd="0" presId="urn:microsoft.com/office/officeart/2005/8/layout/hierarchy4"/>
    <dgm:cxn modelId="{BDA09185-F558-4FB6-A92D-F2DB4BA90589}" type="presParOf" srcId="{DCDE4C4F-F21D-460A-8E97-BC4C371E5652}" destId="{029634CB-52B0-4C92-96A3-E340823B959D}" srcOrd="0" destOrd="0" presId="urn:microsoft.com/office/officeart/2005/8/layout/hierarchy4"/>
    <dgm:cxn modelId="{03960C84-D49B-46B1-A968-32384C5F59CC}" type="presParOf" srcId="{DCDE4C4F-F21D-460A-8E97-BC4C371E5652}" destId="{5EE994BE-D954-4D81-88DA-A8305F1AC2F1}" srcOrd="1" destOrd="0" presId="urn:microsoft.com/office/officeart/2005/8/layout/hierarchy4"/>
    <dgm:cxn modelId="{9AC28257-1B34-435A-AA65-BCE1FEEE2C38}" type="presParOf" srcId="{DCDE4C4F-F21D-460A-8E97-BC4C371E5652}" destId="{AAA40161-4450-4E25-AEDB-C9BB7FAE1BA0}" srcOrd="2" destOrd="0" presId="urn:microsoft.com/office/officeart/2005/8/layout/hierarchy4"/>
    <dgm:cxn modelId="{402B4117-64A8-45B9-A846-0597AC8E6ED8}" type="presParOf" srcId="{AAA40161-4450-4E25-AEDB-C9BB7FAE1BA0}" destId="{F669CEE1-7E51-4373-8C1D-E4FD8EBB6E78}" srcOrd="0" destOrd="0" presId="urn:microsoft.com/office/officeart/2005/8/layout/hierarchy4"/>
    <dgm:cxn modelId="{0C16493A-8F1E-45AE-9925-B935E767BF0A}" type="presParOf" srcId="{F669CEE1-7E51-4373-8C1D-E4FD8EBB6E78}" destId="{1C47F257-553C-47D1-A3D2-C4C13A7A560A}" srcOrd="0" destOrd="0" presId="urn:microsoft.com/office/officeart/2005/8/layout/hierarchy4"/>
    <dgm:cxn modelId="{A5CCEEFE-8470-4330-AD9A-4F2C8F6A8A50}" type="presParOf" srcId="{F669CEE1-7E51-4373-8C1D-E4FD8EBB6E78}" destId="{CF80C4D3-1A72-4477-992A-480050DBF579}" srcOrd="1" destOrd="0" presId="urn:microsoft.com/office/officeart/2005/8/layout/hierarchy4"/>
    <dgm:cxn modelId="{92CAD80A-021D-42A9-9ADD-F403BACE6BF6}" type="presParOf" srcId="{41771358-4273-4715-B28A-6B4DAAF37835}" destId="{5ABF379F-DBB6-4AE0-8DA9-631473B4A716}" srcOrd="1" destOrd="0" presId="urn:microsoft.com/office/officeart/2005/8/layout/hierarchy4"/>
    <dgm:cxn modelId="{FDE55B15-A27F-4BF2-976F-C6F8A089B39F}" type="presParOf" srcId="{41771358-4273-4715-B28A-6B4DAAF37835}" destId="{FD979921-176B-45DE-A146-180C7E06A444}" srcOrd="2" destOrd="0" presId="urn:microsoft.com/office/officeart/2005/8/layout/hierarchy4"/>
    <dgm:cxn modelId="{ABBAA005-F498-4FA6-B5E9-30824BA28DFF}" type="presParOf" srcId="{FD979921-176B-45DE-A146-180C7E06A444}" destId="{62EABEEC-E0B8-4EAC-9C82-BA8F77F3DEAE}" srcOrd="0" destOrd="0" presId="urn:microsoft.com/office/officeart/2005/8/layout/hierarchy4"/>
    <dgm:cxn modelId="{CB7D7396-BD25-4530-BC05-646B92897B9B}" type="presParOf" srcId="{FD979921-176B-45DE-A146-180C7E06A444}" destId="{A880D823-6716-4B68-9302-C8465E782F22}" srcOrd="1" destOrd="0" presId="urn:microsoft.com/office/officeart/2005/8/layout/hierarchy4"/>
    <dgm:cxn modelId="{FB441880-D300-4024-95E6-02AC4B572DCA}" type="presParOf" srcId="{FD979921-176B-45DE-A146-180C7E06A444}" destId="{0D968C3A-944B-4DB5-892E-88B9C407879F}" srcOrd="2" destOrd="0" presId="urn:microsoft.com/office/officeart/2005/8/layout/hierarchy4"/>
    <dgm:cxn modelId="{25227111-47A1-4000-A7FA-0C5ECE90FDF9}" type="presParOf" srcId="{0D968C3A-944B-4DB5-892E-88B9C407879F}" destId="{AC78A4DB-965A-489C-A3F9-A6820BBF93F7}" srcOrd="0" destOrd="0" presId="urn:microsoft.com/office/officeart/2005/8/layout/hierarchy4"/>
    <dgm:cxn modelId="{09477131-B096-4DEE-862C-40639454F3EA}" type="presParOf" srcId="{AC78A4DB-965A-489C-A3F9-A6820BBF93F7}" destId="{1A7DA0A7-2342-4433-BECD-91AAEDFABA96}" srcOrd="0" destOrd="0" presId="urn:microsoft.com/office/officeart/2005/8/layout/hierarchy4"/>
    <dgm:cxn modelId="{ECADB98A-C9BF-4CD4-A54C-7CBC4574BE87}" type="presParOf" srcId="{AC78A4DB-965A-489C-A3F9-A6820BBF93F7}" destId="{CD3C9695-A281-420B-B5B7-9EECEB3FA2A1}" srcOrd="1" destOrd="0" presId="urn:microsoft.com/office/officeart/2005/8/layout/hierarchy4"/>
    <dgm:cxn modelId="{E584729F-D86C-4246-BD3A-871E12ADAFF4}" type="presParOf" srcId="{0D968C3A-944B-4DB5-892E-88B9C407879F}" destId="{27E72542-E2E7-402C-A44F-B822ACFAF713}" srcOrd="1" destOrd="0" presId="urn:microsoft.com/office/officeart/2005/8/layout/hierarchy4"/>
    <dgm:cxn modelId="{864BBB2E-7D8B-4ADF-8920-6B4AF1C72967}" type="presParOf" srcId="{0D968C3A-944B-4DB5-892E-88B9C407879F}" destId="{BAF4285B-5814-4E4D-A95F-3FF4F60E8865}" srcOrd="2" destOrd="0" presId="urn:microsoft.com/office/officeart/2005/8/layout/hierarchy4"/>
    <dgm:cxn modelId="{8CD3DDF8-B505-48E0-9DAA-6EF8C25AA3E7}" type="presParOf" srcId="{BAF4285B-5814-4E4D-A95F-3FF4F60E8865}" destId="{50593D93-3C25-4F14-955D-741BD6617408}" srcOrd="0" destOrd="0" presId="urn:microsoft.com/office/officeart/2005/8/layout/hierarchy4"/>
    <dgm:cxn modelId="{BA87F0E2-E38C-412B-AA9A-27266AEF9435}" type="presParOf" srcId="{BAF4285B-5814-4E4D-A95F-3FF4F60E8865}" destId="{C6774637-3586-4B40-BF5F-9F8809E5D07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15A9A5-8208-4AEF-94F1-7F6A866FF24A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AD9F0A1-03F3-48E9-AB98-C295B9EDE96A}">
      <dgm:prSet phldrT="[Text]" custT="1"/>
      <dgm:spPr>
        <a:solidFill>
          <a:srgbClr val="00B050"/>
        </a:solidFill>
      </dgm:spPr>
      <dgm:t>
        <a:bodyPr/>
        <a:lstStyle/>
        <a:p>
          <a:r>
            <a:rPr lang="en-GB" sz="2400" b="1" dirty="0" smtClean="0"/>
            <a:t>name</a:t>
          </a:r>
          <a:r>
            <a:rPr lang="en-GB" sz="2400" dirty="0" smtClean="0"/>
            <a:t>-common.js</a:t>
          </a:r>
          <a:endParaRPr lang="en-GB" sz="2400" dirty="0"/>
        </a:p>
      </dgm:t>
    </dgm:pt>
    <dgm:pt modelId="{9B2CEBCE-EFAE-406B-9F2D-F3365D2853C9}" type="parTrans" cxnId="{0683D8C4-0944-4566-AB13-7A63A96A7AA0}">
      <dgm:prSet/>
      <dgm:spPr/>
      <dgm:t>
        <a:bodyPr/>
        <a:lstStyle/>
        <a:p>
          <a:endParaRPr lang="en-GB"/>
        </a:p>
      </dgm:t>
    </dgm:pt>
    <dgm:pt modelId="{05D17714-0C48-443B-A455-01D17313EE95}" type="sibTrans" cxnId="{0683D8C4-0944-4566-AB13-7A63A96A7AA0}">
      <dgm:prSet/>
      <dgm:spPr/>
      <dgm:t>
        <a:bodyPr/>
        <a:lstStyle/>
        <a:p>
          <a:endParaRPr lang="en-GB"/>
        </a:p>
      </dgm:t>
    </dgm:pt>
    <dgm:pt modelId="{E6969480-340B-4EE6-822C-09F23A365E5B}">
      <dgm:prSet phldrT="[Text]" custT="1"/>
      <dgm:spPr>
        <a:solidFill>
          <a:srgbClr val="5B9BD5"/>
        </a:solidFill>
      </dgm:spPr>
      <dgm:t>
        <a:bodyPr/>
        <a:lstStyle/>
        <a:p>
          <a:r>
            <a:rPr lang="en-GB" sz="2400" b="1" dirty="0" smtClean="0"/>
            <a:t>name</a:t>
          </a:r>
          <a:r>
            <a:rPr lang="en-GB" sz="2400" dirty="0" smtClean="0"/>
            <a:t>.js</a:t>
          </a:r>
          <a:endParaRPr lang="en-GB" sz="2400" dirty="0"/>
        </a:p>
      </dgm:t>
    </dgm:pt>
    <dgm:pt modelId="{D240BCA5-88F1-4B03-9030-A5CEB60AB5F9}" type="parTrans" cxnId="{E439CB1A-C251-43BF-856C-916C1FB227B5}">
      <dgm:prSet/>
      <dgm:spPr/>
      <dgm:t>
        <a:bodyPr/>
        <a:lstStyle/>
        <a:p>
          <a:endParaRPr lang="en-GB"/>
        </a:p>
      </dgm:t>
    </dgm:pt>
    <dgm:pt modelId="{82B7A0D8-DE23-4C58-ADAD-D9F6ABFFA4C9}" type="sibTrans" cxnId="{E439CB1A-C251-43BF-856C-916C1FB227B5}">
      <dgm:prSet/>
      <dgm:spPr/>
      <dgm:t>
        <a:bodyPr/>
        <a:lstStyle/>
        <a:p>
          <a:endParaRPr lang="en-GB"/>
        </a:p>
      </dgm:t>
    </dgm:pt>
    <dgm:pt modelId="{7AC9FBE2-9BA6-4E53-8082-0C0D6507B8E5}">
      <dgm:prSet phldrT="[Text]" custT="1"/>
      <dgm:spPr>
        <a:solidFill>
          <a:srgbClr val="00B050"/>
        </a:solidFill>
      </dgm:spPr>
      <dgm:t>
        <a:bodyPr/>
        <a:lstStyle/>
        <a:p>
          <a:r>
            <a:rPr lang="en-GB" sz="3600" dirty="0" smtClean="0"/>
            <a:t>Shared:</a:t>
          </a:r>
          <a:endParaRPr lang="en-GB" sz="3600" dirty="0"/>
        </a:p>
      </dgm:t>
    </dgm:pt>
    <dgm:pt modelId="{30A18CBD-5765-4EDB-B3FD-1F72C6BF5137}" type="parTrans" cxnId="{7683A3F3-C34D-4056-865B-977AB0CDB6A7}">
      <dgm:prSet/>
      <dgm:spPr/>
      <dgm:t>
        <a:bodyPr/>
        <a:lstStyle/>
        <a:p>
          <a:endParaRPr lang="en-GB"/>
        </a:p>
      </dgm:t>
    </dgm:pt>
    <dgm:pt modelId="{2865DE85-A8A4-46BF-B318-0180DB05955A}" type="sibTrans" cxnId="{7683A3F3-C34D-4056-865B-977AB0CDB6A7}">
      <dgm:prSet/>
      <dgm:spPr/>
      <dgm:t>
        <a:bodyPr/>
        <a:lstStyle/>
        <a:p>
          <a:endParaRPr lang="en-GB"/>
        </a:p>
      </dgm:t>
    </dgm:pt>
    <dgm:pt modelId="{A7F69B08-18C3-40AA-AA7A-D59B84E0F0E1}">
      <dgm:prSet phldrT="[Text]" custT="1"/>
      <dgm:spPr>
        <a:solidFill>
          <a:srgbClr val="5B9BD5"/>
        </a:solidFill>
      </dgm:spPr>
      <dgm:t>
        <a:bodyPr/>
        <a:lstStyle/>
        <a:p>
          <a:r>
            <a:rPr lang="en-GB" sz="3600" dirty="0" smtClean="0"/>
            <a:t>Platform Specific:</a:t>
          </a:r>
          <a:endParaRPr lang="en-GB" sz="3600" dirty="0"/>
        </a:p>
      </dgm:t>
    </dgm:pt>
    <dgm:pt modelId="{91B31AE1-9541-4715-9E57-F7BB76A960E0}" type="parTrans" cxnId="{FE676542-0389-480D-B5BA-D19275E2A99D}">
      <dgm:prSet/>
      <dgm:spPr/>
      <dgm:t>
        <a:bodyPr/>
        <a:lstStyle/>
        <a:p>
          <a:endParaRPr lang="en-GB"/>
        </a:p>
      </dgm:t>
    </dgm:pt>
    <dgm:pt modelId="{9EE03E41-3189-4399-975D-36AB46BAECB6}" type="sibTrans" cxnId="{FE676542-0389-480D-B5BA-D19275E2A99D}">
      <dgm:prSet/>
      <dgm:spPr/>
      <dgm:t>
        <a:bodyPr/>
        <a:lstStyle/>
        <a:p>
          <a:endParaRPr lang="en-GB"/>
        </a:p>
      </dgm:t>
    </dgm:pt>
    <dgm:pt modelId="{41771358-4273-4715-B28A-6B4DAAF37835}" type="pres">
      <dgm:prSet presAssocID="{3015A9A5-8208-4AEF-94F1-7F6A866FF2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DCDE4C4F-F21D-460A-8E97-BC4C371E5652}" type="pres">
      <dgm:prSet presAssocID="{7AC9FBE2-9BA6-4E53-8082-0C0D6507B8E5}" presName="vertOne" presStyleCnt="0"/>
      <dgm:spPr/>
    </dgm:pt>
    <dgm:pt modelId="{029634CB-52B0-4C92-96A3-E340823B959D}" type="pres">
      <dgm:prSet presAssocID="{7AC9FBE2-9BA6-4E53-8082-0C0D6507B8E5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EE994BE-D954-4D81-88DA-A8305F1AC2F1}" type="pres">
      <dgm:prSet presAssocID="{7AC9FBE2-9BA6-4E53-8082-0C0D6507B8E5}" presName="parTransOne" presStyleCnt="0"/>
      <dgm:spPr/>
    </dgm:pt>
    <dgm:pt modelId="{AAA40161-4450-4E25-AEDB-C9BB7FAE1BA0}" type="pres">
      <dgm:prSet presAssocID="{7AC9FBE2-9BA6-4E53-8082-0C0D6507B8E5}" presName="horzOne" presStyleCnt="0"/>
      <dgm:spPr/>
    </dgm:pt>
    <dgm:pt modelId="{F669CEE1-7E51-4373-8C1D-E4FD8EBB6E78}" type="pres">
      <dgm:prSet presAssocID="{A7F69B08-18C3-40AA-AA7A-D59B84E0F0E1}" presName="vertTwo" presStyleCnt="0"/>
      <dgm:spPr/>
    </dgm:pt>
    <dgm:pt modelId="{1C47F257-553C-47D1-A3D2-C4C13A7A560A}" type="pres">
      <dgm:prSet presAssocID="{A7F69B08-18C3-40AA-AA7A-D59B84E0F0E1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F80C4D3-1A72-4477-992A-480050DBF579}" type="pres">
      <dgm:prSet presAssocID="{A7F69B08-18C3-40AA-AA7A-D59B84E0F0E1}" presName="horzTwo" presStyleCnt="0"/>
      <dgm:spPr/>
    </dgm:pt>
    <dgm:pt modelId="{5ABF379F-DBB6-4AE0-8DA9-631473B4A716}" type="pres">
      <dgm:prSet presAssocID="{2865DE85-A8A4-46BF-B318-0180DB05955A}" presName="sibSpaceOne" presStyleCnt="0"/>
      <dgm:spPr/>
    </dgm:pt>
    <dgm:pt modelId="{FD979921-176B-45DE-A146-180C7E06A444}" type="pres">
      <dgm:prSet presAssocID="{AAD9F0A1-03F3-48E9-AB98-C295B9EDE96A}" presName="vertOne" presStyleCnt="0"/>
      <dgm:spPr/>
    </dgm:pt>
    <dgm:pt modelId="{62EABEEC-E0B8-4EAC-9C82-BA8F77F3DEAE}" type="pres">
      <dgm:prSet presAssocID="{AAD9F0A1-03F3-48E9-AB98-C295B9EDE96A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880D823-6716-4B68-9302-C8465E782F22}" type="pres">
      <dgm:prSet presAssocID="{AAD9F0A1-03F3-48E9-AB98-C295B9EDE96A}" presName="parTransOne" presStyleCnt="0"/>
      <dgm:spPr/>
    </dgm:pt>
    <dgm:pt modelId="{0D968C3A-944B-4DB5-892E-88B9C407879F}" type="pres">
      <dgm:prSet presAssocID="{AAD9F0A1-03F3-48E9-AB98-C295B9EDE96A}" presName="horzOne" presStyleCnt="0"/>
      <dgm:spPr/>
    </dgm:pt>
    <dgm:pt modelId="{AC78A4DB-965A-489C-A3F9-A6820BBF93F7}" type="pres">
      <dgm:prSet presAssocID="{E6969480-340B-4EE6-822C-09F23A365E5B}" presName="vertTwo" presStyleCnt="0"/>
      <dgm:spPr/>
    </dgm:pt>
    <dgm:pt modelId="{1A7DA0A7-2342-4433-BECD-91AAEDFABA96}" type="pres">
      <dgm:prSet presAssocID="{E6969480-340B-4EE6-822C-09F23A365E5B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D3C9695-A281-420B-B5B7-9EECEB3FA2A1}" type="pres">
      <dgm:prSet presAssocID="{E6969480-340B-4EE6-822C-09F23A365E5B}" presName="horzTwo" presStyleCnt="0"/>
      <dgm:spPr/>
    </dgm:pt>
  </dgm:ptLst>
  <dgm:cxnLst>
    <dgm:cxn modelId="{E439CB1A-C251-43BF-856C-916C1FB227B5}" srcId="{AAD9F0A1-03F3-48E9-AB98-C295B9EDE96A}" destId="{E6969480-340B-4EE6-822C-09F23A365E5B}" srcOrd="0" destOrd="0" parTransId="{D240BCA5-88F1-4B03-9030-A5CEB60AB5F9}" sibTransId="{82B7A0D8-DE23-4C58-ADAD-D9F6ABFFA4C9}"/>
    <dgm:cxn modelId="{30C50FE7-2A0E-4EA9-B07C-2B9827836A0D}" type="presOf" srcId="{7AC9FBE2-9BA6-4E53-8082-0C0D6507B8E5}" destId="{029634CB-52B0-4C92-96A3-E340823B959D}" srcOrd="0" destOrd="0" presId="urn:microsoft.com/office/officeart/2005/8/layout/hierarchy4"/>
    <dgm:cxn modelId="{4514493E-82B1-4162-9896-526BB753EEC4}" type="presOf" srcId="{3015A9A5-8208-4AEF-94F1-7F6A866FF24A}" destId="{41771358-4273-4715-B28A-6B4DAAF37835}" srcOrd="0" destOrd="0" presId="urn:microsoft.com/office/officeart/2005/8/layout/hierarchy4"/>
    <dgm:cxn modelId="{FE676542-0389-480D-B5BA-D19275E2A99D}" srcId="{7AC9FBE2-9BA6-4E53-8082-0C0D6507B8E5}" destId="{A7F69B08-18C3-40AA-AA7A-D59B84E0F0E1}" srcOrd="0" destOrd="0" parTransId="{91B31AE1-9541-4715-9E57-F7BB76A960E0}" sibTransId="{9EE03E41-3189-4399-975D-36AB46BAECB6}"/>
    <dgm:cxn modelId="{7683A3F3-C34D-4056-865B-977AB0CDB6A7}" srcId="{3015A9A5-8208-4AEF-94F1-7F6A866FF24A}" destId="{7AC9FBE2-9BA6-4E53-8082-0C0D6507B8E5}" srcOrd="0" destOrd="0" parTransId="{30A18CBD-5765-4EDB-B3FD-1F72C6BF5137}" sibTransId="{2865DE85-A8A4-46BF-B318-0180DB05955A}"/>
    <dgm:cxn modelId="{464C4DD6-6BDC-4B62-BA7C-13F3A0CD4ACF}" type="presOf" srcId="{E6969480-340B-4EE6-822C-09F23A365E5B}" destId="{1A7DA0A7-2342-4433-BECD-91AAEDFABA96}" srcOrd="0" destOrd="0" presId="urn:microsoft.com/office/officeart/2005/8/layout/hierarchy4"/>
    <dgm:cxn modelId="{0683D8C4-0944-4566-AB13-7A63A96A7AA0}" srcId="{3015A9A5-8208-4AEF-94F1-7F6A866FF24A}" destId="{AAD9F0A1-03F3-48E9-AB98-C295B9EDE96A}" srcOrd="1" destOrd="0" parTransId="{9B2CEBCE-EFAE-406B-9F2D-F3365D2853C9}" sibTransId="{05D17714-0C48-443B-A455-01D17313EE95}"/>
    <dgm:cxn modelId="{72BF18B6-85A5-407C-860D-3D0E23C2631F}" type="presOf" srcId="{A7F69B08-18C3-40AA-AA7A-D59B84E0F0E1}" destId="{1C47F257-553C-47D1-A3D2-C4C13A7A560A}" srcOrd="0" destOrd="0" presId="urn:microsoft.com/office/officeart/2005/8/layout/hierarchy4"/>
    <dgm:cxn modelId="{C22A3971-7214-491D-B8C6-1AABD5880BE3}" type="presOf" srcId="{AAD9F0A1-03F3-48E9-AB98-C295B9EDE96A}" destId="{62EABEEC-E0B8-4EAC-9C82-BA8F77F3DEAE}" srcOrd="0" destOrd="0" presId="urn:microsoft.com/office/officeart/2005/8/layout/hierarchy4"/>
    <dgm:cxn modelId="{1020A727-5BBB-4F17-9724-C32FAF03268F}" type="presParOf" srcId="{41771358-4273-4715-B28A-6B4DAAF37835}" destId="{DCDE4C4F-F21D-460A-8E97-BC4C371E5652}" srcOrd="0" destOrd="0" presId="urn:microsoft.com/office/officeart/2005/8/layout/hierarchy4"/>
    <dgm:cxn modelId="{57B4207E-A369-4CB9-9A07-ADC56A53A799}" type="presParOf" srcId="{DCDE4C4F-F21D-460A-8E97-BC4C371E5652}" destId="{029634CB-52B0-4C92-96A3-E340823B959D}" srcOrd="0" destOrd="0" presId="urn:microsoft.com/office/officeart/2005/8/layout/hierarchy4"/>
    <dgm:cxn modelId="{4C70EA12-CC52-46A7-85B0-117A3172685C}" type="presParOf" srcId="{DCDE4C4F-F21D-460A-8E97-BC4C371E5652}" destId="{5EE994BE-D954-4D81-88DA-A8305F1AC2F1}" srcOrd="1" destOrd="0" presId="urn:microsoft.com/office/officeart/2005/8/layout/hierarchy4"/>
    <dgm:cxn modelId="{B07B9BD0-A2F9-44E5-B16A-9DD9B2246569}" type="presParOf" srcId="{DCDE4C4F-F21D-460A-8E97-BC4C371E5652}" destId="{AAA40161-4450-4E25-AEDB-C9BB7FAE1BA0}" srcOrd="2" destOrd="0" presId="urn:microsoft.com/office/officeart/2005/8/layout/hierarchy4"/>
    <dgm:cxn modelId="{CDB5CEB3-6586-401B-BA8E-F41A54DD183E}" type="presParOf" srcId="{AAA40161-4450-4E25-AEDB-C9BB7FAE1BA0}" destId="{F669CEE1-7E51-4373-8C1D-E4FD8EBB6E78}" srcOrd="0" destOrd="0" presId="urn:microsoft.com/office/officeart/2005/8/layout/hierarchy4"/>
    <dgm:cxn modelId="{6D7E1340-E31D-48AD-8CFA-739DA1D7FA37}" type="presParOf" srcId="{F669CEE1-7E51-4373-8C1D-E4FD8EBB6E78}" destId="{1C47F257-553C-47D1-A3D2-C4C13A7A560A}" srcOrd="0" destOrd="0" presId="urn:microsoft.com/office/officeart/2005/8/layout/hierarchy4"/>
    <dgm:cxn modelId="{10DC293C-A447-4AD5-9D6E-A51503440749}" type="presParOf" srcId="{F669CEE1-7E51-4373-8C1D-E4FD8EBB6E78}" destId="{CF80C4D3-1A72-4477-992A-480050DBF579}" srcOrd="1" destOrd="0" presId="urn:microsoft.com/office/officeart/2005/8/layout/hierarchy4"/>
    <dgm:cxn modelId="{10E1A3E4-F756-4DED-9410-F5880F891280}" type="presParOf" srcId="{41771358-4273-4715-B28A-6B4DAAF37835}" destId="{5ABF379F-DBB6-4AE0-8DA9-631473B4A716}" srcOrd="1" destOrd="0" presId="urn:microsoft.com/office/officeart/2005/8/layout/hierarchy4"/>
    <dgm:cxn modelId="{CDE8D382-359A-41A6-8AE5-3206FB988829}" type="presParOf" srcId="{41771358-4273-4715-B28A-6B4DAAF37835}" destId="{FD979921-176B-45DE-A146-180C7E06A444}" srcOrd="2" destOrd="0" presId="urn:microsoft.com/office/officeart/2005/8/layout/hierarchy4"/>
    <dgm:cxn modelId="{6EED3241-4543-4D51-9C03-CBB874568013}" type="presParOf" srcId="{FD979921-176B-45DE-A146-180C7E06A444}" destId="{62EABEEC-E0B8-4EAC-9C82-BA8F77F3DEAE}" srcOrd="0" destOrd="0" presId="urn:microsoft.com/office/officeart/2005/8/layout/hierarchy4"/>
    <dgm:cxn modelId="{56130818-098A-4519-9ECE-B5834F79E80E}" type="presParOf" srcId="{FD979921-176B-45DE-A146-180C7E06A444}" destId="{A880D823-6716-4B68-9302-C8465E782F22}" srcOrd="1" destOrd="0" presId="urn:microsoft.com/office/officeart/2005/8/layout/hierarchy4"/>
    <dgm:cxn modelId="{9D5421A8-B309-414C-9B07-6D8BA770B914}" type="presParOf" srcId="{FD979921-176B-45DE-A146-180C7E06A444}" destId="{0D968C3A-944B-4DB5-892E-88B9C407879F}" srcOrd="2" destOrd="0" presId="urn:microsoft.com/office/officeart/2005/8/layout/hierarchy4"/>
    <dgm:cxn modelId="{12A97FDF-88A9-4933-A92E-FF3B20D2C2ED}" type="presParOf" srcId="{0D968C3A-944B-4DB5-892E-88B9C407879F}" destId="{AC78A4DB-965A-489C-A3F9-A6820BBF93F7}" srcOrd="0" destOrd="0" presId="urn:microsoft.com/office/officeart/2005/8/layout/hierarchy4"/>
    <dgm:cxn modelId="{5D2C0720-0EF7-455B-8D24-B8472C94DFB4}" type="presParOf" srcId="{AC78A4DB-965A-489C-A3F9-A6820BBF93F7}" destId="{1A7DA0A7-2342-4433-BECD-91AAEDFABA96}" srcOrd="0" destOrd="0" presId="urn:microsoft.com/office/officeart/2005/8/layout/hierarchy4"/>
    <dgm:cxn modelId="{A5511F46-28B7-4ABC-9E21-8152499E80AA}" type="presParOf" srcId="{AC78A4DB-965A-489C-A3F9-A6820BBF93F7}" destId="{CD3C9695-A281-420B-B5B7-9EECEB3FA2A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35C488-8658-46DD-9D5D-8B121C79A72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A4CCAA7-1A99-4099-9107-D6EEB6F4DE38}">
      <dgm:prSet phldrT="[Text]"/>
      <dgm:spPr>
        <a:solidFill>
          <a:srgbClr val="5B9BD5"/>
        </a:solidFill>
      </dgm:spPr>
      <dgm:t>
        <a:bodyPr/>
        <a:lstStyle/>
        <a:p>
          <a:r>
            <a:rPr lang="en-GB" dirty="0" smtClean="0"/>
            <a:t>Toggle</a:t>
          </a:r>
          <a:endParaRPr lang="en-GB" dirty="0"/>
        </a:p>
      </dgm:t>
    </dgm:pt>
    <dgm:pt modelId="{BCB042B5-7F84-46EF-8DC4-15A3FFDFBC39}" type="parTrans" cxnId="{5899DDAC-6DC2-4D38-9ACD-B43F03A08DA9}">
      <dgm:prSet/>
      <dgm:spPr/>
      <dgm:t>
        <a:bodyPr/>
        <a:lstStyle/>
        <a:p>
          <a:endParaRPr lang="en-GB"/>
        </a:p>
      </dgm:t>
    </dgm:pt>
    <dgm:pt modelId="{DA6C5CE4-A786-4F8D-95EF-13E02AB7BEC4}" type="sibTrans" cxnId="{5899DDAC-6DC2-4D38-9ACD-B43F03A08DA9}">
      <dgm:prSet/>
      <dgm:spPr/>
      <dgm:t>
        <a:bodyPr/>
        <a:lstStyle/>
        <a:p>
          <a:endParaRPr lang="en-GB"/>
        </a:p>
      </dgm:t>
    </dgm:pt>
    <dgm:pt modelId="{203C81BF-9D55-4C4E-9328-48EA56B97F8B}">
      <dgm:prSet phldrT="[Text]"/>
      <dgm:spPr>
        <a:solidFill>
          <a:srgbClr val="5B9BD5"/>
        </a:solidFill>
      </dgm:spPr>
      <dgm:t>
        <a:bodyPr/>
        <a:lstStyle/>
        <a:p>
          <a:r>
            <a:rPr lang="en-GB" dirty="0" err="1" smtClean="0"/>
            <a:t>IsOn</a:t>
          </a:r>
          <a:endParaRPr lang="en-GB" dirty="0"/>
        </a:p>
      </dgm:t>
    </dgm:pt>
    <dgm:pt modelId="{437831D8-1D37-4464-82F3-3F0C1CE10AC8}" type="parTrans" cxnId="{2C61B2C0-67A1-4C42-9772-4F9476E93BF4}">
      <dgm:prSet/>
      <dgm:spPr/>
      <dgm:t>
        <a:bodyPr/>
        <a:lstStyle/>
        <a:p>
          <a:endParaRPr lang="en-GB"/>
        </a:p>
      </dgm:t>
    </dgm:pt>
    <dgm:pt modelId="{DCA9C532-1503-450D-83E6-4E4D12926BD5}" type="sibTrans" cxnId="{2C61B2C0-67A1-4C42-9772-4F9476E93BF4}">
      <dgm:prSet/>
      <dgm:spPr/>
      <dgm:t>
        <a:bodyPr/>
        <a:lstStyle/>
        <a:p>
          <a:endParaRPr lang="en-GB"/>
        </a:p>
      </dgm:t>
    </dgm:pt>
    <dgm:pt modelId="{FAE4462C-46A4-47A8-B7AA-6CDA3A6D4DF0}">
      <dgm:prSet phldrT="[Text]"/>
      <dgm:spPr>
        <a:solidFill>
          <a:srgbClr val="5B9BD5"/>
        </a:solidFill>
      </dgm:spPr>
      <dgm:t>
        <a:bodyPr/>
        <a:lstStyle/>
        <a:p>
          <a:r>
            <a:rPr lang="en-GB" dirty="0" smtClean="0"/>
            <a:t>On</a:t>
          </a:r>
          <a:endParaRPr lang="en-GB" dirty="0"/>
        </a:p>
      </dgm:t>
    </dgm:pt>
    <dgm:pt modelId="{485EDF7F-E94A-42F6-8027-E9CFFAEFFAAA}" type="parTrans" cxnId="{A3BDC3C9-89BC-4C35-815D-F6DFA3F0D976}">
      <dgm:prSet/>
      <dgm:spPr/>
    </dgm:pt>
    <dgm:pt modelId="{4560A933-AD29-4EFB-943F-D16B3FD93829}" type="sibTrans" cxnId="{A3BDC3C9-89BC-4C35-815D-F6DFA3F0D976}">
      <dgm:prSet/>
      <dgm:spPr/>
    </dgm:pt>
    <dgm:pt modelId="{EE328BC9-37DB-4E61-9D4C-BBF953C8306D}">
      <dgm:prSet phldrT="[Text]"/>
      <dgm:spPr>
        <a:solidFill>
          <a:srgbClr val="5B9BD5"/>
        </a:solidFill>
      </dgm:spPr>
      <dgm:t>
        <a:bodyPr/>
        <a:lstStyle/>
        <a:p>
          <a:r>
            <a:rPr lang="en-GB" dirty="0" smtClean="0"/>
            <a:t>Off</a:t>
          </a:r>
          <a:endParaRPr lang="en-GB" dirty="0"/>
        </a:p>
      </dgm:t>
    </dgm:pt>
    <dgm:pt modelId="{CFAF378A-CB7D-40BE-9F73-3686111AABCF}" type="parTrans" cxnId="{E02A2564-722B-445D-B9B1-17DAC380F9D3}">
      <dgm:prSet/>
      <dgm:spPr/>
      <dgm:t>
        <a:bodyPr/>
        <a:lstStyle/>
        <a:p>
          <a:endParaRPr lang="en-GB"/>
        </a:p>
      </dgm:t>
    </dgm:pt>
    <dgm:pt modelId="{B71ABBF6-E299-4D0C-8CBD-D632BDC55728}" type="sibTrans" cxnId="{E02A2564-722B-445D-B9B1-17DAC380F9D3}">
      <dgm:prSet/>
      <dgm:spPr/>
      <dgm:t>
        <a:bodyPr/>
        <a:lstStyle/>
        <a:p>
          <a:endParaRPr lang="en-GB"/>
        </a:p>
      </dgm:t>
    </dgm:pt>
    <dgm:pt modelId="{CB0EC879-C51D-4EF8-BBF7-3E1A7DE526F9}" type="pres">
      <dgm:prSet presAssocID="{6335C488-8658-46DD-9D5D-8B121C79A72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48DF948-3927-40E8-87E1-E9F153275081}" type="pres">
      <dgm:prSet presAssocID="{BA4CCAA7-1A99-4099-9107-D6EEB6F4DE3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8D0A205-7FDE-46C9-BF41-AA5933F3E2D7}" type="pres">
      <dgm:prSet presAssocID="{DA6C5CE4-A786-4F8D-95EF-13E02AB7BEC4}" presName="sibTrans" presStyleCnt="0"/>
      <dgm:spPr/>
    </dgm:pt>
    <dgm:pt modelId="{21FE8588-7056-4875-8302-D477572B147F}" type="pres">
      <dgm:prSet presAssocID="{203C81BF-9D55-4C4E-9328-48EA56B97F8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09B3B5-ACFE-4F78-BDCC-51BA53C953C4}" type="pres">
      <dgm:prSet presAssocID="{DCA9C532-1503-450D-83E6-4E4D12926BD5}" presName="sibTrans" presStyleCnt="0"/>
      <dgm:spPr/>
    </dgm:pt>
    <dgm:pt modelId="{789ABAA8-4462-4932-B23C-0A3E06903040}" type="pres">
      <dgm:prSet presAssocID="{FAE4462C-46A4-47A8-B7AA-6CDA3A6D4DF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3FD57A-E7DE-4CF3-8F8F-DFDA7CE3519C}" type="pres">
      <dgm:prSet presAssocID="{4560A933-AD29-4EFB-943F-D16B3FD93829}" presName="sibTrans" presStyleCnt="0"/>
      <dgm:spPr/>
    </dgm:pt>
    <dgm:pt modelId="{F0FA0EF0-6031-4ACD-8845-F6472096A527}" type="pres">
      <dgm:prSet presAssocID="{EE328BC9-37DB-4E61-9D4C-BBF953C8306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C61B2C0-67A1-4C42-9772-4F9476E93BF4}" srcId="{6335C488-8658-46DD-9D5D-8B121C79A723}" destId="{203C81BF-9D55-4C4E-9328-48EA56B97F8B}" srcOrd="1" destOrd="0" parTransId="{437831D8-1D37-4464-82F3-3F0C1CE10AC8}" sibTransId="{DCA9C532-1503-450D-83E6-4E4D12926BD5}"/>
    <dgm:cxn modelId="{926C968A-EE7D-4E95-AB4A-727262BC66D7}" type="presOf" srcId="{FAE4462C-46A4-47A8-B7AA-6CDA3A6D4DF0}" destId="{789ABAA8-4462-4932-B23C-0A3E06903040}" srcOrd="0" destOrd="0" presId="urn:microsoft.com/office/officeart/2005/8/layout/default"/>
    <dgm:cxn modelId="{4E18FD60-607B-4C98-AE8B-C56FC3D52CB7}" type="presOf" srcId="{203C81BF-9D55-4C4E-9328-48EA56B97F8B}" destId="{21FE8588-7056-4875-8302-D477572B147F}" srcOrd="0" destOrd="0" presId="urn:microsoft.com/office/officeart/2005/8/layout/default"/>
    <dgm:cxn modelId="{4030513C-7801-4BAC-AFD2-C6E135D3683F}" type="presOf" srcId="{BA4CCAA7-1A99-4099-9107-D6EEB6F4DE38}" destId="{648DF948-3927-40E8-87E1-E9F153275081}" srcOrd="0" destOrd="0" presId="urn:microsoft.com/office/officeart/2005/8/layout/default"/>
    <dgm:cxn modelId="{9B4C848E-43F2-4258-BABC-012BB1A8D5DE}" type="presOf" srcId="{6335C488-8658-46DD-9D5D-8B121C79A723}" destId="{CB0EC879-C51D-4EF8-BBF7-3E1A7DE526F9}" srcOrd="0" destOrd="0" presId="urn:microsoft.com/office/officeart/2005/8/layout/default"/>
    <dgm:cxn modelId="{5899DDAC-6DC2-4D38-9ACD-B43F03A08DA9}" srcId="{6335C488-8658-46DD-9D5D-8B121C79A723}" destId="{BA4CCAA7-1A99-4099-9107-D6EEB6F4DE38}" srcOrd="0" destOrd="0" parTransId="{BCB042B5-7F84-46EF-8DC4-15A3FFDFBC39}" sibTransId="{DA6C5CE4-A786-4F8D-95EF-13E02AB7BEC4}"/>
    <dgm:cxn modelId="{E02A2564-722B-445D-B9B1-17DAC380F9D3}" srcId="{6335C488-8658-46DD-9D5D-8B121C79A723}" destId="{EE328BC9-37DB-4E61-9D4C-BBF953C8306D}" srcOrd="3" destOrd="0" parTransId="{CFAF378A-CB7D-40BE-9F73-3686111AABCF}" sibTransId="{B71ABBF6-E299-4D0C-8CBD-D632BDC55728}"/>
    <dgm:cxn modelId="{A3BDC3C9-89BC-4C35-815D-F6DFA3F0D976}" srcId="{6335C488-8658-46DD-9D5D-8B121C79A723}" destId="{FAE4462C-46A4-47A8-B7AA-6CDA3A6D4DF0}" srcOrd="2" destOrd="0" parTransId="{485EDF7F-E94A-42F6-8027-E9CFFAEFFAAA}" sibTransId="{4560A933-AD29-4EFB-943F-D16B3FD93829}"/>
    <dgm:cxn modelId="{31A5C377-0B76-4DFC-93CE-2077A801EC53}" type="presOf" srcId="{EE328BC9-37DB-4E61-9D4C-BBF953C8306D}" destId="{F0FA0EF0-6031-4ACD-8845-F6472096A527}" srcOrd="0" destOrd="0" presId="urn:microsoft.com/office/officeart/2005/8/layout/default"/>
    <dgm:cxn modelId="{0A740037-CB5F-4A5C-AF13-B105D1700EE0}" type="presParOf" srcId="{CB0EC879-C51D-4EF8-BBF7-3E1A7DE526F9}" destId="{648DF948-3927-40E8-87E1-E9F153275081}" srcOrd="0" destOrd="0" presId="urn:microsoft.com/office/officeart/2005/8/layout/default"/>
    <dgm:cxn modelId="{2BEA2190-7DA0-4E53-B4AF-4437BDD49082}" type="presParOf" srcId="{CB0EC879-C51D-4EF8-BBF7-3E1A7DE526F9}" destId="{78D0A205-7FDE-46C9-BF41-AA5933F3E2D7}" srcOrd="1" destOrd="0" presId="urn:microsoft.com/office/officeart/2005/8/layout/default"/>
    <dgm:cxn modelId="{5726E0D7-5F1C-4B8D-B48F-2261596B4C00}" type="presParOf" srcId="{CB0EC879-C51D-4EF8-BBF7-3E1A7DE526F9}" destId="{21FE8588-7056-4875-8302-D477572B147F}" srcOrd="2" destOrd="0" presId="urn:microsoft.com/office/officeart/2005/8/layout/default"/>
    <dgm:cxn modelId="{3A21BC83-AC51-4E11-9C25-6F038A092D6B}" type="presParOf" srcId="{CB0EC879-C51D-4EF8-BBF7-3E1A7DE526F9}" destId="{2709B3B5-ACFE-4F78-BDCC-51BA53C953C4}" srcOrd="3" destOrd="0" presId="urn:microsoft.com/office/officeart/2005/8/layout/default"/>
    <dgm:cxn modelId="{D1EBBB99-3BF6-42BA-BBBB-4A927FCCFE11}" type="presParOf" srcId="{CB0EC879-C51D-4EF8-BBF7-3E1A7DE526F9}" destId="{789ABAA8-4462-4932-B23C-0A3E06903040}" srcOrd="4" destOrd="0" presId="urn:microsoft.com/office/officeart/2005/8/layout/default"/>
    <dgm:cxn modelId="{B24FC126-9755-4492-9F32-C0DEC250D5C9}" type="presParOf" srcId="{CB0EC879-C51D-4EF8-BBF7-3E1A7DE526F9}" destId="{F93FD57A-E7DE-4CF3-8F8F-DFDA7CE3519C}" srcOrd="5" destOrd="0" presId="urn:microsoft.com/office/officeart/2005/8/layout/default"/>
    <dgm:cxn modelId="{70A99F0D-BB17-419B-B348-51C45079E108}" type="presParOf" srcId="{CB0EC879-C51D-4EF8-BBF7-3E1A7DE526F9}" destId="{F0FA0EF0-6031-4ACD-8845-F6472096A52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335C488-8658-46DD-9D5D-8B121C79A72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D9D887C-6EF5-4D07-A3E1-33BEAA68D952}">
      <dgm:prSet phldrT="[Text]"/>
      <dgm:spPr>
        <a:solidFill>
          <a:srgbClr val="5B9BD5"/>
        </a:solidFill>
      </dgm:spPr>
      <dgm:t>
        <a:bodyPr/>
        <a:lstStyle/>
        <a:p>
          <a:r>
            <a:rPr lang="en-GB" dirty="0" smtClean="0"/>
            <a:t>On</a:t>
          </a:r>
          <a:endParaRPr lang="en-GB" dirty="0"/>
        </a:p>
      </dgm:t>
    </dgm:pt>
    <dgm:pt modelId="{43F63C47-89C0-457D-A2F3-68AA55EEEC39}" type="parTrans" cxnId="{A4D43506-FD93-4FCD-85E0-AB19A4D1DEAD}">
      <dgm:prSet/>
      <dgm:spPr/>
      <dgm:t>
        <a:bodyPr/>
        <a:lstStyle/>
        <a:p>
          <a:endParaRPr lang="en-GB"/>
        </a:p>
      </dgm:t>
    </dgm:pt>
    <dgm:pt modelId="{C3AC9D4E-2F8B-44A7-BE9E-761C48945A64}" type="sibTrans" cxnId="{A4D43506-FD93-4FCD-85E0-AB19A4D1DEAD}">
      <dgm:prSet/>
      <dgm:spPr/>
      <dgm:t>
        <a:bodyPr/>
        <a:lstStyle/>
        <a:p>
          <a:endParaRPr lang="en-GB"/>
        </a:p>
      </dgm:t>
    </dgm:pt>
    <dgm:pt modelId="{5E5F7A79-97D2-4321-B785-BF3B1F571095}">
      <dgm:prSet phldrT="[Text]"/>
      <dgm:spPr>
        <a:solidFill>
          <a:srgbClr val="5B9BD5"/>
        </a:solidFill>
      </dgm:spPr>
      <dgm:t>
        <a:bodyPr/>
        <a:lstStyle/>
        <a:p>
          <a:r>
            <a:rPr lang="en-GB" dirty="0" smtClean="0"/>
            <a:t>Off</a:t>
          </a:r>
          <a:endParaRPr lang="en-GB" dirty="0"/>
        </a:p>
      </dgm:t>
    </dgm:pt>
    <dgm:pt modelId="{1B37299D-A0BD-47EA-A280-88F3AEBB7718}" type="parTrans" cxnId="{61933274-C901-4B43-B5A3-3BBBA86C0AB2}">
      <dgm:prSet/>
      <dgm:spPr/>
      <dgm:t>
        <a:bodyPr/>
        <a:lstStyle/>
        <a:p>
          <a:endParaRPr lang="en-GB"/>
        </a:p>
      </dgm:t>
    </dgm:pt>
    <dgm:pt modelId="{DAB57637-26F6-4AC5-B22F-9A9E117ACFDB}" type="sibTrans" cxnId="{61933274-C901-4B43-B5A3-3BBBA86C0AB2}">
      <dgm:prSet/>
      <dgm:spPr/>
      <dgm:t>
        <a:bodyPr/>
        <a:lstStyle/>
        <a:p>
          <a:endParaRPr lang="en-GB"/>
        </a:p>
      </dgm:t>
    </dgm:pt>
    <dgm:pt modelId="{39EC235E-999C-4198-AEE9-91B3709C78AD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smtClean="0"/>
            <a:t>Toggle</a:t>
          </a:r>
          <a:endParaRPr lang="en-GB" dirty="0"/>
        </a:p>
      </dgm:t>
    </dgm:pt>
    <dgm:pt modelId="{C9A892F1-EB80-46D1-B259-7F927AECCCC6}" type="parTrans" cxnId="{5DEEC4F1-7763-4E5B-B486-38B32E91E482}">
      <dgm:prSet/>
      <dgm:spPr/>
      <dgm:t>
        <a:bodyPr/>
        <a:lstStyle/>
        <a:p>
          <a:endParaRPr lang="en-GB"/>
        </a:p>
      </dgm:t>
    </dgm:pt>
    <dgm:pt modelId="{CC3BE09B-305F-40B4-99FB-E07B03906E9E}" type="sibTrans" cxnId="{5DEEC4F1-7763-4E5B-B486-38B32E91E482}">
      <dgm:prSet/>
      <dgm:spPr/>
      <dgm:t>
        <a:bodyPr/>
        <a:lstStyle/>
        <a:p>
          <a:endParaRPr lang="en-GB"/>
        </a:p>
      </dgm:t>
    </dgm:pt>
    <dgm:pt modelId="{D339267C-41BC-4F17-A3E5-B132710A78D8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err="1" smtClean="0"/>
            <a:t>IsOn</a:t>
          </a:r>
          <a:endParaRPr lang="en-GB" dirty="0"/>
        </a:p>
      </dgm:t>
    </dgm:pt>
    <dgm:pt modelId="{E7B81B6F-1755-43C0-89B7-C21D5B8B51E6}" type="parTrans" cxnId="{B608DF65-D190-472C-A244-10F70C6C9670}">
      <dgm:prSet/>
      <dgm:spPr/>
      <dgm:t>
        <a:bodyPr/>
        <a:lstStyle/>
        <a:p>
          <a:endParaRPr lang="en-GB"/>
        </a:p>
      </dgm:t>
    </dgm:pt>
    <dgm:pt modelId="{62A720AA-9440-47A6-B6B4-0BCE04FEFFE6}" type="sibTrans" cxnId="{B608DF65-D190-472C-A244-10F70C6C9670}">
      <dgm:prSet/>
      <dgm:spPr/>
      <dgm:t>
        <a:bodyPr/>
        <a:lstStyle/>
        <a:p>
          <a:endParaRPr lang="en-GB"/>
        </a:p>
      </dgm:t>
    </dgm:pt>
    <dgm:pt modelId="{CB0EC879-C51D-4EF8-BBF7-3E1A7DE526F9}" type="pres">
      <dgm:prSet presAssocID="{6335C488-8658-46DD-9D5D-8B121C79A72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1632464-BBA7-40F3-8B67-B9D51F1701A8}" type="pres">
      <dgm:prSet presAssocID="{39EC235E-999C-4198-AEE9-91B3709C78A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373CFAB-CAF5-46E3-9ED3-BA3F00E28D8E}" type="pres">
      <dgm:prSet presAssocID="{CC3BE09B-305F-40B4-99FB-E07B03906E9E}" presName="sibTrans" presStyleCnt="0"/>
      <dgm:spPr/>
    </dgm:pt>
    <dgm:pt modelId="{DDB43287-70F0-4502-BFD1-99E2D5277B08}" type="pres">
      <dgm:prSet presAssocID="{D339267C-41BC-4F17-A3E5-B132710A78D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6259BCB-6E5A-421D-BBCA-CD938B4FB82E}" type="pres">
      <dgm:prSet presAssocID="{62A720AA-9440-47A6-B6B4-0BCE04FEFFE6}" presName="sibTrans" presStyleCnt="0"/>
      <dgm:spPr/>
    </dgm:pt>
    <dgm:pt modelId="{11AC2004-6DC7-41F2-88A0-B552D90E97DA}" type="pres">
      <dgm:prSet presAssocID="{AD9D887C-6EF5-4D07-A3E1-33BEAA68D95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81093A3-1C43-4EE6-B48A-A2DE5E9A5B39}" type="pres">
      <dgm:prSet presAssocID="{C3AC9D4E-2F8B-44A7-BE9E-761C48945A64}" presName="sibTrans" presStyleCnt="0"/>
      <dgm:spPr/>
    </dgm:pt>
    <dgm:pt modelId="{83E855AE-3089-460A-B9AF-BFF586C77E41}" type="pres">
      <dgm:prSet presAssocID="{5E5F7A79-97D2-4321-B785-BF3B1F57109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1933274-C901-4B43-B5A3-3BBBA86C0AB2}" srcId="{6335C488-8658-46DD-9D5D-8B121C79A723}" destId="{5E5F7A79-97D2-4321-B785-BF3B1F571095}" srcOrd="3" destOrd="0" parTransId="{1B37299D-A0BD-47EA-A280-88F3AEBB7718}" sibTransId="{DAB57637-26F6-4AC5-B22F-9A9E117ACFDB}"/>
    <dgm:cxn modelId="{FF63329E-18A8-49CC-8C8B-55CD69729E39}" type="presOf" srcId="{5E5F7A79-97D2-4321-B785-BF3B1F571095}" destId="{83E855AE-3089-460A-B9AF-BFF586C77E41}" srcOrd="0" destOrd="0" presId="urn:microsoft.com/office/officeart/2005/8/layout/default"/>
    <dgm:cxn modelId="{0E7DA5A4-06F5-4288-81C0-36BD7B468D86}" type="presOf" srcId="{6335C488-8658-46DD-9D5D-8B121C79A723}" destId="{CB0EC879-C51D-4EF8-BBF7-3E1A7DE526F9}" srcOrd="0" destOrd="0" presId="urn:microsoft.com/office/officeart/2005/8/layout/default"/>
    <dgm:cxn modelId="{4884DAE9-E881-40BA-A3F0-6F6E9EA2E0E6}" type="presOf" srcId="{AD9D887C-6EF5-4D07-A3E1-33BEAA68D952}" destId="{11AC2004-6DC7-41F2-88A0-B552D90E97DA}" srcOrd="0" destOrd="0" presId="urn:microsoft.com/office/officeart/2005/8/layout/default"/>
    <dgm:cxn modelId="{27402000-9C78-4109-9B56-40488E13D14F}" type="presOf" srcId="{39EC235E-999C-4198-AEE9-91B3709C78AD}" destId="{91632464-BBA7-40F3-8B67-B9D51F1701A8}" srcOrd="0" destOrd="0" presId="urn:microsoft.com/office/officeart/2005/8/layout/default"/>
    <dgm:cxn modelId="{5DEEC4F1-7763-4E5B-B486-38B32E91E482}" srcId="{6335C488-8658-46DD-9D5D-8B121C79A723}" destId="{39EC235E-999C-4198-AEE9-91B3709C78AD}" srcOrd="0" destOrd="0" parTransId="{C9A892F1-EB80-46D1-B259-7F927AECCCC6}" sibTransId="{CC3BE09B-305F-40B4-99FB-E07B03906E9E}"/>
    <dgm:cxn modelId="{2BD42BA3-EE18-4065-8065-DB54FE7C3BFD}" type="presOf" srcId="{D339267C-41BC-4F17-A3E5-B132710A78D8}" destId="{DDB43287-70F0-4502-BFD1-99E2D5277B08}" srcOrd="0" destOrd="0" presId="urn:microsoft.com/office/officeart/2005/8/layout/default"/>
    <dgm:cxn modelId="{B608DF65-D190-472C-A244-10F70C6C9670}" srcId="{6335C488-8658-46DD-9D5D-8B121C79A723}" destId="{D339267C-41BC-4F17-A3E5-B132710A78D8}" srcOrd="1" destOrd="0" parTransId="{E7B81B6F-1755-43C0-89B7-C21D5B8B51E6}" sibTransId="{62A720AA-9440-47A6-B6B4-0BCE04FEFFE6}"/>
    <dgm:cxn modelId="{A4D43506-FD93-4FCD-85E0-AB19A4D1DEAD}" srcId="{6335C488-8658-46DD-9D5D-8B121C79A723}" destId="{AD9D887C-6EF5-4D07-A3E1-33BEAA68D952}" srcOrd="2" destOrd="0" parTransId="{43F63C47-89C0-457D-A2F3-68AA55EEEC39}" sibTransId="{C3AC9D4E-2F8B-44A7-BE9E-761C48945A64}"/>
    <dgm:cxn modelId="{F409AC81-1E44-4A44-87D4-93204F5B537C}" type="presParOf" srcId="{CB0EC879-C51D-4EF8-BBF7-3E1A7DE526F9}" destId="{91632464-BBA7-40F3-8B67-B9D51F1701A8}" srcOrd="0" destOrd="0" presId="urn:microsoft.com/office/officeart/2005/8/layout/default"/>
    <dgm:cxn modelId="{2F229A02-BEF3-4C95-B3AA-CF93E84BC48A}" type="presParOf" srcId="{CB0EC879-C51D-4EF8-BBF7-3E1A7DE526F9}" destId="{5373CFAB-CAF5-46E3-9ED3-BA3F00E28D8E}" srcOrd="1" destOrd="0" presId="urn:microsoft.com/office/officeart/2005/8/layout/default"/>
    <dgm:cxn modelId="{77584BFB-6663-43F5-A122-F3A408F02BA1}" type="presParOf" srcId="{CB0EC879-C51D-4EF8-BBF7-3E1A7DE526F9}" destId="{DDB43287-70F0-4502-BFD1-99E2D5277B08}" srcOrd="2" destOrd="0" presId="urn:microsoft.com/office/officeart/2005/8/layout/default"/>
    <dgm:cxn modelId="{E47E69AD-D1F4-414E-BBF2-4968D4CA0EE6}" type="presParOf" srcId="{CB0EC879-C51D-4EF8-BBF7-3E1A7DE526F9}" destId="{06259BCB-6E5A-421D-BBCA-CD938B4FB82E}" srcOrd="3" destOrd="0" presId="urn:microsoft.com/office/officeart/2005/8/layout/default"/>
    <dgm:cxn modelId="{09ECC619-EFAE-4710-B8E5-632C2851756A}" type="presParOf" srcId="{CB0EC879-C51D-4EF8-BBF7-3E1A7DE526F9}" destId="{11AC2004-6DC7-41F2-88A0-B552D90E97DA}" srcOrd="4" destOrd="0" presId="urn:microsoft.com/office/officeart/2005/8/layout/default"/>
    <dgm:cxn modelId="{E456AA84-8B04-412A-ADBB-772784F57F09}" type="presParOf" srcId="{CB0EC879-C51D-4EF8-BBF7-3E1A7DE526F9}" destId="{F81093A3-1C43-4EE6-B48A-A2DE5E9A5B39}" srcOrd="5" destOrd="0" presId="urn:microsoft.com/office/officeart/2005/8/layout/default"/>
    <dgm:cxn modelId="{ACA285A1-E879-4280-A60D-4952CA908678}" type="presParOf" srcId="{CB0EC879-C51D-4EF8-BBF7-3E1A7DE526F9}" destId="{83E855AE-3089-460A-B9AF-BFF586C77E4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15A9A5-8208-4AEF-94F1-7F6A866FF24A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0019AB3-8569-40FF-83C3-7C9A62935F8D}">
      <dgm:prSet phldrT="[Text]" custT="1"/>
      <dgm:spPr>
        <a:solidFill>
          <a:srgbClr val="5B9BD5"/>
        </a:solidFill>
      </dgm:spPr>
      <dgm:t>
        <a:bodyPr/>
        <a:lstStyle/>
        <a:p>
          <a:r>
            <a:rPr lang="en-GB" sz="1800" dirty="0" smtClean="0"/>
            <a:t>flashlight.ios.js</a:t>
          </a:r>
          <a:endParaRPr lang="en-GB" sz="1800" dirty="0"/>
        </a:p>
      </dgm:t>
    </dgm:pt>
    <dgm:pt modelId="{D77A7CE6-5C5C-4585-9A83-56912F22FFA2}" type="parTrans" cxnId="{F2477B83-98B3-4E99-BED7-6655692D52DD}">
      <dgm:prSet/>
      <dgm:spPr/>
      <dgm:t>
        <a:bodyPr/>
        <a:lstStyle/>
        <a:p>
          <a:endParaRPr lang="en-GB"/>
        </a:p>
      </dgm:t>
    </dgm:pt>
    <dgm:pt modelId="{84B61DF6-6137-4E42-8EEB-727AED0CB8B4}" type="sibTrans" cxnId="{F2477B83-98B3-4E99-BED7-6655692D52DD}">
      <dgm:prSet/>
      <dgm:spPr/>
      <dgm:t>
        <a:bodyPr/>
        <a:lstStyle/>
        <a:p>
          <a:endParaRPr lang="en-GB"/>
        </a:p>
      </dgm:t>
    </dgm:pt>
    <dgm:pt modelId="{50EAEBC7-95CC-4263-BC1B-EF3A8E6EA5D9}">
      <dgm:prSet phldrT="[Text]" custT="1"/>
      <dgm:spPr>
        <a:solidFill>
          <a:srgbClr val="00B050"/>
        </a:solidFill>
      </dgm:spPr>
      <dgm:t>
        <a:bodyPr/>
        <a:lstStyle/>
        <a:p>
          <a:r>
            <a:rPr lang="en-GB" sz="3600" dirty="0" smtClean="0"/>
            <a:t>Shared:</a:t>
          </a:r>
          <a:endParaRPr lang="en-GB" sz="3600" dirty="0"/>
        </a:p>
      </dgm:t>
    </dgm:pt>
    <dgm:pt modelId="{DBDA99F3-1529-455B-9574-D742BA5F575E}" type="parTrans" cxnId="{D4475A73-0F30-4F56-B649-C19734392B39}">
      <dgm:prSet/>
      <dgm:spPr/>
      <dgm:t>
        <a:bodyPr/>
        <a:lstStyle/>
        <a:p>
          <a:endParaRPr lang="en-GB"/>
        </a:p>
      </dgm:t>
    </dgm:pt>
    <dgm:pt modelId="{EA42F076-9EC8-43B3-BAB6-5A9B4B62D50F}" type="sibTrans" cxnId="{D4475A73-0F30-4F56-B649-C19734392B39}">
      <dgm:prSet/>
      <dgm:spPr/>
      <dgm:t>
        <a:bodyPr/>
        <a:lstStyle/>
        <a:p>
          <a:endParaRPr lang="en-GB"/>
        </a:p>
      </dgm:t>
    </dgm:pt>
    <dgm:pt modelId="{3F55E67C-6067-4CBF-A0F8-A9385E5AD5E3}">
      <dgm:prSet phldrT="[Text]" custT="1"/>
      <dgm:spPr>
        <a:solidFill>
          <a:srgbClr val="00B050"/>
        </a:solidFill>
      </dgm:spPr>
      <dgm:t>
        <a:bodyPr/>
        <a:lstStyle/>
        <a:p>
          <a:r>
            <a:rPr lang="en-GB" sz="2400" dirty="0" smtClean="0"/>
            <a:t>flashlight-common.js</a:t>
          </a:r>
        </a:p>
      </dgm:t>
    </dgm:pt>
    <dgm:pt modelId="{7B2086B0-3AF4-42A3-B52D-203F2280AB1B}" type="parTrans" cxnId="{1B03B054-CDE9-4CE6-B56E-14E9DF7B9480}">
      <dgm:prSet/>
      <dgm:spPr/>
      <dgm:t>
        <a:bodyPr/>
        <a:lstStyle/>
        <a:p>
          <a:endParaRPr lang="en-GB"/>
        </a:p>
      </dgm:t>
    </dgm:pt>
    <dgm:pt modelId="{7E3BE1B6-4222-4ABA-9561-4788DA8CAE69}" type="sibTrans" cxnId="{1B03B054-CDE9-4CE6-B56E-14E9DF7B9480}">
      <dgm:prSet/>
      <dgm:spPr/>
      <dgm:t>
        <a:bodyPr/>
        <a:lstStyle/>
        <a:p>
          <a:endParaRPr lang="en-GB"/>
        </a:p>
      </dgm:t>
    </dgm:pt>
    <dgm:pt modelId="{D9947092-F2AB-4E5C-B74B-7E448E75D743}">
      <dgm:prSet phldrT="[Text]" custT="1"/>
      <dgm:spPr>
        <a:solidFill>
          <a:srgbClr val="5B9BD5"/>
        </a:solidFill>
      </dgm:spPr>
      <dgm:t>
        <a:bodyPr/>
        <a:lstStyle/>
        <a:p>
          <a:r>
            <a:rPr lang="en-GB" sz="3600" dirty="0" smtClean="0"/>
            <a:t>Platform Specific:</a:t>
          </a:r>
          <a:endParaRPr lang="en-GB" sz="3600" dirty="0"/>
        </a:p>
      </dgm:t>
    </dgm:pt>
    <dgm:pt modelId="{F7FBAB96-7909-4DD4-B331-5AC25A4E5A9D}" type="parTrans" cxnId="{C0287C88-3525-4589-8173-392F6FD8ACCE}">
      <dgm:prSet/>
      <dgm:spPr/>
      <dgm:t>
        <a:bodyPr/>
        <a:lstStyle/>
        <a:p>
          <a:endParaRPr lang="en-GB"/>
        </a:p>
      </dgm:t>
    </dgm:pt>
    <dgm:pt modelId="{6814AE6D-3178-46BD-AA95-AA15042A5BF6}" type="sibTrans" cxnId="{C0287C88-3525-4589-8173-392F6FD8ACCE}">
      <dgm:prSet/>
      <dgm:spPr/>
      <dgm:t>
        <a:bodyPr/>
        <a:lstStyle/>
        <a:p>
          <a:endParaRPr lang="en-GB"/>
        </a:p>
      </dgm:t>
    </dgm:pt>
    <dgm:pt modelId="{E6969480-340B-4EE6-822C-09F23A365E5B}">
      <dgm:prSet phldrT="[Text]" custT="1"/>
      <dgm:spPr>
        <a:solidFill>
          <a:srgbClr val="5B9BD5"/>
        </a:solidFill>
      </dgm:spPr>
      <dgm:t>
        <a:bodyPr/>
        <a:lstStyle/>
        <a:p>
          <a:r>
            <a:rPr lang="en-GB" sz="2000" dirty="0" smtClean="0"/>
            <a:t>flashlight.android.js</a:t>
          </a:r>
          <a:endParaRPr lang="en-GB" sz="2000" dirty="0"/>
        </a:p>
      </dgm:t>
    </dgm:pt>
    <dgm:pt modelId="{82B7A0D8-DE23-4C58-ADAD-D9F6ABFFA4C9}" type="sibTrans" cxnId="{E439CB1A-C251-43BF-856C-916C1FB227B5}">
      <dgm:prSet/>
      <dgm:spPr/>
      <dgm:t>
        <a:bodyPr/>
        <a:lstStyle/>
        <a:p>
          <a:endParaRPr lang="en-GB"/>
        </a:p>
      </dgm:t>
    </dgm:pt>
    <dgm:pt modelId="{D240BCA5-88F1-4B03-9030-A5CEB60AB5F9}" type="parTrans" cxnId="{E439CB1A-C251-43BF-856C-916C1FB227B5}">
      <dgm:prSet/>
      <dgm:spPr/>
      <dgm:t>
        <a:bodyPr/>
        <a:lstStyle/>
        <a:p>
          <a:endParaRPr lang="en-GB"/>
        </a:p>
      </dgm:t>
    </dgm:pt>
    <dgm:pt modelId="{41771358-4273-4715-B28A-6B4DAAF37835}" type="pres">
      <dgm:prSet presAssocID="{3015A9A5-8208-4AEF-94F1-7F6A866FF2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944375A-A883-4C21-A907-9DE388035C53}" type="pres">
      <dgm:prSet presAssocID="{50EAEBC7-95CC-4263-BC1B-EF3A8E6EA5D9}" presName="vertOne" presStyleCnt="0"/>
      <dgm:spPr/>
    </dgm:pt>
    <dgm:pt modelId="{9C96FEC8-3084-46A5-ABB5-D098B01B9481}" type="pres">
      <dgm:prSet presAssocID="{50EAEBC7-95CC-4263-BC1B-EF3A8E6EA5D9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389BD5E-A145-4098-B395-B69BC1996CDB}" type="pres">
      <dgm:prSet presAssocID="{50EAEBC7-95CC-4263-BC1B-EF3A8E6EA5D9}" presName="parTransOne" presStyleCnt="0"/>
      <dgm:spPr/>
    </dgm:pt>
    <dgm:pt modelId="{86439251-5931-40A5-9B8A-1CB960800AD0}" type="pres">
      <dgm:prSet presAssocID="{50EAEBC7-95CC-4263-BC1B-EF3A8E6EA5D9}" presName="horzOne" presStyleCnt="0"/>
      <dgm:spPr/>
    </dgm:pt>
    <dgm:pt modelId="{3EADEC5E-E1D4-4646-97D5-96498DBA82CC}" type="pres">
      <dgm:prSet presAssocID="{D9947092-F2AB-4E5C-B74B-7E448E75D743}" presName="vertTwo" presStyleCnt="0"/>
      <dgm:spPr/>
    </dgm:pt>
    <dgm:pt modelId="{866EED2C-1DFD-4263-8036-A8429A35FB49}" type="pres">
      <dgm:prSet presAssocID="{D9947092-F2AB-4E5C-B74B-7E448E75D74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89AE866-20C9-43BC-9002-387DA287FC1A}" type="pres">
      <dgm:prSet presAssocID="{D9947092-F2AB-4E5C-B74B-7E448E75D743}" presName="horzTwo" presStyleCnt="0"/>
      <dgm:spPr/>
    </dgm:pt>
    <dgm:pt modelId="{198E4E42-A1FF-4F1C-9491-1527D56D7B9A}" type="pres">
      <dgm:prSet presAssocID="{EA42F076-9EC8-43B3-BAB6-5A9B4B62D50F}" presName="sibSpaceOne" presStyleCnt="0"/>
      <dgm:spPr/>
    </dgm:pt>
    <dgm:pt modelId="{9EE6EDA6-F6C3-42DE-BFA2-367F38D85AC9}" type="pres">
      <dgm:prSet presAssocID="{3F55E67C-6067-4CBF-A0F8-A9385E5AD5E3}" presName="vertOne" presStyleCnt="0"/>
      <dgm:spPr/>
    </dgm:pt>
    <dgm:pt modelId="{0241C4AE-680F-4F0F-BBF6-3FAE94938D62}" type="pres">
      <dgm:prSet presAssocID="{3F55E67C-6067-4CBF-A0F8-A9385E5AD5E3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E9D61BD-7EBB-41AF-8953-CB884E91D2DF}" type="pres">
      <dgm:prSet presAssocID="{3F55E67C-6067-4CBF-A0F8-A9385E5AD5E3}" presName="parTransOne" presStyleCnt="0"/>
      <dgm:spPr/>
    </dgm:pt>
    <dgm:pt modelId="{8E16B476-EDF1-4B0D-B275-804B33A8C2EB}" type="pres">
      <dgm:prSet presAssocID="{3F55E67C-6067-4CBF-A0F8-A9385E5AD5E3}" presName="horzOne" presStyleCnt="0"/>
      <dgm:spPr/>
    </dgm:pt>
    <dgm:pt modelId="{AC78A4DB-965A-489C-A3F9-A6820BBF93F7}" type="pres">
      <dgm:prSet presAssocID="{E6969480-340B-4EE6-822C-09F23A365E5B}" presName="vertTwo" presStyleCnt="0"/>
      <dgm:spPr/>
    </dgm:pt>
    <dgm:pt modelId="{1A7DA0A7-2342-4433-BECD-91AAEDFABA96}" type="pres">
      <dgm:prSet presAssocID="{E6969480-340B-4EE6-822C-09F23A365E5B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D3C9695-A281-420B-B5B7-9EECEB3FA2A1}" type="pres">
      <dgm:prSet presAssocID="{E6969480-340B-4EE6-822C-09F23A365E5B}" presName="horzTwo" presStyleCnt="0"/>
      <dgm:spPr/>
    </dgm:pt>
    <dgm:pt modelId="{27E72542-E2E7-402C-A44F-B822ACFAF713}" type="pres">
      <dgm:prSet presAssocID="{82B7A0D8-DE23-4C58-ADAD-D9F6ABFFA4C9}" presName="sibSpaceTwo" presStyleCnt="0"/>
      <dgm:spPr/>
    </dgm:pt>
    <dgm:pt modelId="{BAF4285B-5814-4E4D-A95F-3FF4F60E8865}" type="pres">
      <dgm:prSet presAssocID="{30019AB3-8569-40FF-83C3-7C9A62935F8D}" presName="vertTwo" presStyleCnt="0"/>
      <dgm:spPr/>
    </dgm:pt>
    <dgm:pt modelId="{50593D93-3C25-4F14-955D-741BD6617408}" type="pres">
      <dgm:prSet presAssocID="{30019AB3-8569-40FF-83C3-7C9A62935F8D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6774637-3586-4B40-BF5F-9F8809E5D074}" type="pres">
      <dgm:prSet presAssocID="{30019AB3-8569-40FF-83C3-7C9A62935F8D}" presName="horzTwo" presStyleCnt="0"/>
      <dgm:spPr/>
    </dgm:pt>
  </dgm:ptLst>
  <dgm:cxnLst>
    <dgm:cxn modelId="{4C0529C6-7E59-48A5-8E20-A361EF854235}" type="presOf" srcId="{30019AB3-8569-40FF-83C3-7C9A62935F8D}" destId="{50593D93-3C25-4F14-955D-741BD6617408}" srcOrd="0" destOrd="0" presId="urn:microsoft.com/office/officeart/2005/8/layout/hierarchy4"/>
    <dgm:cxn modelId="{1B03B054-CDE9-4CE6-B56E-14E9DF7B9480}" srcId="{3015A9A5-8208-4AEF-94F1-7F6A866FF24A}" destId="{3F55E67C-6067-4CBF-A0F8-A9385E5AD5E3}" srcOrd="1" destOrd="0" parTransId="{7B2086B0-3AF4-42A3-B52D-203F2280AB1B}" sibTransId="{7E3BE1B6-4222-4ABA-9561-4788DA8CAE69}"/>
    <dgm:cxn modelId="{E439CB1A-C251-43BF-856C-916C1FB227B5}" srcId="{3F55E67C-6067-4CBF-A0F8-A9385E5AD5E3}" destId="{E6969480-340B-4EE6-822C-09F23A365E5B}" srcOrd="0" destOrd="0" parTransId="{D240BCA5-88F1-4B03-9030-A5CEB60AB5F9}" sibTransId="{82B7A0D8-DE23-4C58-ADAD-D9F6ABFFA4C9}"/>
    <dgm:cxn modelId="{5D1153F4-907B-45B0-8E43-9230F9B57AD6}" type="presOf" srcId="{D9947092-F2AB-4E5C-B74B-7E448E75D743}" destId="{866EED2C-1DFD-4263-8036-A8429A35FB49}" srcOrd="0" destOrd="0" presId="urn:microsoft.com/office/officeart/2005/8/layout/hierarchy4"/>
    <dgm:cxn modelId="{1537F7EF-346A-40E1-82BD-16B335F19B90}" type="presOf" srcId="{E6969480-340B-4EE6-822C-09F23A365E5B}" destId="{1A7DA0A7-2342-4433-BECD-91AAEDFABA96}" srcOrd="0" destOrd="0" presId="urn:microsoft.com/office/officeart/2005/8/layout/hierarchy4"/>
    <dgm:cxn modelId="{C0287C88-3525-4589-8173-392F6FD8ACCE}" srcId="{50EAEBC7-95CC-4263-BC1B-EF3A8E6EA5D9}" destId="{D9947092-F2AB-4E5C-B74B-7E448E75D743}" srcOrd="0" destOrd="0" parTransId="{F7FBAB96-7909-4DD4-B331-5AC25A4E5A9D}" sibTransId="{6814AE6D-3178-46BD-AA95-AA15042A5BF6}"/>
    <dgm:cxn modelId="{F2C6D228-8312-4DC4-ADE8-F36D0E7FA06C}" type="presOf" srcId="{3F55E67C-6067-4CBF-A0F8-A9385E5AD5E3}" destId="{0241C4AE-680F-4F0F-BBF6-3FAE94938D62}" srcOrd="0" destOrd="0" presId="urn:microsoft.com/office/officeart/2005/8/layout/hierarchy4"/>
    <dgm:cxn modelId="{D4475A73-0F30-4F56-B649-C19734392B39}" srcId="{3015A9A5-8208-4AEF-94F1-7F6A866FF24A}" destId="{50EAEBC7-95CC-4263-BC1B-EF3A8E6EA5D9}" srcOrd="0" destOrd="0" parTransId="{DBDA99F3-1529-455B-9574-D742BA5F575E}" sibTransId="{EA42F076-9EC8-43B3-BAB6-5A9B4B62D50F}"/>
    <dgm:cxn modelId="{56BA03ED-ABF3-4843-BD99-F383B4415B9B}" type="presOf" srcId="{50EAEBC7-95CC-4263-BC1B-EF3A8E6EA5D9}" destId="{9C96FEC8-3084-46A5-ABB5-D098B01B9481}" srcOrd="0" destOrd="0" presId="urn:microsoft.com/office/officeart/2005/8/layout/hierarchy4"/>
    <dgm:cxn modelId="{F2477B83-98B3-4E99-BED7-6655692D52DD}" srcId="{3F55E67C-6067-4CBF-A0F8-A9385E5AD5E3}" destId="{30019AB3-8569-40FF-83C3-7C9A62935F8D}" srcOrd="1" destOrd="0" parTransId="{D77A7CE6-5C5C-4585-9A83-56912F22FFA2}" sibTransId="{84B61DF6-6137-4E42-8EEB-727AED0CB8B4}"/>
    <dgm:cxn modelId="{E8F6043B-897D-4E8D-953F-0756CD04EAE7}" type="presOf" srcId="{3015A9A5-8208-4AEF-94F1-7F6A866FF24A}" destId="{41771358-4273-4715-B28A-6B4DAAF37835}" srcOrd="0" destOrd="0" presId="urn:microsoft.com/office/officeart/2005/8/layout/hierarchy4"/>
    <dgm:cxn modelId="{737F1D00-7EBC-4FD1-B301-0B1C5E134086}" type="presParOf" srcId="{41771358-4273-4715-B28A-6B4DAAF37835}" destId="{2944375A-A883-4C21-A907-9DE388035C53}" srcOrd="0" destOrd="0" presId="urn:microsoft.com/office/officeart/2005/8/layout/hierarchy4"/>
    <dgm:cxn modelId="{AC9CBC6D-7BDA-43DA-B9A3-583D5541A201}" type="presParOf" srcId="{2944375A-A883-4C21-A907-9DE388035C53}" destId="{9C96FEC8-3084-46A5-ABB5-D098B01B9481}" srcOrd="0" destOrd="0" presId="urn:microsoft.com/office/officeart/2005/8/layout/hierarchy4"/>
    <dgm:cxn modelId="{8B2606C2-04FF-492A-A4DD-6A2FBCA7E1F8}" type="presParOf" srcId="{2944375A-A883-4C21-A907-9DE388035C53}" destId="{C389BD5E-A145-4098-B395-B69BC1996CDB}" srcOrd="1" destOrd="0" presId="urn:microsoft.com/office/officeart/2005/8/layout/hierarchy4"/>
    <dgm:cxn modelId="{49DBD302-6DAF-4897-8A2C-14A3591D4E9D}" type="presParOf" srcId="{2944375A-A883-4C21-A907-9DE388035C53}" destId="{86439251-5931-40A5-9B8A-1CB960800AD0}" srcOrd="2" destOrd="0" presId="urn:microsoft.com/office/officeart/2005/8/layout/hierarchy4"/>
    <dgm:cxn modelId="{B3EB9C69-237C-45B3-87E4-DB27A94B6350}" type="presParOf" srcId="{86439251-5931-40A5-9B8A-1CB960800AD0}" destId="{3EADEC5E-E1D4-4646-97D5-96498DBA82CC}" srcOrd="0" destOrd="0" presId="urn:microsoft.com/office/officeart/2005/8/layout/hierarchy4"/>
    <dgm:cxn modelId="{69D0937E-A573-4073-A866-D373C5C6EF55}" type="presParOf" srcId="{3EADEC5E-E1D4-4646-97D5-96498DBA82CC}" destId="{866EED2C-1DFD-4263-8036-A8429A35FB49}" srcOrd="0" destOrd="0" presId="urn:microsoft.com/office/officeart/2005/8/layout/hierarchy4"/>
    <dgm:cxn modelId="{17C5FBF9-E633-4326-AB6D-6E23CC3BD7F4}" type="presParOf" srcId="{3EADEC5E-E1D4-4646-97D5-96498DBA82CC}" destId="{689AE866-20C9-43BC-9002-387DA287FC1A}" srcOrd="1" destOrd="0" presId="urn:microsoft.com/office/officeart/2005/8/layout/hierarchy4"/>
    <dgm:cxn modelId="{5C4F0F9B-084D-428F-B2B4-581E9E33CB47}" type="presParOf" srcId="{41771358-4273-4715-B28A-6B4DAAF37835}" destId="{198E4E42-A1FF-4F1C-9491-1527D56D7B9A}" srcOrd="1" destOrd="0" presId="urn:microsoft.com/office/officeart/2005/8/layout/hierarchy4"/>
    <dgm:cxn modelId="{EFEB7EA5-FFCD-4E0F-84E3-D925E93789C1}" type="presParOf" srcId="{41771358-4273-4715-B28A-6B4DAAF37835}" destId="{9EE6EDA6-F6C3-42DE-BFA2-367F38D85AC9}" srcOrd="2" destOrd="0" presId="urn:microsoft.com/office/officeart/2005/8/layout/hierarchy4"/>
    <dgm:cxn modelId="{18669934-A306-48C2-BBFA-05CADA91EA1A}" type="presParOf" srcId="{9EE6EDA6-F6C3-42DE-BFA2-367F38D85AC9}" destId="{0241C4AE-680F-4F0F-BBF6-3FAE94938D62}" srcOrd="0" destOrd="0" presId="urn:microsoft.com/office/officeart/2005/8/layout/hierarchy4"/>
    <dgm:cxn modelId="{C509254A-5328-4B3D-BC09-B93E380FEF8D}" type="presParOf" srcId="{9EE6EDA6-F6C3-42DE-BFA2-367F38D85AC9}" destId="{DE9D61BD-7EBB-41AF-8953-CB884E91D2DF}" srcOrd="1" destOrd="0" presId="urn:microsoft.com/office/officeart/2005/8/layout/hierarchy4"/>
    <dgm:cxn modelId="{679A7738-F905-468D-B644-8EFC80AE19BE}" type="presParOf" srcId="{9EE6EDA6-F6C3-42DE-BFA2-367F38D85AC9}" destId="{8E16B476-EDF1-4B0D-B275-804B33A8C2EB}" srcOrd="2" destOrd="0" presId="urn:microsoft.com/office/officeart/2005/8/layout/hierarchy4"/>
    <dgm:cxn modelId="{48A07FE0-4382-46EC-ACA7-A20603142F81}" type="presParOf" srcId="{8E16B476-EDF1-4B0D-B275-804B33A8C2EB}" destId="{AC78A4DB-965A-489C-A3F9-A6820BBF93F7}" srcOrd="0" destOrd="0" presId="urn:microsoft.com/office/officeart/2005/8/layout/hierarchy4"/>
    <dgm:cxn modelId="{0C9CCF7F-282E-4699-BC5D-5256E9A4D46E}" type="presParOf" srcId="{AC78A4DB-965A-489C-A3F9-A6820BBF93F7}" destId="{1A7DA0A7-2342-4433-BECD-91AAEDFABA96}" srcOrd="0" destOrd="0" presId="urn:microsoft.com/office/officeart/2005/8/layout/hierarchy4"/>
    <dgm:cxn modelId="{F1019829-0F67-4F4D-9D4A-363D28DAFF0C}" type="presParOf" srcId="{AC78A4DB-965A-489C-A3F9-A6820BBF93F7}" destId="{CD3C9695-A281-420B-B5B7-9EECEB3FA2A1}" srcOrd="1" destOrd="0" presId="urn:microsoft.com/office/officeart/2005/8/layout/hierarchy4"/>
    <dgm:cxn modelId="{46CA88AF-4B2D-45E2-831B-29FEA48AC64E}" type="presParOf" srcId="{8E16B476-EDF1-4B0D-B275-804B33A8C2EB}" destId="{27E72542-E2E7-402C-A44F-B822ACFAF713}" srcOrd="1" destOrd="0" presId="urn:microsoft.com/office/officeart/2005/8/layout/hierarchy4"/>
    <dgm:cxn modelId="{DEF1D198-84B7-42CD-B7C5-BEF6AF4767EB}" type="presParOf" srcId="{8E16B476-EDF1-4B0D-B275-804B33A8C2EB}" destId="{BAF4285B-5814-4E4D-A95F-3FF4F60E8865}" srcOrd="2" destOrd="0" presId="urn:microsoft.com/office/officeart/2005/8/layout/hierarchy4"/>
    <dgm:cxn modelId="{1977ABBC-0A86-4C3B-BB90-49001AAB9B25}" type="presParOf" srcId="{BAF4285B-5814-4E4D-A95F-3FF4F60E8865}" destId="{50593D93-3C25-4F14-955D-741BD6617408}" srcOrd="0" destOrd="0" presId="urn:microsoft.com/office/officeart/2005/8/layout/hierarchy4"/>
    <dgm:cxn modelId="{D9628A2F-1901-4BF2-8E63-9663657368BD}" type="presParOf" srcId="{BAF4285B-5814-4E4D-A95F-3FF4F60E8865}" destId="{C6774637-3586-4B40-BF5F-9F8809E5D07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C1BDD-5F5F-4C13-86A6-44F9B1C8CC66}">
      <dsp:nvSpPr>
        <dsp:cNvPr id="0" name=""/>
        <dsp:cNvSpPr/>
      </dsp:nvSpPr>
      <dsp:spPr>
        <a:xfrm>
          <a:off x="2711" y="313"/>
          <a:ext cx="1817637" cy="1742503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JavaScript</a:t>
          </a:r>
          <a:endParaRPr lang="en-GB" sz="2500" kern="1200" dirty="0"/>
        </a:p>
      </dsp:txBody>
      <dsp:txXfrm>
        <a:off x="53747" y="51349"/>
        <a:ext cx="1715565" cy="1640431"/>
      </dsp:txXfrm>
    </dsp:sp>
    <dsp:sp modelId="{3FFDA533-E49C-4144-A2E2-6B6E3E563C42}">
      <dsp:nvSpPr>
        <dsp:cNvPr id="0" name=""/>
        <dsp:cNvSpPr/>
      </dsp:nvSpPr>
      <dsp:spPr>
        <a:xfrm>
          <a:off x="2711" y="1922964"/>
          <a:ext cx="1817637" cy="133116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External JavaScript Libraries</a:t>
          </a:r>
          <a:endParaRPr lang="en-GB" sz="2100" kern="1200" dirty="0"/>
        </a:p>
      </dsp:txBody>
      <dsp:txXfrm>
        <a:off x="41699" y="1961952"/>
        <a:ext cx="1739661" cy="1253185"/>
      </dsp:txXfrm>
    </dsp:sp>
    <dsp:sp modelId="{B618EBCA-0730-489C-82A4-AD8B0D5B936A}">
      <dsp:nvSpPr>
        <dsp:cNvPr id="0" name=""/>
        <dsp:cNvSpPr/>
      </dsp:nvSpPr>
      <dsp:spPr>
        <a:xfrm>
          <a:off x="2125712" y="313"/>
          <a:ext cx="5758276" cy="1751568"/>
        </a:xfrm>
        <a:prstGeom prst="roundRect">
          <a:avLst>
            <a:gd name="adj" fmla="val 10000"/>
          </a:avLst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Native</a:t>
          </a:r>
          <a:endParaRPr lang="en-GB" sz="2500" kern="1200" dirty="0"/>
        </a:p>
      </dsp:txBody>
      <dsp:txXfrm>
        <a:off x="2177014" y="51615"/>
        <a:ext cx="5655672" cy="1648964"/>
      </dsp:txXfrm>
    </dsp:sp>
    <dsp:sp modelId="{D88A3BDF-307D-4A50-8959-5AFE7BEAEE39}">
      <dsp:nvSpPr>
        <dsp:cNvPr id="0" name=""/>
        <dsp:cNvSpPr/>
      </dsp:nvSpPr>
      <dsp:spPr>
        <a:xfrm>
          <a:off x="2125712" y="1932029"/>
          <a:ext cx="1817637" cy="1331161"/>
        </a:xfrm>
        <a:prstGeom prst="roundRect">
          <a:avLst>
            <a:gd name="adj" fmla="val 10000"/>
          </a:avLst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smtClean="0"/>
            <a:t>Platform </a:t>
          </a:r>
          <a:r>
            <a:rPr lang="en-GB" sz="2100" kern="1200" dirty="0" smtClean="0"/>
            <a:t>API</a:t>
          </a:r>
          <a:endParaRPr lang="en-GB" sz="2100" kern="1200" dirty="0"/>
        </a:p>
      </dsp:txBody>
      <dsp:txXfrm>
        <a:off x="2164700" y="1971017"/>
        <a:ext cx="1739661" cy="1253185"/>
      </dsp:txXfrm>
    </dsp:sp>
    <dsp:sp modelId="{618E4E5F-D118-4251-B5A8-EB012C1B66E3}">
      <dsp:nvSpPr>
        <dsp:cNvPr id="0" name=""/>
        <dsp:cNvSpPr/>
      </dsp:nvSpPr>
      <dsp:spPr>
        <a:xfrm>
          <a:off x="4096031" y="1932029"/>
          <a:ext cx="1817637" cy="1331161"/>
        </a:xfrm>
        <a:prstGeom prst="roundRect">
          <a:avLst>
            <a:gd name="adj" fmla="val 10000"/>
          </a:avLst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smtClean="0"/>
            <a:t>Custom </a:t>
          </a:r>
          <a:r>
            <a:rPr lang="en-GB" sz="2100" kern="1200" dirty="0" smtClean="0"/>
            <a:t>UI Components</a:t>
          </a:r>
          <a:endParaRPr lang="en-GB" sz="2100" kern="1200" dirty="0"/>
        </a:p>
      </dsp:txBody>
      <dsp:txXfrm>
        <a:off x="4135019" y="1971017"/>
        <a:ext cx="1739661" cy="1253185"/>
      </dsp:txXfrm>
    </dsp:sp>
    <dsp:sp modelId="{BBA90A36-8A55-4002-AEE2-BB9243CB9ED1}">
      <dsp:nvSpPr>
        <dsp:cNvPr id="0" name=""/>
        <dsp:cNvSpPr/>
      </dsp:nvSpPr>
      <dsp:spPr>
        <a:xfrm>
          <a:off x="6066351" y="1932029"/>
          <a:ext cx="1817637" cy="1331161"/>
        </a:xfrm>
        <a:prstGeom prst="roundRect">
          <a:avLst>
            <a:gd name="adj" fmla="val 10000"/>
          </a:avLst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smtClean="0"/>
            <a:t>External </a:t>
          </a:r>
          <a:r>
            <a:rPr lang="en-GB" sz="2100" kern="1200" dirty="0" smtClean="0"/>
            <a:t>Native Libraries</a:t>
          </a:r>
          <a:endParaRPr lang="en-GB" sz="2100" kern="1200" dirty="0"/>
        </a:p>
      </dsp:txBody>
      <dsp:txXfrm>
        <a:off x="6105339" y="1971017"/>
        <a:ext cx="1739661" cy="12531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DFF9F-CF51-4A5C-9C62-03292FC5991B}">
      <dsp:nvSpPr>
        <dsp:cNvPr id="0" name=""/>
        <dsp:cNvSpPr/>
      </dsp:nvSpPr>
      <dsp:spPr>
        <a:xfrm>
          <a:off x="2095" y="0"/>
          <a:ext cx="2809874" cy="2092641"/>
        </a:xfrm>
        <a:prstGeom prst="roundRect">
          <a:avLst>
            <a:gd name="adj" fmla="val 10000"/>
          </a:avLst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 smtClean="0"/>
            <a:t>Component view</a:t>
          </a:r>
          <a:br>
            <a:rPr lang="en-GB" sz="3600" kern="1200" dirty="0" smtClean="0"/>
          </a:br>
          <a:r>
            <a:rPr lang="en-GB" sz="3600" kern="1200" dirty="0" smtClean="0"/>
            <a:t>[XML]</a:t>
          </a:r>
          <a:endParaRPr lang="en-GB" sz="3600" kern="1200" dirty="0"/>
        </a:p>
      </dsp:txBody>
      <dsp:txXfrm>
        <a:off x="63386" y="61291"/>
        <a:ext cx="2687292" cy="1970059"/>
      </dsp:txXfrm>
    </dsp:sp>
    <dsp:sp modelId="{9D99C8FE-DDF8-4FAD-84B0-2CF21001509E}">
      <dsp:nvSpPr>
        <dsp:cNvPr id="0" name=""/>
        <dsp:cNvSpPr/>
      </dsp:nvSpPr>
      <dsp:spPr>
        <a:xfrm>
          <a:off x="3284029" y="0"/>
          <a:ext cx="2809874" cy="2092641"/>
        </a:xfrm>
        <a:prstGeom prst="roundRect">
          <a:avLst>
            <a:gd name="adj" fmla="val 10000"/>
          </a:avLst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 smtClean="0"/>
            <a:t>Component code</a:t>
          </a:r>
          <a:br>
            <a:rPr lang="en-GB" sz="3600" kern="1200" dirty="0" smtClean="0"/>
          </a:br>
          <a:r>
            <a:rPr lang="en-GB" sz="3600" kern="1200" dirty="0" smtClean="0"/>
            <a:t>[JavaScript]</a:t>
          </a:r>
          <a:endParaRPr lang="en-GB" sz="3600" kern="1200" dirty="0"/>
        </a:p>
      </dsp:txBody>
      <dsp:txXfrm>
        <a:off x="3345320" y="61291"/>
        <a:ext cx="2687292" cy="19700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0970A-C668-4334-91A0-75D528CB984A}">
      <dsp:nvSpPr>
        <dsp:cNvPr id="0" name=""/>
        <dsp:cNvSpPr/>
      </dsp:nvSpPr>
      <dsp:spPr>
        <a:xfrm>
          <a:off x="2310" y="1023672"/>
          <a:ext cx="2815028" cy="1126011"/>
        </a:xfrm>
        <a:prstGeom prst="chevron">
          <a:avLst/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Import</a:t>
          </a:r>
          <a:endParaRPr lang="en-GB" sz="3300" kern="1200" dirty="0"/>
        </a:p>
      </dsp:txBody>
      <dsp:txXfrm>
        <a:off x="565316" y="1023672"/>
        <a:ext cx="1689017" cy="1126011"/>
      </dsp:txXfrm>
    </dsp:sp>
    <dsp:sp modelId="{B4B259DE-C699-47E6-BA08-FBF88BEEDC34}">
      <dsp:nvSpPr>
        <dsp:cNvPr id="0" name=""/>
        <dsp:cNvSpPr/>
      </dsp:nvSpPr>
      <dsp:spPr>
        <a:xfrm>
          <a:off x="2535835" y="1023672"/>
          <a:ext cx="2815028" cy="1126011"/>
        </a:xfrm>
        <a:prstGeom prst="chevron">
          <a:avLst/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Build UI Module</a:t>
          </a:r>
          <a:endParaRPr lang="en-GB" sz="3300" kern="1200" dirty="0"/>
        </a:p>
      </dsp:txBody>
      <dsp:txXfrm>
        <a:off x="3098841" y="1023672"/>
        <a:ext cx="1689017" cy="1126011"/>
      </dsp:txXfrm>
    </dsp:sp>
    <dsp:sp modelId="{8364E5F0-7533-4D24-A83C-B962A0BFE6BA}">
      <dsp:nvSpPr>
        <dsp:cNvPr id="0" name=""/>
        <dsp:cNvSpPr/>
      </dsp:nvSpPr>
      <dsp:spPr>
        <a:xfrm>
          <a:off x="5069361" y="1023672"/>
          <a:ext cx="2815028" cy="1126011"/>
        </a:xfrm>
        <a:prstGeom prst="chevron">
          <a:avLst/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Use</a:t>
          </a:r>
          <a:endParaRPr lang="en-GB" sz="3300" kern="1200" dirty="0"/>
        </a:p>
      </dsp:txBody>
      <dsp:txXfrm>
        <a:off x="5632367" y="1023672"/>
        <a:ext cx="1689017" cy="112601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998FB-F6C0-439F-BA82-A08608E23187}">
      <dsp:nvSpPr>
        <dsp:cNvPr id="0" name=""/>
        <dsp:cNvSpPr/>
      </dsp:nvSpPr>
      <dsp:spPr>
        <a:xfrm>
          <a:off x="3104" y="2467"/>
          <a:ext cx="8402778" cy="938519"/>
        </a:xfrm>
        <a:prstGeom prst="roundRect">
          <a:avLst>
            <a:gd name="adj" fmla="val 10000"/>
          </a:avLst>
        </a:prstGeom>
        <a:solidFill>
          <a:srgbClr val="21242C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200" kern="1200" dirty="0" smtClean="0"/>
            <a:t>Extend NS View Component</a:t>
          </a:r>
          <a:endParaRPr lang="en-GB" sz="4200" kern="1200" dirty="0"/>
        </a:p>
      </dsp:txBody>
      <dsp:txXfrm>
        <a:off x="30592" y="29955"/>
        <a:ext cx="8347802" cy="883543"/>
      </dsp:txXfrm>
    </dsp:sp>
    <dsp:sp modelId="{4BE33015-225B-4229-8137-2F24E2AE2409}">
      <dsp:nvSpPr>
        <dsp:cNvPr id="0" name=""/>
        <dsp:cNvSpPr/>
      </dsp:nvSpPr>
      <dsp:spPr>
        <a:xfrm>
          <a:off x="3104" y="1083315"/>
          <a:ext cx="4116716" cy="938519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Expose 3</a:t>
          </a:r>
          <a:r>
            <a:rPr lang="en-GB" sz="2600" kern="1200" baseline="30000" dirty="0" smtClean="0"/>
            <a:t>rd</a:t>
          </a:r>
          <a:r>
            <a:rPr lang="en-GB" sz="2600" kern="1200" dirty="0" smtClean="0"/>
            <a:t> party component</a:t>
          </a:r>
          <a:endParaRPr lang="en-GB" sz="2600" kern="1200" dirty="0"/>
        </a:p>
      </dsp:txBody>
      <dsp:txXfrm>
        <a:off x="30592" y="1110803"/>
        <a:ext cx="4061740" cy="883543"/>
      </dsp:txXfrm>
    </dsp:sp>
    <dsp:sp modelId="{A236D306-930B-484D-B3AF-366AC2AFE8CF}">
      <dsp:nvSpPr>
        <dsp:cNvPr id="0" name=""/>
        <dsp:cNvSpPr/>
      </dsp:nvSpPr>
      <dsp:spPr>
        <a:xfrm>
          <a:off x="3104" y="2164163"/>
          <a:ext cx="2016021" cy="938519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Properties</a:t>
          </a:r>
          <a:endParaRPr lang="en-GB" sz="2200" kern="1200" dirty="0"/>
        </a:p>
      </dsp:txBody>
      <dsp:txXfrm>
        <a:off x="30592" y="2191651"/>
        <a:ext cx="1961045" cy="883543"/>
      </dsp:txXfrm>
    </dsp:sp>
    <dsp:sp modelId="{CB21AA44-73AD-4FB4-A555-F597E9C79114}">
      <dsp:nvSpPr>
        <dsp:cNvPr id="0" name=""/>
        <dsp:cNvSpPr/>
      </dsp:nvSpPr>
      <dsp:spPr>
        <a:xfrm>
          <a:off x="2103798" y="2164163"/>
          <a:ext cx="2016021" cy="938519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Functions</a:t>
          </a:r>
          <a:endParaRPr lang="en-GB" sz="2200" kern="1200" dirty="0"/>
        </a:p>
      </dsp:txBody>
      <dsp:txXfrm>
        <a:off x="2131286" y="2191651"/>
        <a:ext cx="1961045" cy="883543"/>
      </dsp:txXfrm>
    </dsp:sp>
    <dsp:sp modelId="{84DB1D0D-9F0D-45E5-AB65-787578789116}">
      <dsp:nvSpPr>
        <dsp:cNvPr id="0" name=""/>
        <dsp:cNvSpPr/>
      </dsp:nvSpPr>
      <dsp:spPr>
        <a:xfrm>
          <a:off x="4289166" y="1083315"/>
          <a:ext cx="4116716" cy="938519"/>
        </a:xfrm>
        <a:prstGeom prst="roundRect">
          <a:avLst>
            <a:gd name="adj" fmla="val 10000"/>
          </a:avLst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Implement NS default functions</a:t>
          </a:r>
        </a:p>
      </dsp:txBody>
      <dsp:txXfrm>
        <a:off x="4316654" y="1110803"/>
        <a:ext cx="4061740" cy="883543"/>
      </dsp:txXfrm>
    </dsp:sp>
    <dsp:sp modelId="{8F876338-6738-4036-9FC7-56A6A62A8252}">
      <dsp:nvSpPr>
        <dsp:cNvPr id="0" name=""/>
        <dsp:cNvSpPr/>
      </dsp:nvSpPr>
      <dsp:spPr>
        <a:xfrm>
          <a:off x="4289166" y="2164163"/>
          <a:ext cx="2016021" cy="938519"/>
        </a:xfrm>
        <a:prstGeom prst="roundRect">
          <a:avLst>
            <a:gd name="adj" fmla="val 10000"/>
          </a:avLst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Create</a:t>
          </a:r>
        </a:p>
      </dsp:txBody>
      <dsp:txXfrm>
        <a:off x="4316654" y="2191651"/>
        <a:ext cx="1961045" cy="883543"/>
      </dsp:txXfrm>
    </dsp:sp>
    <dsp:sp modelId="{D8627629-689D-4707-9CC5-EF40D8C0093D}">
      <dsp:nvSpPr>
        <dsp:cNvPr id="0" name=""/>
        <dsp:cNvSpPr/>
      </dsp:nvSpPr>
      <dsp:spPr>
        <a:xfrm>
          <a:off x="6389861" y="2164163"/>
          <a:ext cx="2016021" cy="938519"/>
        </a:xfrm>
        <a:prstGeom prst="roundRect">
          <a:avLst>
            <a:gd name="adj" fmla="val 10000"/>
          </a:avLst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Add/Remove To Visual Tree</a:t>
          </a:r>
        </a:p>
      </dsp:txBody>
      <dsp:txXfrm>
        <a:off x="6417349" y="2191651"/>
        <a:ext cx="1961045" cy="8835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B40A5-B1A3-417E-AA3A-D8C74E7FA534}">
      <dsp:nvSpPr>
        <dsp:cNvPr id="0" name=""/>
        <dsp:cNvSpPr/>
      </dsp:nvSpPr>
      <dsp:spPr>
        <a:xfrm>
          <a:off x="2890" y="1348"/>
          <a:ext cx="3876017" cy="1441893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600" kern="1200" dirty="0" smtClean="0"/>
            <a:t>Properties</a:t>
          </a:r>
          <a:endParaRPr lang="en-GB" sz="5600" kern="1200" dirty="0"/>
        </a:p>
      </dsp:txBody>
      <dsp:txXfrm>
        <a:off x="45122" y="43580"/>
        <a:ext cx="3791553" cy="1357429"/>
      </dsp:txXfrm>
    </dsp:sp>
    <dsp:sp modelId="{08FA17FD-FF18-4F85-97C1-0F221FADCA80}">
      <dsp:nvSpPr>
        <dsp:cNvPr id="0" name=""/>
        <dsp:cNvSpPr/>
      </dsp:nvSpPr>
      <dsp:spPr>
        <a:xfrm>
          <a:off x="2890" y="1661908"/>
          <a:ext cx="3876017" cy="1441893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1" kern="1200" dirty="0" smtClean="0"/>
            <a:t>     - </a:t>
          </a:r>
          <a:r>
            <a:rPr lang="en-GB" sz="2300" b="1" kern="1200" dirty="0" err="1" smtClean="0"/>
            <a:t>SlideContent</a:t>
          </a:r>
          <a:endParaRPr lang="en-GB" sz="2300" b="1" kern="12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1" kern="1200" dirty="0" smtClean="0"/>
            <a:t>     - </a:t>
          </a:r>
          <a:r>
            <a:rPr lang="en-GB" sz="2300" b="1" kern="1200" dirty="0" err="1" smtClean="0"/>
            <a:t>SlideContentWidth</a:t>
          </a:r>
          <a:endParaRPr lang="en-GB" sz="2300" b="1" kern="12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1" kern="1200" dirty="0" smtClean="0"/>
            <a:t>     - </a:t>
          </a:r>
          <a:r>
            <a:rPr lang="en-GB" sz="2300" b="1" kern="1200" dirty="0" err="1" smtClean="0"/>
            <a:t>SlideMenu</a:t>
          </a:r>
          <a:endParaRPr lang="en-GB" sz="2300" b="1" kern="1200" dirty="0"/>
        </a:p>
      </dsp:txBody>
      <dsp:txXfrm>
        <a:off x="45122" y="1704140"/>
        <a:ext cx="3791553" cy="1357429"/>
      </dsp:txXfrm>
    </dsp:sp>
    <dsp:sp modelId="{FDAC7105-2B0F-44B7-8931-7B55CE83D979}">
      <dsp:nvSpPr>
        <dsp:cNvPr id="0" name=""/>
        <dsp:cNvSpPr/>
      </dsp:nvSpPr>
      <dsp:spPr>
        <a:xfrm>
          <a:off x="4530078" y="1348"/>
          <a:ext cx="3876017" cy="1441893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600" kern="1200" dirty="0" smtClean="0"/>
            <a:t>Functions</a:t>
          </a:r>
        </a:p>
      </dsp:txBody>
      <dsp:txXfrm>
        <a:off x="4572310" y="43580"/>
        <a:ext cx="3791553" cy="1357429"/>
      </dsp:txXfrm>
    </dsp:sp>
    <dsp:sp modelId="{C123D8BF-F2C4-4418-8758-1A4D5C23A1C5}">
      <dsp:nvSpPr>
        <dsp:cNvPr id="0" name=""/>
        <dsp:cNvSpPr/>
      </dsp:nvSpPr>
      <dsp:spPr>
        <a:xfrm>
          <a:off x="4530078" y="1661908"/>
          <a:ext cx="3876017" cy="1441893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1" kern="1200" dirty="0" smtClean="0"/>
            <a:t>- </a:t>
          </a:r>
          <a:r>
            <a:rPr lang="en-GB" sz="2300" b="1" kern="1200" dirty="0" err="1" smtClean="0"/>
            <a:t>OpenSlideContent</a:t>
          </a:r>
          <a:r>
            <a:rPr lang="en-GB" sz="2300" b="1" kern="1200" dirty="0" smtClean="0"/>
            <a:t>()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1" kern="1200" dirty="0" smtClean="0"/>
            <a:t>- </a:t>
          </a:r>
          <a:r>
            <a:rPr lang="en-GB" sz="2300" b="1" kern="1200" dirty="0" err="1" smtClean="0"/>
            <a:t>CloseSlideContent</a:t>
          </a:r>
          <a:r>
            <a:rPr lang="en-GB" sz="2300" b="1" kern="1200" dirty="0" smtClean="0"/>
            <a:t>()</a:t>
          </a:r>
          <a:endParaRPr lang="en-GB" sz="2300" b="1" kern="1200" dirty="0" smtClean="0"/>
        </a:p>
      </dsp:txBody>
      <dsp:txXfrm>
        <a:off x="4572310" y="1704140"/>
        <a:ext cx="3791553" cy="1357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DD924-61DD-4832-AF60-AB6267C951BD}">
      <dsp:nvSpPr>
        <dsp:cNvPr id="0" name=""/>
        <dsp:cNvSpPr/>
      </dsp:nvSpPr>
      <dsp:spPr>
        <a:xfrm>
          <a:off x="1508" y="0"/>
          <a:ext cx="3217512" cy="1417319"/>
        </a:xfrm>
        <a:prstGeom prst="roundRect">
          <a:avLst>
            <a:gd name="adj" fmla="val 10000"/>
          </a:avLst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No browser</a:t>
          </a:r>
          <a:endParaRPr lang="en-GB" sz="2800" kern="1200" dirty="0"/>
        </a:p>
      </dsp:txBody>
      <dsp:txXfrm>
        <a:off x="43020" y="41512"/>
        <a:ext cx="3134488" cy="1334295"/>
      </dsp:txXfrm>
    </dsp:sp>
    <dsp:sp modelId="{2455A635-4DF4-4B27-9D2A-9FFB3E91B9A2}">
      <dsp:nvSpPr>
        <dsp:cNvPr id="0" name=""/>
        <dsp:cNvSpPr/>
      </dsp:nvSpPr>
      <dsp:spPr>
        <a:xfrm>
          <a:off x="3540772" y="309687"/>
          <a:ext cx="682112" cy="797943"/>
        </a:xfrm>
        <a:prstGeom prst="rightArrow">
          <a:avLst>
            <a:gd name="adj1" fmla="val 60000"/>
            <a:gd name="adj2" fmla="val 50000"/>
          </a:avLst>
        </a:prstGeom>
        <a:solidFill>
          <a:srgbClr val="5B9BD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smtClean="0"/>
            <a:t>so</a:t>
          </a:r>
          <a:endParaRPr lang="en-GB" sz="2300" kern="1200" dirty="0"/>
        </a:p>
      </dsp:txBody>
      <dsp:txXfrm>
        <a:off x="3540772" y="469276"/>
        <a:ext cx="477478" cy="478765"/>
      </dsp:txXfrm>
    </dsp:sp>
    <dsp:sp modelId="{625E4726-8DA0-4163-A2A0-410C573D1291}">
      <dsp:nvSpPr>
        <dsp:cNvPr id="0" name=""/>
        <dsp:cNvSpPr/>
      </dsp:nvSpPr>
      <dsp:spPr>
        <a:xfrm>
          <a:off x="4506025" y="0"/>
          <a:ext cx="3217512" cy="1417319"/>
        </a:xfrm>
        <a:prstGeom prst="roundRect">
          <a:avLst>
            <a:gd name="adj" fmla="val 10000"/>
          </a:avLst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No browser dependant libraries</a:t>
          </a:r>
        </a:p>
      </dsp:txBody>
      <dsp:txXfrm>
        <a:off x="4547537" y="41512"/>
        <a:ext cx="3134488" cy="13342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DD924-61DD-4832-AF60-AB6267C951BD}">
      <dsp:nvSpPr>
        <dsp:cNvPr id="0" name=""/>
        <dsp:cNvSpPr/>
      </dsp:nvSpPr>
      <dsp:spPr>
        <a:xfrm>
          <a:off x="1508" y="0"/>
          <a:ext cx="3217512" cy="1616528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YES: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moment.js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underscore.js</a:t>
          </a:r>
          <a:endParaRPr lang="en-GB" sz="2600" kern="1200" dirty="0"/>
        </a:p>
      </dsp:txBody>
      <dsp:txXfrm>
        <a:off x="48854" y="47346"/>
        <a:ext cx="3122820" cy="1521836"/>
      </dsp:txXfrm>
    </dsp:sp>
    <dsp:sp modelId="{2455A635-4DF4-4B27-9D2A-9FFB3E91B9A2}">
      <dsp:nvSpPr>
        <dsp:cNvPr id="0" name=""/>
        <dsp:cNvSpPr/>
      </dsp:nvSpPr>
      <dsp:spPr>
        <a:xfrm>
          <a:off x="3540772" y="409292"/>
          <a:ext cx="682112" cy="79794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so</a:t>
          </a:r>
          <a:endParaRPr lang="en-GB" sz="2100" kern="1200" dirty="0"/>
        </a:p>
      </dsp:txBody>
      <dsp:txXfrm>
        <a:off x="3540772" y="568881"/>
        <a:ext cx="477478" cy="478765"/>
      </dsp:txXfrm>
    </dsp:sp>
    <dsp:sp modelId="{625E4726-8DA0-4163-A2A0-410C573D1291}">
      <dsp:nvSpPr>
        <dsp:cNvPr id="0" name=""/>
        <dsp:cNvSpPr/>
      </dsp:nvSpPr>
      <dsp:spPr>
        <a:xfrm>
          <a:off x="4506025" y="0"/>
          <a:ext cx="3217512" cy="1616528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NO: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jQuery.js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d3.js</a:t>
          </a:r>
          <a:endParaRPr lang="en-GB" sz="2600" kern="1200" dirty="0"/>
        </a:p>
      </dsp:txBody>
      <dsp:txXfrm>
        <a:off x="4553371" y="47346"/>
        <a:ext cx="3122820" cy="15218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0970A-C668-4334-91A0-75D528CB984A}">
      <dsp:nvSpPr>
        <dsp:cNvPr id="0" name=""/>
        <dsp:cNvSpPr/>
      </dsp:nvSpPr>
      <dsp:spPr>
        <a:xfrm>
          <a:off x="2310" y="1023672"/>
          <a:ext cx="2815028" cy="1126011"/>
        </a:xfrm>
        <a:prstGeom prst="chevron">
          <a:avLst/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Copy</a:t>
          </a:r>
          <a:endParaRPr lang="en-GB" sz="3300" kern="1200" dirty="0"/>
        </a:p>
      </dsp:txBody>
      <dsp:txXfrm>
        <a:off x="565316" y="1023672"/>
        <a:ext cx="1689017" cy="1126011"/>
      </dsp:txXfrm>
    </dsp:sp>
    <dsp:sp modelId="{3E7B4D5E-7D56-4879-BA7A-3003569064B4}">
      <dsp:nvSpPr>
        <dsp:cNvPr id="0" name=""/>
        <dsp:cNvSpPr/>
      </dsp:nvSpPr>
      <dsp:spPr>
        <a:xfrm>
          <a:off x="2535835" y="1023672"/>
          <a:ext cx="2815028" cy="1126011"/>
        </a:xfrm>
        <a:prstGeom prst="chevron">
          <a:avLst/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Require</a:t>
          </a:r>
          <a:endParaRPr lang="en-GB" sz="3300" kern="1200" dirty="0"/>
        </a:p>
      </dsp:txBody>
      <dsp:txXfrm>
        <a:off x="3098841" y="1023672"/>
        <a:ext cx="1689017" cy="1126011"/>
      </dsp:txXfrm>
    </dsp:sp>
    <dsp:sp modelId="{8364E5F0-7533-4D24-A83C-B962A0BFE6BA}">
      <dsp:nvSpPr>
        <dsp:cNvPr id="0" name=""/>
        <dsp:cNvSpPr/>
      </dsp:nvSpPr>
      <dsp:spPr>
        <a:xfrm>
          <a:off x="5069361" y="1023672"/>
          <a:ext cx="2815028" cy="1126011"/>
        </a:xfrm>
        <a:prstGeom prst="chevron">
          <a:avLst/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Use</a:t>
          </a:r>
          <a:endParaRPr lang="en-GB" sz="3300" kern="1200" dirty="0"/>
        </a:p>
      </dsp:txBody>
      <dsp:txXfrm>
        <a:off x="5632367" y="1023672"/>
        <a:ext cx="1689017" cy="11260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634CB-52B0-4C92-96A3-E340823B959D}">
      <dsp:nvSpPr>
        <dsp:cNvPr id="0" name=""/>
        <dsp:cNvSpPr/>
      </dsp:nvSpPr>
      <dsp:spPr>
        <a:xfrm>
          <a:off x="4798" y="172"/>
          <a:ext cx="2422233" cy="1528173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 smtClean="0"/>
            <a:t>Shared:</a:t>
          </a:r>
          <a:endParaRPr lang="en-GB" sz="3600" kern="1200" dirty="0"/>
        </a:p>
      </dsp:txBody>
      <dsp:txXfrm>
        <a:off x="49557" y="44931"/>
        <a:ext cx="2332715" cy="1438655"/>
      </dsp:txXfrm>
    </dsp:sp>
    <dsp:sp modelId="{1C47F257-553C-47D1-A3D2-C4C13A7A560A}">
      <dsp:nvSpPr>
        <dsp:cNvPr id="0" name=""/>
        <dsp:cNvSpPr/>
      </dsp:nvSpPr>
      <dsp:spPr>
        <a:xfrm>
          <a:off x="4798" y="1735157"/>
          <a:ext cx="2422233" cy="1528173"/>
        </a:xfrm>
        <a:prstGeom prst="roundRect">
          <a:avLst>
            <a:gd name="adj" fmla="val 10000"/>
          </a:avLst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 smtClean="0"/>
            <a:t>Platform Specific:</a:t>
          </a:r>
          <a:endParaRPr lang="en-GB" sz="3600" kern="1200" dirty="0"/>
        </a:p>
      </dsp:txBody>
      <dsp:txXfrm>
        <a:off x="49557" y="1779916"/>
        <a:ext cx="2332715" cy="1438655"/>
      </dsp:txXfrm>
    </dsp:sp>
    <dsp:sp modelId="{62EABEEC-E0B8-4EAC-9C82-BA8F77F3DEAE}">
      <dsp:nvSpPr>
        <dsp:cNvPr id="0" name=""/>
        <dsp:cNvSpPr/>
      </dsp:nvSpPr>
      <dsp:spPr>
        <a:xfrm>
          <a:off x="2833967" y="172"/>
          <a:ext cx="5047934" cy="1528173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name</a:t>
          </a:r>
          <a:r>
            <a:rPr lang="en-GB" sz="2400" kern="1200" dirty="0" smtClean="0"/>
            <a:t>-common.js</a:t>
          </a:r>
          <a:endParaRPr lang="en-GB" sz="2400" kern="1200" dirty="0"/>
        </a:p>
      </dsp:txBody>
      <dsp:txXfrm>
        <a:off x="2878726" y="44931"/>
        <a:ext cx="4958416" cy="1438655"/>
      </dsp:txXfrm>
    </dsp:sp>
    <dsp:sp modelId="{1A7DA0A7-2342-4433-BECD-91AAEDFABA96}">
      <dsp:nvSpPr>
        <dsp:cNvPr id="0" name=""/>
        <dsp:cNvSpPr/>
      </dsp:nvSpPr>
      <dsp:spPr>
        <a:xfrm>
          <a:off x="2833967" y="1735157"/>
          <a:ext cx="2422233" cy="1528173"/>
        </a:xfrm>
        <a:prstGeom prst="roundRect">
          <a:avLst>
            <a:gd name="adj" fmla="val 10000"/>
          </a:avLst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name</a:t>
          </a:r>
          <a:r>
            <a:rPr lang="en-GB" sz="2400" kern="1200" dirty="0" smtClean="0"/>
            <a:t>.adroid.js</a:t>
          </a:r>
          <a:endParaRPr lang="en-GB" sz="2400" kern="1200" dirty="0"/>
        </a:p>
      </dsp:txBody>
      <dsp:txXfrm>
        <a:off x="2878726" y="1779916"/>
        <a:ext cx="2332715" cy="1438655"/>
      </dsp:txXfrm>
    </dsp:sp>
    <dsp:sp modelId="{50593D93-3C25-4F14-955D-741BD6617408}">
      <dsp:nvSpPr>
        <dsp:cNvPr id="0" name=""/>
        <dsp:cNvSpPr/>
      </dsp:nvSpPr>
      <dsp:spPr>
        <a:xfrm>
          <a:off x="5459668" y="1735157"/>
          <a:ext cx="2422233" cy="1528173"/>
        </a:xfrm>
        <a:prstGeom prst="roundRect">
          <a:avLst>
            <a:gd name="adj" fmla="val 10000"/>
          </a:avLst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name</a:t>
          </a:r>
          <a:r>
            <a:rPr lang="en-GB" sz="2400" kern="1200" dirty="0" smtClean="0"/>
            <a:t>.ios.js</a:t>
          </a:r>
          <a:endParaRPr lang="en-GB" sz="2400" kern="1200" dirty="0"/>
        </a:p>
      </dsp:txBody>
      <dsp:txXfrm>
        <a:off x="5504427" y="1779916"/>
        <a:ext cx="2332715" cy="14386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634CB-52B0-4C92-96A3-E340823B959D}">
      <dsp:nvSpPr>
        <dsp:cNvPr id="0" name=""/>
        <dsp:cNvSpPr/>
      </dsp:nvSpPr>
      <dsp:spPr>
        <a:xfrm>
          <a:off x="2711" y="172"/>
          <a:ext cx="3635275" cy="1528173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 smtClean="0"/>
            <a:t>Shared:</a:t>
          </a:r>
          <a:endParaRPr lang="en-GB" sz="3600" kern="1200" dirty="0"/>
        </a:p>
      </dsp:txBody>
      <dsp:txXfrm>
        <a:off x="47470" y="44931"/>
        <a:ext cx="3545757" cy="1438655"/>
      </dsp:txXfrm>
    </dsp:sp>
    <dsp:sp modelId="{1C47F257-553C-47D1-A3D2-C4C13A7A560A}">
      <dsp:nvSpPr>
        <dsp:cNvPr id="0" name=""/>
        <dsp:cNvSpPr/>
      </dsp:nvSpPr>
      <dsp:spPr>
        <a:xfrm>
          <a:off x="2711" y="1735157"/>
          <a:ext cx="3635275" cy="1528173"/>
        </a:xfrm>
        <a:prstGeom prst="roundRect">
          <a:avLst>
            <a:gd name="adj" fmla="val 10000"/>
          </a:avLst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 smtClean="0"/>
            <a:t>Platform Specific:</a:t>
          </a:r>
          <a:endParaRPr lang="en-GB" sz="3600" kern="1200" dirty="0"/>
        </a:p>
      </dsp:txBody>
      <dsp:txXfrm>
        <a:off x="47470" y="1779916"/>
        <a:ext cx="3545757" cy="1438655"/>
      </dsp:txXfrm>
    </dsp:sp>
    <dsp:sp modelId="{62EABEEC-E0B8-4EAC-9C82-BA8F77F3DEAE}">
      <dsp:nvSpPr>
        <dsp:cNvPr id="0" name=""/>
        <dsp:cNvSpPr/>
      </dsp:nvSpPr>
      <dsp:spPr>
        <a:xfrm>
          <a:off x="4248713" y="172"/>
          <a:ext cx="3635275" cy="1528173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name</a:t>
          </a:r>
          <a:r>
            <a:rPr lang="en-GB" sz="2400" kern="1200" dirty="0" smtClean="0"/>
            <a:t>-common.js</a:t>
          </a:r>
          <a:endParaRPr lang="en-GB" sz="2400" kern="1200" dirty="0"/>
        </a:p>
      </dsp:txBody>
      <dsp:txXfrm>
        <a:off x="4293472" y="44931"/>
        <a:ext cx="3545757" cy="1438655"/>
      </dsp:txXfrm>
    </dsp:sp>
    <dsp:sp modelId="{1A7DA0A7-2342-4433-BECD-91AAEDFABA96}">
      <dsp:nvSpPr>
        <dsp:cNvPr id="0" name=""/>
        <dsp:cNvSpPr/>
      </dsp:nvSpPr>
      <dsp:spPr>
        <a:xfrm>
          <a:off x="4248713" y="1735157"/>
          <a:ext cx="3635275" cy="1528173"/>
        </a:xfrm>
        <a:prstGeom prst="roundRect">
          <a:avLst>
            <a:gd name="adj" fmla="val 10000"/>
          </a:avLst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name</a:t>
          </a:r>
          <a:r>
            <a:rPr lang="en-GB" sz="2400" kern="1200" dirty="0" smtClean="0"/>
            <a:t>.js</a:t>
          </a:r>
          <a:endParaRPr lang="en-GB" sz="2400" kern="1200" dirty="0"/>
        </a:p>
      </dsp:txBody>
      <dsp:txXfrm>
        <a:off x="4293472" y="1779916"/>
        <a:ext cx="3545757" cy="14386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DF948-3927-40E8-87E1-E9F153275081}">
      <dsp:nvSpPr>
        <dsp:cNvPr id="0" name=""/>
        <dsp:cNvSpPr/>
      </dsp:nvSpPr>
      <dsp:spPr>
        <a:xfrm>
          <a:off x="1311048" y="2231"/>
          <a:ext cx="2506953" cy="1504172"/>
        </a:xfrm>
        <a:prstGeom prst="rect">
          <a:avLst/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500" kern="1200" dirty="0" smtClean="0"/>
            <a:t>Toggle</a:t>
          </a:r>
          <a:endParaRPr lang="en-GB" sz="5500" kern="1200" dirty="0"/>
        </a:p>
      </dsp:txBody>
      <dsp:txXfrm>
        <a:off x="1311048" y="2231"/>
        <a:ext cx="2506953" cy="1504172"/>
      </dsp:txXfrm>
    </dsp:sp>
    <dsp:sp modelId="{21FE8588-7056-4875-8302-D477572B147F}">
      <dsp:nvSpPr>
        <dsp:cNvPr id="0" name=""/>
        <dsp:cNvSpPr/>
      </dsp:nvSpPr>
      <dsp:spPr>
        <a:xfrm>
          <a:off x="4068697" y="2231"/>
          <a:ext cx="2506953" cy="1504172"/>
        </a:xfrm>
        <a:prstGeom prst="rect">
          <a:avLst/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500" kern="1200" dirty="0" err="1" smtClean="0"/>
            <a:t>IsOn</a:t>
          </a:r>
          <a:endParaRPr lang="en-GB" sz="5500" kern="1200" dirty="0"/>
        </a:p>
      </dsp:txBody>
      <dsp:txXfrm>
        <a:off x="4068697" y="2231"/>
        <a:ext cx="2506953" cy="1504172"/>
      </dsp:txXfrm>
    </dsp:sp>
    <dsp:sp modelId="{789ABAA8-4462-4932-B23C-0A3E06903040}">
      <dsp:nvSpPr>
        <dsp:cNvPr id="0" name=""/>
        <dsp:cNvSpPr/>
      </dsp:nvSpPr>
      <dsp:spPr>
        <a:xfrm>
          <a:off x="1311048" y="1757099"/>
          <a:ext cx="2506953" cy="1504172"/>
        </a:xfrm>
        <a:prstGeom prst="rect">
          <a:avLst/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500" kern="1200" dirty="0" smtClean="0"/>
            <a:t>On</a:t>
          </a:r>
          <a:endParaRPr lang="en-GB" sz="5500" kern="1200" dirty="0"/>
        </a:p>
      </dsp:txBody>
      <dsp:txXfrm>
        <a:off x="1311048" y="1757099"/>
        <a:ext cx="2506953" cy="1504172"/>
      </dsp:txXfrm>
    </dsp:sp>
    <dsp:sp modelId="{F0FA0EF0-6031-4ACD-8845-F6472096A527}">
      <dsp:nvSpPr>
        <dsp:cNvPr id="0" name=""/>
        <dsp:cNvSpPr/>
      </dsp:nvSpPr>
      <dsp:spPr>
        <a:xfrm>
          <a:off x="4068697" y="1757099"/>
          <a:ext cx="2506953" cy="1504172"/>
        </a:xfrm>
        <a:prstGeom prst="rect">
          <a:avLst/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500" kern="1200" dirty="0" smtClean="0"/>
            <a:t>Off</a:t>
          </a:r>
          <a:endParaRPr lang="en-GB" sz="5500" kern="1200" dirty="0"/>
        </a:p>
      </dsp:txBody>
      <dsp:txXfrm>
        <a:off x="4068697" y="1757099"/>
        <a:ext cx="2506953" cy="15041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32464-BBA7-40F3-8B67-B9D51F1701A8}">
      <dsp:nvSpPr>
        <dsp:cNvPr id="0" name=""/>
        <dsp:cNvSpPr/>
      </dsp:nvSpPr>
      <dsp:spPr>
        <a:xfrm>
          <a:off x="1311048" y="2231"/>
          <a:ext cx="2506953" cy="1504172"/>
        </a:xfrm>
        <a:prstGeom prst="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500" kern="1200" dirty="0" smtClean="0"/>
            <a:t>Toggle</a:t>
          </a:r>
          <a:endParaRPr lang="en-GB" sz="5500" kern="1200" dirty="0"/>
        </a:p>
      </dsp:txBody>
      <dsp:txXfrm>
        <a:off x="1311048" y="2231"/>
        <a:ext cx="2506953" cy="1504172"/>
      </dsp:txXfrm>
    </dsp:sp>
    <dsp:sp modelId="{DDB43287-70F0-4502-BFD1-99E2D5277B08}">
      <dsp:nvSpPr>
        <dsp:cNvPr id="0" name=""/>
        <dsp:cNvSpPr/>
      </dsp:nvSpPr>
      <dsp:spPr>
        <a:xfrm>
          <a:off x="4068697" y="2231"/>
          <a:ext cx="2506953" cy="1504172"/>
        </a:xfrm>
        <a:prstGeom prst="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500" kern="1200" dirty="0" err="1" smtClean="0"/>
            <a:t>IsOn</a:t>
          </a:r>
          <a:endParaRPr lang="en-GB" sz="5500" kern="1200" dirty="0"/>
        </a:p>
      </dsp:txBody>
      <dsp:txXfrm>
        <a:off x="4068697" y="2231"/>
        <a:ext cx="2506953" cy="1504172"/>
      </dsp:txXfrm>
    </dsp:sp>
    <dsp:sp modelId="{11AC2004-6DC7-41F2-88A0-B552D90E97DA}">
      <dsp:nvSpPr>
        <dsp:cNvPr id="0" name=""/>
        <dsp:cNvSpPr/>
      </dsp:nvSpPr>
      <dsp:spPr>
        <a:xfrm>
          <a:off x="1311048" y="1757099"/>
          <a:ext cx="2506953" cy="1504172"/>
        </a:xfrm>
        <a:prstGeom prst="rect">
          <a:avLst/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500" kern="1200" dirty="0" smtClean="0"/>
            <a:t>On</a:t>
          </a:r>
          <a:endParaRPr lang="en-GB" sz="5500" kern="1200" dirty="0"/>
        </a:p>
      </dsp:txBody>
      <dsp:txXfrm>
        <a:off x="1311048" y="1757099"/>
        <a:ext cx="2506953" cy="1504172"/>
      </dsp:txXfrm>
    </dsp:sp>
    <dsp:sp modelId="{83E855AE-3089-460A-B9AF-BFF586C77E41}">
      <dsp:nvSpPr>
        <dsp:cNvPr id="0" name=""/>
        <dsp:cNvSpPr/>
      </dsp:nvSpPr>
      <dsp:spPr>
        <a:xfrm>
          <a:off x="4068697" y="1757099"/>
          <a:ext cx="2506953" cy="1504172"/>
        </a:xfrm>
        <a:prstGeom prst="rect">
          <a:avLst/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500" kern="1200" dirty="0" smtClean="0"/>
            <a:t>Off</a:t>
          </a:r>
          <a:endParaRPr lang="en-GB" sz="5500" kern="1200" dirty="0"/>
        </a:p>
      </dsp:txBody>
      <dsp:txXfrm>
        <a:off x="4068697" y="1757099"/>
        <a:ext cx="2506953" cy="15041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6FEC8-3084-46A5-ABB5-D098B01B9481}">
      <dsp:nvSpPr>
        <dsp:cNvPr id="0" name=""/>
        <dsp:cNvSpPr/>
      </dsp:nvSpPr>
      <dsp:spPr>
        <a:xfrm>
          <a:off x="4798" y="172"/>
          <a:ext cx="2422233" cy="1528173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 smtClean="0"/>
            <a:t>Shared:</a:t>
          </a:r>
          <a:endParaRPr lang="en-GB" sz="3600" kern="1200" dirty="0"/>
        </a:p>
      </dsp:txBody>
      <dsp:txXfrm>
        <a:off x="49557" y="44931"/>
        <a:ext cx="2332715" cy="1438655"/>
      </dsp:txXfrm>
    </dsp:sp>
    <dsp:sp modelId="{866EED2C-1DFD-4263-8036-A8429A35FB49}">
      <dsp:nvSpPr>
        <dsp:cNvPr id="0" name=""/>
        <dsp:cNvSpPr/>
      </dsp:nvSpPr>
      <dsp:spPr>
        <a:xfrm>
          <a:off x="4798" y="1735157"/>
          <a:ext cx="2422233" cy="1528173"/>
        </a:xfrm>
        <a:prstGeom prst="roundRect">
          <a:avLst>
            <a:gd name="adj" fmla="val 10000"/>
          </a:avLst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 smtClean="0"/>
            <a:t>Platform Specific:</a:t>
          </a:r>
          <a:endParaRPr lang="en-GB" sz="3600" kern="1200" dirty="0"/>
        </a:p>
      </dsp:txBody>
      <dsp:txXfrm>
        <a:off x="49557" y="1779916"/>
        <a:ext cx="2332715" cy="1438655"/>
      </dsp:txXfrm>
    </dsp:sp>
    <dsp:sp modelId="{0241C4AE-680F-4F0F-BBF6-3FAE94938D62}">
      <dsp:nvSpPr>
        <dsp:cNvPr id="0" name=""/>
        <dsp:cNvSpPr/>
      </dsp:nvSpPr>
      <dsp:spPr>
        <a:xfrm>
          <a:off x="2833967" y="172"/>
          <a:ext cx="5047934" cy="1528173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flashlight-common.js</a:t>
          </a:r>
        </a:p>
      </dsp:txBody>
      <dsp:txXfrm>
        <a:off x="2878726" y="44931"/>
        <a:ext cx="4958416" cy="1438655"/>
      </dsp:txXfrm>
    </dsp:sp>
    <dsp:sp modelId="{1A7DA0A7-2342-4433-BECD-91AAEDFABA96}">
      <dsp:nvSpPr>
        <dsp:cNvPr id="0" name=""/>
        <dsp:cNvSpPr/>
      </dsp:nvSpPr>
      <dsp:spPr>
        <a:xfrm>
          <a:off x="2833967" y="1735157"/>
          <a:ext cx="2422233" cy="1528173"/>
        </a:xfrm>
        <a:prstGeom prst="roundRect">
          <a:avLst>
            <a:gd name="adj" fmla="val 10000"/>
          </a:avLst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flashlight.android.js</a:t>
          </a:r>
          <a:endParaRPr lang="en-GB" sz="2000" kern="1200" dirty="0"/>
        </a:p>
      </dsp:txBody>
      <dsp:txXfrm>
        <a:off x="2878726" y="1779916"/>
        <a:ext cx="2332715" cy="1438655"/>
      </dsp:txXfrm>
    </dsp:sp>
    <dsp:sp modelId="{50593D93-3C25-4F14-955D-741BD6617408}">
      <dsp:nvSpPr>
        <dsp:cNvPr id="0" name=""/>
        <dsp:cNvSpPr/>
      </dsp:nvSpPr>
      <dsp:spPr>
        <a:xfrm>
          <a:off x="5459668" y="1735157"/>
          <a:ext cx="2422233" cy="1528173"/>
        </a:xfrm>
        <a:prstGeom prst="roundRect">
          <a:avLst>
            <a:gd name="adj" fmla="val 10000"/>
          </a:avLst>
        </a:prstGeom>
        <a:solidFill>
          <a:srgbClr val="5B9BD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flashlight.ios.js</a:t>
          </a:r>
          <a:endParaRPr lang="en-GB" sz="1800" kern="1200" dirty="0"/>
        </a:p>
      </dsp:txBody>
      <dsp:txXfrm>
        <a:off x="5504427" y="1779916"/>
        <a:ext cx="2332715" cy="1438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1BFF-BBF6-4249-9040-C117011E0510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E652-20ED-4052-B773-67B8AF436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7EE61-A5BE-4E72-83B7-FC4D9753D1A7}" type="datetimeFigureOut">
              <a:rPr lang="en-GB" smtClean="0"/>
              <a:t>04/05/2015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E433A-CAF1-4F26-A7C6-D4F3E6B0C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10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hardware/Camera.html#open(int)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eveloper.android.com/reference/android/hardware/Camera.html#getParameters()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50888"/>
            <a:ext cx="6665913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</a:t>
            </a:r>
            <a:r>
              <a:rPr lang="en-US" dirty="0" smtClean="0"/>
              <a:t>little</a:t>
            </a:r>
            <a:r>
              <a:rPr lang="en-US" baseline="0" dirty="0" smtClean="0"/>
              <a:t> bit about me</a:t>
            </a:r>
            <a:endParaRPr lang="en-US" dirty="0" smtClean="0"/>
          </a:p>
          <a:p>
            <a:r>
              <a:rPr lang="en-US" baseline="0" dirty="0" smtClean="0"/>
              <a:t>My name is Sebastian Witalec.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work as a Technical Evangelist for Telerik. And I am a member of the NativeScript team.</a:t>
            </a:r>
          </a:p>
          <a:p>
            <a:endParaRPr lang="en-US" baseline="0" dirty="0" smtClean="0">
              <a:solidFill>
                <a:srgbClr val="FF0000"/>
              </a:solidFill>
            </a:endParaRPr>
          </a:p>
          <a:p>
            <a:r>
              <a:rPr lang="en-US" baseline="0" dirty="0" smtClean="0">
                <a:solidFill>
                  <a:schemeClr val="tx1"/>
                </a:solidFill>
              </a:rPr>
              <a:t>I </a:t>
            </a:r>
            <a:r>
              <a:rPr lang="en-US" u="none" baseline="0" dirty="0" smtClean="0">
                <a:solidFill>
                  <a:schemeClr val="tx1"/>
                </a:solidFill>
              </a:rPr>
              <a:t>am engaged with various </a:t>
            </a:r>
            <a:r>
              <a:rPr lang="en-US" baseline="0" dirty="0" smtClean="0">
                <a:solidFill>
                  <a:schemeClr val="tx1"/>
                </a:solidFill>
              </a:rPr>
              <a:t>Dev communities in London, such as the International </a:t>
            </a:r>
            <a:r>
              <a:rPr lang="en-US" baseline="0" smtClean="0">
                <a:solidFill>
                  <a:schemeClr val="tx1"/>
                </a:solidFill>
              </a:rPr>
              <a:t>Developers group, </a:t>
            </a:r>
            <a:r>
              <a:rPr lang="en-US" baseline="0" dirty="0" smtClean="0">
                <a:solidFill>
                  <a:schemeClr val="tx1"/>
                </a:solidFill>
              </a:rPr>
              <a:t>Software Architecture &amp; Mentorship Group </a:t>
            </a:r>
            <a:r>
              <a:rPr lang="en-US" u="none" baseline="0" dirty="0" smtClean="0">
                <a:solidFill>
                  <a:schemeClr val="tx1"/>
                </a:solidFill>
              </a:rPr>
              <a:t>and the NativeScript </a:t>
            </a:r>
            <a:r>
              <a:rPr lang="en-US" baseline="0" dirty="0" smtClean="0">
                <a:solidFill>
                  <a:schemeClr val="tx1"/>
                </a:solidFill>
              </a:rPr>
              <a:t>Insiders London group.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="1" baseline="0" dirty="0" smtClean="0"/>
              <a:t>&lt;Before the next slide&gt;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Today I am going to talk about:</a:t>
            </a:r>
          </a:p>
          <a:p>
            <a:endParaRPr lang="en-US" b="0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My background is primarily in Data Quality solutions, think software that handles data of questionable quality and makes something meaningful with it.</a:t>
            </a:r>
          </a:p>
          <a:p>
            <a:r>
              <a:rPr lang="en-US" baseline="0" dirty="0" smtClean="0"/>
              <a:t>My challenges were around the performance of the data processing workflows. I didn’t have to care about the visual part of the solution. If we told the users to use IE 6 to access the dashboard, then that is what they would use. Except we didn’t </a:t>
            </a:r>
            <a:r>
              <a:rPr lang="en-US" baseline="0" dirty="0" smtClean="0">
                <a:sym typeface="Wingdings" panose="05000000000000000000" pitchFamily="2" charset="2"/>
              </a:rPr>
              <a:t>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I’ve recently transitioned </a:t>
            </a:r>
            <a:r>
              <a:rPr lang="en-US" baseline="0" dirty="0" smtClean="0"/>
              <a:t>into mobile development and that really put me out of my comfort zone. I have a newfound respect for the UX and I had to learn how to solve a completely different set of challenges. 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&lt;Before the next slide&gt;</a:t>
            </a:r>
          </a:p>
          <a:p>
            <a:r>
              <a:rPr lang="en-US" baseline="0" dirty="0" smtClean="0"/>
              <a:t>This is enough about me.</a:t>
            </a:r>
          </a:p>
          <a:p>
            <a:r>
              <a:rPr lang="en-US" u="none" baseline="0" dirty="0" smtClean="0"/>
              <a:t>Here are the things that I am going to talk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C482E-B2C8-9348-8EB3-2BC3C2A3C0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 smtClean="0"/>
              <a:t>Create view</a:t>
            </a:r>
            <a:br>
              <a:rPr lang="en-GB" dirty="0" smtClean="0"/>
            </a:br>
            <a:r>
              <a:rPr lang="en-GB" dirty="0" smtClean="0"/>
              <a:t>component.xml</a:t>
            </a:r>
          </a:p>
          <a:p>
            <a:pPr lvl="0"/>
            <a:r>
              <a:rPr lang="en-GB" dirty="0" smtClean="0"/>
              <a:t>Create code-behind</a:t>
            </a:r>
            <a:br>
              <a:rPr lang="en-GB" dirty="0" smtClean="0"/>
            </a:br>
            <a:r>
              <a:rPr lang="en-GB" dirty="0" smtClean="0"/>
              <a:t>component.js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18184-AB79-4AD2-9A5B-28C0CF7B1DD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95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E433A-CAF1-4F26-A7C6-D4F3E6B0C7C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50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 smtClean="0"/>
              <a:t>Allows nesting (if base class is a container)</a:t>
            </a:r>
          </a:p>
          <a:p>
            <a:pPr lvl="0"/>
            <a:r>
              <a:rPr lang="en-GB" dirty="0" smtClean="0"/>
              <a:t>Custom properties</a:t>
            </a:r>
          </a:p>
          <a:p>
            <a:pPr lvl="0"/>
            <a:r>
              <a:rPr lang="en-GB" dirty="0" smtClean="0"/>
              <a:t>Full MVVM binding on custom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18184-AB79-4AD2-9A5B-28C0CF7B1DD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84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E433A-CAF1-4F26-A7C6-D4F3E6B0C7C3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35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NativeScript</a:t>
            </a:r>
            <a:r>
              <a:rPr lang="en-GB" baseline="0" dirty="0" smtClean="0"/>
              <a:t> comes equipped with a rich set of Modules,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which allow us to take advantage of the platform specific functionality,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without the need to know how to implement them on each platform.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E433A-CAF1-4F26-A7C6-D4F3E6B0C7C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670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E433A-CAF1-4F26-A7C6-D4F3E6B0C7C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E433A-CAF1-4F26-A7C6-D4F3E6B0C7C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59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order</a:t>
            </a:r>
            <a:r>
              <a:rPr lang="en-GB" baseline="0" dirty="0" smtClean="0"/>
              <a:t> to build a module it is important to understand the structure.</a:t>
            </a:r>
          </a:p>
          <a:p>
            <a:r>
              <a:rPr lang="en-GB" baseline="0" dirty="0" smtClean="0"/>
              <a:t>A module implementation is divided into:</a:t>
            </a:r>
          </a:p>
          <a:p>
            <a:r>
              <a:rPr lang="en-GB" baseline="0" dirty="0" smtClean="0"/>
              <a:t>Shared code: that is common across all platforms</a:t>
            </a:r>
          </a:p>
          <a:p>
            <a:r>
              <a:rPr lang="en-GB" baseline="0" dirty="0" smtClean="0"/>
              <a:t>Platform specific: where we use JavaScript to access the Native API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18184-AB79-4AD2-9A5B-28C0CF7B1DD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13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order</a:t>
            </a:r>
            <a:r>
              <a:rPr lang="en-GB" baseline="0" dirty="0" smtClean="0"/>
              <a:t> to build a module it is important to understand the structure.</a:t>
            </a:r>
          </a:p>
          <a:p>
            <a:r>
              <a:rPr lang="en-GB" baseline="0" dirty="0" smtClean="0"/>
              <a:t>A module implementation is divided into:</a:t>
            </a:r>
          </a:p>
          <a:p>
            <a:r>
              <a:rPr lang="en-GB" baseline="0" dirty="0" smtClean="0"/>
              <a:t>Shared code: that is common across all platforms</a:t>
            </a:r>
          </a:p>
          <a:p>
            <a:r>
              <a:rPr lang="en-GB" baseline="0" dirty="0" smtClean="0"/>
              <a:t>Platform specific: where we use JavaScript to access the Native API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18184-AB79-4AD2-9A5B-28C0CF7B1DD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5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show you how:</a:t>
            </a:r>
          </a:p>
          <a:p>
            <a:r>
              <a:rPr lang="en-GB" dirty="0" smtClean="0"/>
              <a:t> I am going take you through the steps required</a:t>
            </a:r>
            <a:r>
              <a:rPr lang="en-GB" baseline="0" dirty="0" smtClean="0"/>
              <a:t> to build a flashlight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E433A-CAF1-4F26-A7C6-D4F3E6B0C7C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699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</a:t>
            </a:r>
            <a:r>
              <a:rPr lang="en-GB" baseline="0" dirty="0" smtClean="0"/>
              <a:t> order to access flashlight on Android we need to: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Obtain an instance of Native Camera with </a:t>
            </a:r>
            <a:r>
              <a:rPr lang="en-GB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open()</a:t>
            </a:r>
            <a:r>
              <a:rPr lang="en-GB" dirty="0" smtClean="0"/>
              <a:t>.</a:t>
            </a:r>
          </a:p>
          <a:p>
            <a:r>
              <a:rPr lang="en-GB" dirty="0" smtClean="0"/>
              <a:t>Get existing (default) settings with </a:t>
            </a:r>
            <a:r>
              <a:rPr lang="en-GB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getParameters</a:t>
            </a:r>
            <a:r>
              <a:rPr lang="en-GB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()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Once</a:t>
            </a:r>
            <a:r>
              <a:rPr lang="en-GB" baseline="0" dirty="0" smtClean="0"/>
              <a:t> that is ready we can then </a:t>
            </a:r>
            <a:r>
              <a:rPr lang="en-GB" baseline="0" dirty="0" err="1" smtClean="0"/>
              <a:t>setTheFlash</a:t>
            </a:r>
            <a:r>
              <a:rPr lang="en-GB" baseline="0" smtClean="0"/>
              <a:t> ON and OFF.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E433A-CAF1-4F26-A7C6-D4F3E6B0C7C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287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18184-AB79-4AD2-9A5B-28C0CF7B1DD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09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614" y="2736057"/>
            <a:ext cx="8129586" cy="515210"/>
          </a:xfrm>
        </p:spPr>
        <p:txBody>
          <a:bodyPr anchor="ctr"/>
          <a:lstStyle>
            <a:lvl1pPr algn="l">
              <a:defRPr sz="4500" baseline="0">
                <a:latin typeface="+mj-lt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4" y="3297257"/>
            <a:ext cx="8129586" cy="334896"/>
          </a:xfrm>
        </p:spPr>
        <p:txBody>
          <a:bodyPr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4" y="3678144"/>
            <a:ext cx="2068116" cy="29289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5CE600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Speaker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0070" y="766456"/>
            <a:ext cx="1760408" cy="4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328614" y="415604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8613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580575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2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28614" y="393033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3" y="1350169"/>
            <a:ext cx="8503444" cy="2658666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0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4D95DFB-872F-4BFC-9133-5068803A62EF}" type="datetimeFigureOut">
              <a:rPr lang="en-GB" smtClean="0"/>
              <a:t>04/05/2015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F18C-6C35-4273-BF89-D89497D14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615" y="304138"/>
            <a:ext cx="8408192" cy="96387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 smtClean="0"/>
              <a:t>CLICK TO EDIT MASTER SLIDE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615" y="1526651"/>
            <a:ext cx="8408192" cy="310607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3383" y="4887427"/>
            <a:ext cx="450056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579898" y="4662910"/>
            <a:ext cx="1296735" cy="36640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2428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6" r:id="rId3"/>
    <p:sldLayoutId id="2147483688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37160" indent="137160" algn="l" defTabSz="68580" rtl="0" eaLnBrk="1" latinLnBrk="0" hangingPunct="1">
        <a:lnSpc>
          <a:spcPct val="90000"/>
        </a:lnSpc>
        <a:spcBef>
          <a:spcPts val="75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27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27432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tabLst>
          <a:tab pos="226314" algn="l"/>
        </a:tabLst>
        <a:defRPr sz="21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41148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54864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68580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hyperlink" Target="http://developer.android.com/reference/android/hardware/Camera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prerelease/ios/documentation/AVFoundation/Reference/AVCaptureDevice_Class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notesSlide" Target="../notesSlides/notesSlide10.xml"/><Relationship Id="rId7" Type="http://schemas.openxmlformats.org/officeDocument/2006/relationships/diagramColors" Target="../diagrams/colors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xtensibility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NativeScript Extensibility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beyond the basics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Sebastian Witalec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8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NS Modules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88000" y="810000"/>
            <a:ext cx="9720000" cy="415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7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Building NS Modules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71741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55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9634CB-52B0-4C92-96A3-E340823B9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029634CB-52B0-4C92-96A3-E340823B95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47F257-553C-47D1-A3D2-C4C13A7A5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C47F257-553C-47D1-A3D2-C4C13A7A56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EABEEC-E0B8-4EAC-9C82-BA8F77F3DE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62EABEEC-E0B8-4EAC-9C82-BA8F77F3DE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A7DA0A7-2342-4433-BECD-91AAEDFABA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1A7DA0A7-2342-4433-BECD-91AAEDFABA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0593D93-3C25-4F14-955D-741BD66174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50593D93-3C25-4F14-955D-741BD66174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Building NS </a:t>
            </a:r>
            <a:r>
              <a:rPr lang="en-GB" dirty="0" smtClean="0"/>
              <a:t>Modules</a:t>
            </a:r>
            <a:br>
              <a:rPr lang="en-GB" dirty="0" smtClean="0"/>
            </a:br>
            <a:r>
              <a:rPr lang="en-GB" dirty="0" smtClean="0"/>
              <a:t>At runtime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629188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1161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527134"/>
            <a:ext cx="4229099" cy="448116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#2 Building NS </a:t>
            </a:r>
            <a:r>
              <a:rPr lang="en-GB" dirty="0" smtClean="0"/>
              <a:t>Modules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Flashlight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03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75" dirty="0" smtClean="0"/>
              <a:t>#2 Flashlight </a:t>
            </a:r>
            <a:r>
              <a:rPr lang="en-GB" sz="3675" dirty="0"/>
              <a:t>android code</a:t>
            </a:r>
            <a:br>
              <a:rPr lang="en-GB" sz="3675" dirty="0"/>
            </a:br>
            <a:r>
              <a:rPr lang="en-GB" sz="2025" b="1" dirty="0">
                <a:solidFill>
                  <a:schemeClr val="accent1"/>
                </a:solidFill>
                <a:hlinkClick r:id="rId4"/>
              </a:rPr>
              <a:t>http://</a:t>
            </a:r>
            <a:r>
              <a:rPr lang="en-GB" sz="2025" b="1" dirty="0" smtClean="0">
                <a:solidFill>
                  <a:schemeClr val="accent1"/>
                </a:solidFill>
                <a:hlinkClick r:id="rId4"/>
              </a:rPr>
              <a:t>developer.android.com/reference/android/hardware/Camera.html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camera = </a:t>
            </a:r>
            <a:r>
              <a:rPr lang="en-GB" b="1" dirty="0" err="1">
                <a:solidFill>
                  <a:schemeClr val="accent1"/>
                </a:solidFill>
              </a:rPr>
              <a:t>android.hardware.Camera</a:t>
            </a:r>
            <a:r>
              <a:rPr lang="en-GB" dirty="0" err="1"/>
              <a:t>.open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 err="1"/>
              <a:t>var</a:t>
            </a:r>
            <a:r>
              <a:rPr lang="en-GB" dirty="0"/>
              <a:t> p = </a:t>
            </a:r>
            <a:r>
              <a:rPr lang="en-GB" dirty="0" err="1"/>
              <a:t>camera.getParameters</a:t>
            </a:r>
            <a:r>
              <a:rPr lang="en-GB" dirty="0" smtClean="0"/>
              <a:t>();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function on() 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</a:t>
            </a:r>
            <a:r>
              <a:rPr lang="en-GB" dirty="0" err="1" smtClean="0"/>
              <a:t>p.setFlashMode</a:t>
            </a:r>
            <a:r>
              <a:rPr lang="en-GB" dirty="0"/>
              <a:t>( "torch" 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</a:t>
            </a:r>
            <a:r>
              <a:rPr lang="en-GB" dirty="0" err="1" smtClean="0"/>
              <a:t>camera.setParameters</a:t>
            </a:r>
            <a:r>
              <a:rPr lang="en-GB" dirty="0"/>
              <a:t>( p 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</a:t>
            </a:r>
            <a:r>
              <a:rPr lang="en-GB" dirty="0" err="1" smtClean="0"/>
              <a:t>camera.startPreview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 smtClean="0"/>
              <a:t>function off() 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</a:t>
            </a:r>
            <a:r>
              <a:rPr lang="en-GB" dirty="0" err="1" smtClean="0"/>
              <a:t>p.setFlashMode</a:t>
            </a:r>
            <a:r>
              <a:rPr lang="en-GB" dirty="0"/>
              <a:t>( "off" 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</a:t>
            </a:r>
            <a:r>
              <a:rPr lang="en-GB" dirty="0" err="1" smtClean="0"/>
              <a:t>camera.setParameters</a:t>
            </a:r>
            <a:r>
              <a:rPr lang="en-GB" dirty="0"/>
              <a:t>( p 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</a:t>
            </a:r>
            <a:r>
              <a:rPr lang="en-GB" dirty="0" err="1" smtClean="0"/>
              <a:t>camera.stopPreview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};</a:t>
            </a:r>
            <a:endParaRPr lang="en-GB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92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#2 Flashlight iOS code</a:t>
            </a:r>
            <a:br>
              <a:rPr lang="en-GB" dirty="0" smtClean="0"/>
            </a:br>
            <a:r>
              <a:rPr lang="en-GB" sz="1650" b="1" dirty="0">
                <a:hlinkClick r:id="rId3"/>
              </a:rPr>
              <a:t>https://developer.apple.com</a:t>
            </a:r>
            <a:br>
              <a:rPr lang="en-GB" sz="1650" b="1" dirty="0">
                <a:hlinkClick r:id="rId3"/>
              </a:rPr>
            </a:br>
            <a:r>
              <a:rPr lang="en-GB" sz="1650" b="1" dirty="0">
                <a:hlinkClick r:id="rId3"/>
              </a:rPr>
              <a:t>/library/prerelease/ios/documentation/AVFoundation/Reference/AVCaptureDevice_Class/</a:t>
            </a:r>
            <a:endParaRPr lang="en-GB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 err="1"/>
              <a:t>var</a:t>
            </a:r>
            <a:r>
              <a:rPr lang="en-GB" sz="1200" dirty="0"/>
              <a:t> device = </a:t>
            </a:r>
            <a:r>
              <a:rPr lang="en-GB" sz="1200" b="1" dirty="0" err="1">
                <a:solidFill>
                  <a:schemeClr val="accent1"/>
                </a:solidFill>
              </a:rPr>
              <a:t>AVCaptureDevice</a:t>
            </a:r>
            <a:r>
              <a:rPr lang="en-GB" sz="1200" dirty="0" err="1"/>
              <a:t>.defaultDeviceWithMediaType</a:t>
            </a:r>
            <a:r>
              <a:rPr lang="en-GB" sz="1200" dirty="0"/>
              <a:t>( </a:t>
            </a:r>
            <a:r>
              <a:rPr lang="en-GB" sz="1200" b="1" dirty="0" err="1">
                <a:solidFill>
                  <a:schemeClr val="accent1"/>
                </a:solidFill>
              </a:rPr>
              <a:t>AVMediaTypeVideo</a:t>
            </a:r>
            <a:r>
              <a:rPr lang="en-GB" sz="1200" dirty="0">
                <a:solidFill>
                  <a:schemeClr val="accent1"/>
                </a:solidFill>
              </a:rPr>
              <a:t> </a:t>
            </a:r>
            <a:r>
              <a:rPr lang="en-GB" sz="1200" dirty="0"/>
              <a:t>);</a:t>
            </a:r>
          </a:p>
          <a:p>
            <a:pPr marL="0" indent="0">
              <a:buNone/>
            </a:pPr>
            <a:r>
              <a:rPr lang="en-GB" sz="1200" dirty="0"/>
              <a:t>function on() {</a:t>
            </a:r>
          </a:p>
          <a:p>
            <a:pPr marL="0" indent="0">
              <a:buNone/>
            </a:pPr>
            <a:r>
              <a:rPr lang="en-GB" sz="1200" dirty="0"/>
              <a:t>	</a:t>
            </a:r>
            <a:r>
              <a:rPr lang="en-GB" sz="1200" dirty="0" smtClean="0"/>
              <a:t>  </a:t>
            </a:r>
            <a:r>
              <a:rPr lang="en-GB" sz="1200" dirty="0" err="1" smtClean="0"/>
              <a:t>device.lockForConfiguration</a:t>
            </a:r>
            <a:r>
              <a:rPr lang="en-GB" sz="1200" dirty="0"/>
              <a:t>( null );</a:t>
            </a:r>
          </a:p>
          <a:p>
            <a:pPr marL="0" indent="0">
              <a:buNone/>
            </a:pPr>
            <a:r>
              <a:rPr lang="en-GB" sz="1200" dirty="0"/>
              <a:t>	</a:t>
            </a:r>
            <a:r>
              <a:rPr lang="en-GB" sz="1200" dirty="0" smtClean="0"/>
              <a:t>  </a:t>
            </a:r>
            <a:r>
              <a:rPr lang="en-GB" sz="1200" dirty="0" err="1" smtClean="0"/>
              <a:t>device.torchMode</a:t>
            </a:r>
            <a:r>
              <a:rPr lang="en-GB" sz="1200" dirty="0" smtClean="0"/>
              <a:t> </a:t>
            </a:r>
            <a:r>
              <a:rPr lang="en-GB" sz="1200" dirty="0"/>
              <a:t>= </a:t>
            </a:r>
            <a:r>
              <a:rPr lang="en-GB" sz="1200" dirty="0" err="1"/>
              <a:t>AVCaptureTorchMode.AVCaptureTorchModeOn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/>
              <a:t>	</a:t>
            </a:r>
            <a:r>
              <a:rPr lang="en-GB" sz="1200" dirty="0" smtClean="0"/>
              <a:t>  </a:t>
            </a:r>
            <a:r>
              <a:rPr lang="en-GB" sz="1200" dirty="0" err="1" smtClean="0"/>
              <a:t>device.flashMode</a:t>
            </a:r>
            <a:r>
              <a:rPr lang="en-GB" sz="1200" dirty="0" smtClean="0"/>
              <a:t> </a:t>
            </a:r>
            <a:r>
              <a:rPr lang="en-GB" sz="1200" dirty="0"/>
              <a:t>= </a:t>
            </a:r>
            <a:r>
              <a:rPr lang="en-GB" sz="1200" dirty="0" err="1"/>
              <a:t>AVCaptureFlashMode.AVCaptureFlashModeOn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/>
              <a:t>	</a:t>
            </a:r>
            <a:r>
              <a:rPr lang="en-GB" sz="1200" dirty="0" smtClean="0"/>
              <a:t>  </a:t>
            </a:r>
            <a:r>
              <a:rPr lang="en-GB" sz="1200" dirty="0" err="1" smtClean="0"/>
              <a:t>device.unlockForConfiguration</a:t>
            </a:r>
            <a:r>
              <a:rPr lang="en-GB" sz="1200" dirty="0"/>
              <a:t>();</a:t>
            </a:r>
          </a:p>
          <a:p>
            <a:pPr marL="0" indent="0">
              <a:buNone/>
            </a:pPr>
            <a:r>
              <a:rPr lang="en-GB" sz="1200" dirty="0"/>
              <a:t>};</a:t>
            </a:r>
          </a:p>
          <a:p>
            <a:pPr marL="0" indent="0">
              <a:buNone/>
            </a:pPr>
            <a:r>
              <a:rPr lang="en-GB" sz="1200" dirty="0"/>
              <a:t>function off() {</a:t>
            </a:r>
          </a:p>
          <a:p>
            <a:pPr marL="0" indent="0">
              <a:buNone/>
            </a:pPr>
            <a:r>
              <a:rPr lang="en-GB" sz="1200" dirty="0"/>
              <a:t>	</a:t>
            </a:r>
            <a:r>
              <a:rPr lang="en-GB" sz="1200" dirty="0" smtClean="0"/>
              <a:t>  </a:t>
            </a:r>
            <a:r>
              <a:rPr lang="en-GB" sz="1200" dirty="0" err="1" smtClean="0"/>
              <a:t>device.lockForConfiguration</a:t>
            </a:r>
            <a:r>
              <a:rPr lang="en-GB" sz="1200" dirty="0"/>
              <a:t>( null );</a:t>
            </a:r>
          </a:p>
          <a:p>
            <a:pPr marL="0" indent="0">
              <a:buNone/>
            </a:pPr>
            <a:r>
              <a:rPr lang="en-GB" sz="1200" dirty="0"/>
              <a:t>	</a:t>
            </a:r>
            <a:r>
              <a:rPr lang="en-GB" sz="1200" dirty="0" smtClean="0"/>
              <a:t>  </a:t>
            </a:r>
            <a:r>
              <a:rPr lang="en-GB" sz="1200" dirty="0" err="1" smtClean="0"/>
              <a:t>device.torchMode</a:t>
            </a:r>
            <a:r>
              <a:rPr lang="en-GB" sz="1200" dirty="0" smtClean="0"/>
              <a:t> </a:t>
            </a:r>
            <a:r>
              <a:rPr lang="en-GB" sz="1200" dirty="0"/>
              <a:t>= </a:t>
            </a:r>
            <a:r>
              <a:rPr lang="en-GB" sz="1200" dirty="0" err="1"/>
              <a:t>AVCaptureTorchMode.AVCaptureTorchModeOff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/>
              <a:t>	</a:t>
            </a:r>
            <a:r>
              <a:rPr lang="en-GB" sz="1200" dirty="0" smtClean="0"/>
              <a:t>  </a:t>
            </a:r>
            <a:r>
              <a:rPr lang="en-GB" sz="1200" dirty="0" err="1" smtClean="0"/>
              <a:t>device.flashMode</a:t>
            </a:r>
            <a:r>
              <a:rPr lang="en-GB" sz="1200" dirty="0" smtClean="0"/>
              <a:t> </a:t>
            </a:r>
            <a:r>
              <a:rPr lang="en-GB" sz="1200" dirty="0"/>
              <a:t>= </a:t>
            </a:r>
            <a:r>
              <a:rPr lang="en-GB" sz="1200" dirty="0" err="1"/>
              <a:t>AVCaptureFlashMode.AVCaptureFlashModeOff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/>
              <a:t>	</a:t>
            </a:r>
            <a:r>
              <a:rPr lang="en-GB" sz="1200" dirty="0" smtClean="0"/>
              <a:t>  </a:t>
            </a:r>
            <a:r>
              <a:rPr lang="en-GB" sz="1200" dirty="0" err="1" smtClean="0"/>
              <a:t>device.unlockForConfiguration</a:t>
            </a:r>
            <a:r>
              <a:rPr lang="en-GB" sz="1200" dirty="0"/>
              <a:t>();</a:t>
            </a:r>
          </a:p>
          <a:p>
            <a:pPr marL="0" indent="0">
              <a:buNone/>
            </a:pPr>
            <a:r>
              <a:rPr lang="en-GB" sz="1200" dirty="0"/>
              <a:t>};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275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#2 Flashlight: functions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692025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6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#2 </a:t>
            </a:r>
            <a:r>
              <a:rPr lang="en-GB" dirty="0" smtClean="0"/>
              <a:t>Flashlight: </a:t>
            </a:r>
            <a:r>
              <a:rPr lang="en-GB" dirty="0" smtClean="0"/>
              <a:t>functions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302604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955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#2 Building NS </a:t>
            </a:r>
            <a:r>
              <a:rPr lang="en-GB" dirty="0" smtClean="0"/>
              <a:t>Module based </a:t>
            </a:r>
            <a:r>
              <a:rPr lang="en-GB" dirty="0"/>
              <a:t>on native API</a:t>
            </a:r>
            <a:br>
              <a:rPr lang="en-GB" dirty="0"/>
            </a:br>
            <a:r>
              <a:rPr lang="en-GB" dirty="0" smtClean="0"/>
              <a:t>Flashlight Module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480745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60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#2 NS </a:t>
            </a:r>
            <a:r>
              <a:rPr lang="en-GB" dirty="0"/>
              <a:t>Modules based on native API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(Flashlight)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8625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6573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Now presenting – Sebastian Witalec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947" y="1184989"/>
            <a:ext cx="6159053" cy="28365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latin typeface="+mj-lt"/>
              </a:rPr>
              <a:t>Developer Advocate </a:t>
            </a:r>
            <a:r>
              <a:rPr lang="en-US" sz="2200" dirty="0">
                <a:latin typeface="+mj-lt"/>
              </a:rPr>
              <a:t>for </a:t>
            </a:r>
            <a:r>
              <a:rPr lang="en-US" sz="2200" dirty="0" smtClean="0">
                <a:latin typeface="+mj-lt"/>
              </a:rPr>
              <a:t>Telerik</a:t>
            </a:r>
            <a:endParaRPr lang="en-US" sz="22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+mj-lt"/>
              </a:rPr>
              <a:t>NativeScript Champion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+mj-lt"/>
              </a:rPr>
              <a:t>Working with the Dev community in </a:t>
            </a:r>
            <a:r>
              <a:rPr lang="en-US" sz="2200" dirty="0" smtClean="0">
                <a:latin typeface="+mj-lt"/>
              </a:rPr>
              <a:t>London:</a:t>
            </a:r>
            <a:endParaRPr lang="en-US" sz="2200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+mj-lt"/>
              </a:rPr>
              <a:t>International Developers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+mj-lt"/>
              </a:rPr>
              <a:t>Software Architecture &amp; Mentorship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+mj-lt"/>
              </a:rPr>
              <a:t>NativeScript Insiders London</a:t>
            </a:r>
            <a:endParaRPr lang="en-GB" sz="11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5" y="1284203"/>
            <a:ext cx="2427732" cy="242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#2 Publish it as NPM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950" dirty="0"/>
              <a:t>Register an account</a:t>
            </a:r>
          </a:p>
          <a:p>
            <a:pPr marL="0" indent="0">
              <a:buNone/>
            </a:pPr>
            <a:r>
              <a:rPr lang="en-GB" sz="2625" b="1" dirty="0">
                <a:solidFill>
                  <a:schemeClr val="accent1"/>
                </a:solidFill>
              </a:rPr>
              <a:t>	</a:t>
            </a:r>
            <a:r>
              <a:rPr lang="en-GB" sz="2625" b="1" dirty="0" err="1">
                <a:solidFill>
                  <a:srgbClr val="5B9BD5"/>
                </a:solidFill>
              </a:rPr>
              <a:t>npm</a:t>
            </a:r>
            <a:r>
              <a:rPr lang="en-GB" sz="2625" b="1" dirty="0">
                <a:solidFill>
                  <a:srgbClr val="5B9BD5"/>
                </a:solidFill>
              </a:rPr>
              <a:t> </a:t>
            </a:r>
            <a:r>
              <a:rPr lang="en-GB" sz="2625" b="1" dirty="0" err="1">
                <a:solidFill>
                  <a:srgbClr val="5B9BD5"/>
                </a:solidFill>
              </a:rPr>
              <a:t>adduser</a:t>
            </a:r>
            <a:endParaRPr lang="en-GB" sz="2625" b="1" dirty="0">
              <a:solidFill>
                <a:srgbClr val="5B9BD5"/>
              </a:solidFill>
            </a:endParaRPr>
          </a:p>
          <a:p>
            <a:pPr marL="0" indent="0">
              <a:buNone/>
            </a:pPr>
            <a:endParaRPr lang="en-GB" sz="750" dirty="0"/>
          </a:p>
          <a:p>
            <a:pPr marL="0" indent="0">
              <a:buNone/>
            </a:pPr>
            <a:r>
              <a:rPr lang="en-GB" sz="1950" dirty="0"/>
              <a:t>Initialise your </a:t>
            </a:r>
            <a:r>
              <a:rPr lang="en-GB" sz="1950" dirty="0" smtClean="0"/>
              <a:t>module</a:t>
            </a:r>
          </a:p>
          <a:p>
            <a:pPr marL="0" indent="0">
              <a:buNone/>
            </a:pPr>
            <a:r>
              <a:rPr lang="en-GB" sz="2625" b="1" dirty="0" smtClean="0">
                <a:solidFill>
                  <a:schemeClr val="accent1"/>
                </a:solidFill>
              </a:rPr>
              <a:t>	</a:t>
            </a:r>
            <a:r>
              <a:rPr lang="en-GB" sz="2625" b="1" dirty="0" err="1" smtClean="0">
                <a:solidFill>
                  <a:srgbClr val="5B9BD5"/>
                </a:solidFill>
              </a:rPr>
              <a:t>npm</a:t>
            </a:r>
            <a:r>
              <a:rPr lang="en-GB" sz="2625" b="1" dirty="0" smtClean="0">
                <a:solidFill>
                  <a:srgbClr val="5B9BD5"/>
                </a:solidFill>
              </a:rPr>
              <a:t> </a:t>
            </a:r>
            <a:r>
              <a:rPr lang="en-GB" sz="2625" b="1" dirty="0" err="1" smtClean="0">
                <a:solidFill>
                  <a:srgbClr val="5B9BD5"/>
                </a:solidFill>
              </a:rPr>
              <a:t>init</a:t>
            </a:r>
            <a:endParaRPr lang="en-GB" sz="2625" b="1" dirty="0" smtClean="0">
              <a:solidFill>
                <a:srgbClr val="5B9BD5"/>
              </a:solidFill>
            </a:endParaRPr>
          </a:p>
          <a:p>
            <a:pPr marL="0" indent="0">
              <a:buNone/>
            </a:pPr>
            <a:endParaRPr lang="en-GB" sz="675" dirty="0"/>
          </a:p>
          <a:p>
            <a:pPr marL="0" indent="0">
              <a:buNone/>
            </a:pPr>
            <a:r>
              <a:rPr lang="en-GB" sz="1950" dirty="0"/>
              <a:t>Publish your module</a:t>
            </a:r>
          </a:p>
          <a:p>
            <a:pPr marL="0" indent="0">
              <a:buNone/>
            </a:pPr>
            <a:r>
              <a:rPr lang="en-GB" sz="2625" b="1" dirty="0">
                <a:solidFill>
                  <a:schemeClr val="accent1"/>
                </a:solidFill>
              </a:rPr>
              <a:t>	</a:t>
            </a:r>
            <a:r>
              <a:rPr lang="en-GB" sz="2625" b="1" dirty="0" err="1">
                <a:solidFill>
                  <a:srgbClr val="5B9BD5"/>
                </a:solidFill>
              </a:rPr>
              <a:t>npm</a:t>
            </a:r>
            <a:r>
              <a:rPr lang="en-GB" sz="2625" b="1" dirty="0">
                <a:solidFill>
                  <a:srgbClr val="5B9BD5"/>
                </a:solidFill>
              </a:rPr>
              <a:t> publish</a:t>
            </a:r>
          </a:p>
          <a:p>
            <a:pPr marL="0" indent="0">
              <a:buNone/>
            </a:pPr>
            <a:endParaRPr lang="en-GB" sz="675" dirty="0"/>
          </a:p>
          <a:p>
            <a:pPr marL="0" indent="0">
              <a:buNone/>
            </a:pPr>
            <a:r>
              <a:rPr lang="en-GB" sz="1950" dirty="0" smtClean="0"/>
              <a:t>Install</a:t>
            </a:r>
            <a:endParaRPr lang="en-GB" sz="1950" dirty="0"/>
          </a:p>
          <a:p>
            <a:pPr marL="0" indent="0">
              <a:buNone/>
            </a:pPr>
            <a:r>
              <a:rPr lang="en-GB" sz="2850" b="1" dirty="0">
                <a:solidFill>
                  <a:schemeClr val="accent1"/>
                </a:solidFill>
              </a:rPr>
              <a:t>	</a:t>
            </a:r>
            <a:r>
              <a:rPr lang="en-GB" sz="2850" b="1" dirty="0" err="1">
                <a:solidFill>
                  <a:srgbClr val="5B9BD5"/>
                </a:solidFill>
              </a:rPr>
              <a:t>npm</a:t>
            </a:r>
            <a:r>
              <a:rPr lang="en-GB" sz="2850" b="1" dirty="0">
                <a:solidFill>
                  <a:srgbClr val="5B9BD5"/>
                </a:solidFill>
              </a:rPr>
              <a:t> install &lt;module name&gt;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2291" y="225367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(adds </a:t>
            </a:r>
            <a:r>
              <a:rPr lang="en-GB" sz="1800" dirty="0" err="1"/>
              <a:t>package.json</a:t>
            </a:r>
            <a:r>
              <a:rPr lang="en-GB" sz="1800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317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#2 Existing NativeScript modules</a:t>
            </a:r>
            <a:br>
              <a:rPr lang="en-GB" dirty="0" smtClean="0"/>
            </a:br>
            <a:r>
              <a:rPr lang="en-GB" u="sng" dirty="0" smtClean="0">
                <a:solidFill>
                  <a:srgbClr val="5B9BD5"/>
                </a:solidFill>
              </a:rPr>
              <a:t>www.npmjs.com/search?q=nativescript</a:t>
            </a:r>
            <a:endParaRPr lang="en-GB" u="sng" dirty="0">
              <a:solidFill>
                <a:srgbClr val="5B9BD5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782" y="1369219"/>
            <a:ext cx="5980436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#3 Custom UI Controls/Templates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536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Made of: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9233662"/>
              </p:ext>
            </p:extLst>
          </p:nvPr>
        </p:nvGraphicFramePr>
        <p:xfrm>
          <a:off x="1524000" y="1808798"/>
          <a:ext cx="6096000" cy="2092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8417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52DFF9F-CF51-4A5C-9C62-03292FC59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52DFF9F-CF51-4A5C-9C62-03292FC599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D99C8FE-DDF8-4FAD-84B0-2CF2100150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9D99C8FE-DDF8-4FAD-84B0-2CF2100150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#3 Custom UI Controls</a:t>
            </a:r>
            <a:br>
              <a:rPr lang="en-GB" dirty="0"/>
            </a:br>
            <a:r>
              <a:rPr lang="en-GB" dirty="0" err="1"/>
              <a:t>LoginComponent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3469005" cy="19654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Username:  [_________]</a:t>
            </a:r>
          </a:p>
          <a:p>
            <a:pPr marL="0" indent="0">
              <a:buNone/>
            </a:pPr>
            <a:r>
              <a:rPr lang="en-GB" sz="2000" dirty="0" smtClean="0"/>
              <a:t>Password:   [_________]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1660" y="2452331"/>
            <a:ext cx="1571625" cy="5314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Log In</a:t>
            </a:r>
          </a:p>
        </p:txBody>
      </p:sp>
      <p:sp>
        <p:nvSpPr>
          <p:cNvPr id="6" name="Rectangle 5"/>
          <p:cNvSpPr/>
          <p:nvPr/>
        </p:nvSpPr>
        <p:spPr>
          <a:xfrm>
            <a:off x="614363" y="1484710"/>
            <a:ext cx="2977515" cy="1748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50"/>
          </a:p>
        </p:txBody>
      </p:sp>
      <p:sp>
        <p:nvSpPr>
          <p:cNvPr id="11" name="TextBox 10"/>
          <p:cNvSpPr txBox="1"/>
          <p:nvPr/>
        </p:nvSpPr>
        <p:spPr>
          <a:xfrm>
            <a:off x="3752426" y="1285734"/>
            <a:ext cx="540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u="sng" dirty="0">
                <a:solidFill>
                  <a:schemeClr val="bg1">
                    <a:lumMod val="50000"/>
                  </a:schemeClr>
                </a:solidFill>
              </a:rPr>
              <a:t>loginComponent.xml</a:t>
            </a:r>
          </a:p>
          <a:p>
            <a:r>
              <a:rPr lang="en-GB" sz="1500" dirty="0"/>
              <a:t>&lt;</a:t>
            </a:r>
            <a:r>
              <a:rPr lang="en-GB" sz="1500" dirty="0" err="1"/>
              <a:t>StackLayout</a:t>
            </a:r>
            <a:r>
              <a:rPr lang="en-GB" sz="1500" dirty="0"/>
              <a:t>&gt;</a:t>
            </a:r>
          </a:p>
          <a:p>
            <a:r>
              <a:rPr lang="en-GB" sz="1500" dirty="0"/>
              <a:t>    &lt;Label text="Username:" /&gt;</a:t>
            </a:r>
          </a:p>
          <a:p>
            <a:r>
              <a:rPr lang="en-GB" sz="1500" dirty="0"/>
              <a:t>    &lt;</a:t>
            </a:r>
            <a:r>
              <a:rPr lang="en-GB" sz="1500" dirty="0" err="1"/>
              <a:t>TextField</a:t>
            </a:r>
            <a:r>
              <a:rPr lang="en-GB" sz="1500" dirty="0"/>
              <a:t> text="{{username}}" width="100"/&gt;</a:t>
            </a:r>
          </a:p>
          <a:p>
            <a:endParaRPr lang="en-GB" sz="1500" dirty="0"/>
          </a:p>
          <a:p>
            <a:r>
              <a:rPr lang="en-GB" sz="1500" dirty="0"/>
              <a:t>    &lt;Label text="Password: "/&gt;</a:t>
            </a:r>
          </a:p>
          <a:p>
            <a:r>
              <a:rPr lang="en-GB" sz="1500" dirty="0"/>
              <a:t>    &lt;</a:t>
            </a:r>
            <a:r>
              <a:rPr lang="en-GB" sz="1500" dirty="0" err="1"/>
              <a:t>TextField</a:t>
            </a:r>
            <a:r>
              <a:rPr lang="en-GB" sz="1500" dirty="0"/>
              <a:t> text="{{password}}" secure="true" width="100"/&gt;</a:t>
            </a:r>
          </a:p>
          <a:p>
            <a:endParaRPr lang="en-GB" sz="1500" dirty="0"/>
          </a:p>
          <a:p>
            <a:r>
              <a:rPr lang="en-GB" sz="1500" dirty="0"/>
              <a:t>    &lt;Button text="Log in" tap="</a:t>
            </a:r>
            <a:r>
              <a:rPr lang="en-GB" sz="1500" dirty="0" err="1"/>
              <a:t>onLogIn</a:t>
            </a:r>
            <a:r>
              <a:rPr lang="en-GB" sz="1500" dirty="0"/>
              <a:t>" /&gt;</a:t>
            </a:r>
          </a:p>
          <a:p>
            <a:r>
              <a:rPr lang="en-GB" sz="1500" dirty="0"/>
              <a:t>&lt;/</a:t>
            </a:r>
            <a:r>
              <a:rPr lang="en-GB" sz="1500" dirty="0" err="1"/>
              <a:t>StackLayout</a:t>
            </a:r>
            <a:r>
              <a:rPr lang="en-GB" sz="1500" dirty="0"/>
              <a:t>&gt;</a:t>
            </a:r>
          </a:p>
          <a:p>
            <a:endParaRPr lang="en-GB" sz="1500" dirty="0"/>
          </a:p>
          <a:p>
            <a:r>
              <a:rPr lang="en-GB" sz="1500" b="1" u="sng" dirty="0">
                <a:solidFill>
                  <a:schemeClr val="bg1">
                    <a:lumMod val="50000"/>
                  </a:schemeClr>
                </a:solidFill>
              </a:rPr>
              <a:t>loginComponent.js</a:t>
            </a:r>
          </a:p>
          <a:p>
            <a:r>
              <a:rPr lang="en-GB" sz="1500" dirty="0" err="1"/>
              <a:t>exports.onLogIn</a:t>
            </a:r>
            <a:r>
              <a:rPr lang="en-GB" sz="1500" dirty="0"/>
              <a:t> = function(</a:t>
            </a:r>
            <a:r>
              <a:rPr lang="en-GB" sz="1500" dirty="0" err="1"/>
              <a:t>args</a:t>
            </a:r>
            <a:r>
              <a:rPr lang="en-GB" sz="1500" dirty="0"/>
              <a:t>) {</a:t>
            </a:r>
          </a:p>
          <a:p>
            <a:r>
              <a:rPr lang="en-GB" sz="1500" dirty="0">
                <a:solidFill>
                  <a:schemeClr val="bg1">
                    <a:lumMod val="50000"/>
                  </a:schemeClr>
                </a:solidFill>
              </a:rPr>
              <a:t>    //Do something here</a:t>
            </a:r>
            <a:endParaRPr lang="en-GB" sz="1500" dirty="0"/>
          </a:p>
          <a:p>
            <a:r>
              <a:rPr lang="en-GB" sz="1500" dirty="0"/>
              <a:t>}</a:t>
            </a:r>
          </a:p>
          <a:p>
            <a:endParaRPr lang="en-GB" sz="1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72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#3 Custom UI Controls</a:t>
            </a:r>
            <a:br>
              <a:rPr lang="en-GB" dirty="0" smtClean="0"/>
            </a:br>
            <a:r>
              <a:rPr lang="en-GB" dirty="0" err="1" smtClean="0"/>
              <a:t>LoginComponent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3469005" cy="19654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Username:  [_________]</a:t>
            </a:r>
          </a:p>
          <a:p>
            <a:pPr marL="0" indent="0">
              <a:buNone/>
            </a:pPr>
            <a:r>
              <a:rPr lang="en-GB" sz="2000" dirty="0" smtClean="0"/>
              <a:t>Password:   [_________]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1660" y="2452331"/>
            <a:ext cx="1571625" cy="5314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Log In</a:t>
            </a:r>
          </a:p>
        </p:txBody>
      </p:sp>
      <p:sp>
        <p:nvSpPr>
          <p:cNvPr id="6" name="Rectangle 5"/>
          <p:cNvSpPr/>
          <p:nvPr/>
        </p:nvSpPr>
        <p:spPr>
          <a:xfrm>
            <a:off x="614363" y="1484710"/>
            <a:ext cx="2977515" cy="1748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50"/>
          </a:p>
        </p:txBody>
      </p:sp>
      <p:sp>
        <p:nvSpPr>
          <p:cNvPr id="11" name="TextBox 10"/>
          <p:cNvSpPr txBox="1"/>
          <p:nvPr/>
        </p:nvSpPr>
        <p:spPr>
          <a:xfrm>
            <a:off x="3746183" y="1271173"/>
            <a:ext cx="5400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u="sng" dirty="0" smtClean="0">
                <a:solidFill>
                  <a:schemeClr val="bg1">
                    <a:lumMod val="50000"/>
                  </a:schemeClr>
                </a:solidFill>
              </a:rPr>
              <a:t>loginComponent.xml</a:t>
            </a:r>
          </a:p>
          <a:p>
            <a:r>
              <a:rPr lang="en-GB" sz="1500" dirty="0" smtClean="0"/>
              <a:t>&lt;</a:t>
            </a:r>
            <a:r>
              <a:rPr lang="en-GB" sz="1500" dirty="0" err="1"/>
              <a:t>StackLayout</a:t>
            </a:r>
            <a:r>
              <a:rPr lang="en-GB" sz="1500" dirty="0"/>
              <a:t>&gt;</a:t>
            </a:r>
          </a:p>
          <a:p>
            <a:r>
              <a:rPr lang="en-GB" sz="1500" dirty="0"/>
              <a:t>    &lt;Label text="Username:" /&gt;</a:t>
            </a:r>
          </a:p>
          <a:p>
            <a:r>
              <a:rPr lang="en-GB" sz="1500" dirty="0"/>
              <a:t>    &lt;</a:t>
            </a:r>
            <a:r>
              <a:rPr lang="en-GB" sz="1500" dirty="0" err="1"/>
              <a:t>TextField</a:t>
            </a:r>
            <a:r>
              <a:rPr lang="en-GB" sz="1500" dirty="0"/>
              <a:t> text="{{username}}" width="100"/&gt;</a:t>
            </a:r>
          </a:p>
          <a:p>
            <a:endParaRPr lang="en-GB" sz="1500" dirty="0"/>
          </a:p>
          <a:p>
            <a:r>
              <a:rPr lang="en-GB" sz="1500" dirty="0"/>
              <a:t>    &lt;Label text="Password: "/&gt;</a:t>
            </a:r>
          </a:p>
          <a:p>
            <a:r>
              <a:rPr lang="en-GB" sz="1500" dirty="0"/>
              <a:t>    &lt;</a:t>
            </a:r>
            <a:r>
              <a:rPr lang="en-GB" sz="1500" dirty="0" err="1"/>
              <a:t>TextField</a:t>
            </a:r>
            <a:r>
              <a:rPr lang="en-GB" sz="1500" dirty="0"/>
              <a:t> text="{{password}}" secure="true" width="100"/&gt;</a:t>
            </a:r>
          </a:p>
          <a:p>
            <a:endParaRPr lang="en-GB" sz="1500" dirty="0"/>
          </a:p>
          <a:p>
            <a:r>
              <a:rPr lang="en-GB" sz="1500" dirty="0"/>
              <a:t>    &lt;Button text="Log in" tap="</a:t>
            </a:r>
            <a:r>
              <a:rPr lang="en-GB" sz="1500" dirty="0" err="1"/>
              <a:t>onLogIn</a:t>
            </a:r>
            <a:r>
              <a:rPr lang="en-GB" sz="1500" dirty="0"/>
              <a:t>" /&gt;</a:t>
            </a:r>
          </a:p>
          <a:p>
            <a:r>
              <a:rPr lang="en-GB" sz="1500" dirty="0"/>
              <a:t>&lt;/</a:t>
            </a:r>
            <a:r>
              <a:rPr lang="en-GB" sz="1500" dirty="0" err="1"/>
              <a:t>StackLayout</a:t>
            </a:r>
            <a:r>
              <a:rPr lang="en-GB" sz="1500" dirty="0" smtClean="0"/>
              <a:t>&gt;</a:t>
            </a:r>
          </a:p>
          <a:p>
            <a:endParaRPr lang="en-GB" sz="1500" dirty="0"/>
          </a:p>
          <a:p>
            <a:r>
              <a:rPr lang="en-GB" sz="1500" b="1" u="sng" dirty="0">
                <a:solidFill>
                  <a:schemeClr val="bg1">
                    <a:lumMod val="50000"/>
                  </a:schemeClr>
                </a:solidFill>
              </a:rPr>
              <a:t>loginComponent.js</a:t>
            </a:r>
          </a:p>
          <a:p>
            <a:r>
              <a:rPr lang="en-GB" sz="1500" dirty="0" err="1"/>
              <a:t>exports.onLogIn</a:t>
            </a:r>
            <a:r>
              <a:rPr lang="en-GB" sz="1500" dirty="0"/>
              <a:t> = function(</a:t>
            </a:r>
            <a:r>
              <a:rPr lang="en-GB" sz="1500" dirty="0" err="1"/>
              <a:t>args</a:t>
            </a:r>
            <a:r>
              <a:rPr lang="en-GB" sz="1500" dirty="0"/>
              <a:t>) {</a:t>
            </a:r>
          </a:p>
          <a:p>
            <a:r>
              <a:rPr lang="en-GB" sz="1500" dirty="0">
                <a:solidFill>
                  <a:schemeClr val="bg1">
                    <a:lumMod val="50000"/>
                  </a:schemeClr>
                </a:solidFill>
              </a:rPr>
              <a:t>    //Do something here</a:t>
            </a:r>
            <a:endParaRPr lang="en-GB" sz="1500" dirty="0"/>
          </a:p>
          <a:p>
            <a:r>
              <a:rPr lang="en-GB" sz="1500" dirty="0"/>
              <a:t>}</a:t>
            </a:r>
          </a:p>
          <a:p>
            <a:endParaRPr lang="en-GB" sz="1500" dirty="0"/>
          </a:p>
        </p:txBody>
      </p:sp>
      <p:cxnSp>
        <p:nvCxnSpPr>
          <p:cNvPr id="7" name="Straight Arrow Connector 6"/>
          <p:cNvCxnSpPr>
            <a:stCxn id="14" idx="1"/>
          </p:cNvCxnSpPr>
          <p:nvPr/>
        </p:nvCxnSpPr>
        <p:spPr>
          <a:xfrm flipH="1" flipV="1">
            <a:off x="2953173" y="2152077"/>
            <a:ext cx="2058458" cy="339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4" idx="1"/>
          </p:cNvCxnSpPr>
          <p:nvPr/>
        </p:nvCxnSpPr>
        <p:spPr>
          <a:xfrm flipH="1">
            <a:off x="2953173" y="2491888"/>
            <a:ext cx="2058458" cy="3307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1" idx="1"/>
          </p:cNvCxnSpPr>
          <p:nvPr/>
        </p:nvCxnSpPr>
        <p:spPr>
          <a:xfrm flipH="1">
            <a:off x="3423285" y="3255472"/>
            <a:ext cx="1588345" cy="24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11631" y="2288496"/>
            <a:ext cx="1483360" cy="406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Parent </a:t>
            </a:r>
          </a:p>
          <a:p>
            <a:pPr algn="ctr"/>
            <a:r>
              <a:rPr lang="en-GB" dirty="0" smtClean="0"/>
              <a:t>Binding-Context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5011630" y="3052080"/>
            <a:ext cx="1483360" cy="406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Module Code</a:t>
            </a:r>
            <a:endParaRPr lang="en-GB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413164" y="3369919"/>
            <a:ext cx="1431636" cy="744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2421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247 L -0.39375 0.0015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8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1" grpId="0"/>
      <p:bldP spid="14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#3 Using Custom Controls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&lt;</a:t>
            </a:r>
            <a:r>
              <a:rPr lang="en-GB" sz="2800" dirty="0" smtClean="0"/>
              <a:t>Page&gt;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  &lt;</a:t>
            </a:r>
            <a:r>
              <a:rPr lang="en-GB" sz="2800" dirty="0" err="1"/>
              <a:t>StackLayout</a:t>
            </a:r>
            <a:r>
              <a:rPr lang="en-GB" sz="2800" dirty="0"/>
              <a:t>&gt;</a:t>
            </a:r>
          </a:p>
          <a:p>
            <a:pPr marL="0" indent="0">
              <a:buNone/>
            </a:pPr>
            <a:r>
              <a:rPr lang="en-GB" sz="2800" dirty="0"/>
              <a:t>		</a:t>
            </a:r>
            <a:r>
              <a:rPr lang="en-GB" sz="2800" dirty="0" smtClean="0"/>
              <a:t>    &lt;</a:t>
            </a:r>
            <a:r>
              <a:rPr lang="en-GB" sz="2800" dirty="0"/>
              <a:t>Label text="Custom Component" /&gt;</a:t>
            </a:r>
          </a:p>
          <a:p>
            <a:pPr marL="0" indent="0">
              <a:buNone/>
            </a:pPr>
            <a:r>
              <a:rPr lang="en-GB" sz="2800" dirty="0"/>
              <a:t>		</a:t>
            </a:r>
            <a:r>
              <a:rPr lang="en-GB" sz="2800" dirty="0" smtClean="0"/>
              <a:t>    </a:t>
            </a:r>
            <a:r>
              <a:rPr lang="en-GB" sz="2800" dirty="0" smtClean="0"/>
              <a:t> 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  &lt;</a:t>
            </a:r>
            <a:r>
              <a:rPr lang="en-GB" sz="2800" dirty="0" err="1"/>
              <a:t>StackLayout</a:t>
            </a:r>
            <a:r>
              <a:rPr lang="en-GB" sz="2800" dirty="0"/>
              <a:t>&gt;</a:t>
            </a:r>
          </a:p>
          <a:p>
            <a:pPr marL="0" indent="0">
              <a:buNone/>
            </a:pPr>
            <a:r>
              <a:rPr lang="en-GB" sz="2800" dirty="0"/>
              <a:t>&lt;/Page&gt;</a:t>
            </a:r>
          </a:p>
        </p:txBody>
      </p:sp>
    </p:spTree>
    <p:extLst>
      <p:ext uri="{BB962C8B-B14F-4D97-AF65-F5344CB8AC3E}">
        <p14:creationId xmlns:p14="http://schemas.microsoft.com/office/powerpoint/2010/main" val="152189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#3 Using Custom Controls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&lt;Page </a:t>
            </a:r>
            <a:r>
              <a:rPr lang="en-GB" sz="2800" b="1" dirty="0" err="1">
                <a:solidFill>
                  <a:srgbClr val="FF0000"/>
                </a:solidFill>
              </a:rPr>
              <a:t>xmlns</a:t>
            </a:r>
            <a:r>
              <a:rPr lang="en-GB" sz="2800" dirty="0" err="1"/>
              <a:t>:</a:t>
            </a:r>
            <a:r>
              <a:rPr lang="en-GB" sz="2800" b="1" dirty="0" err="1">
                <a:solidFill>
                  <a:srgbClr val="FF0000"/>
                </a:solidFill>
              </a:rPr>
              <a:t>myPrefix</a:t>
            </a:r>
            <a:r>
              <a:rPr lang="en-GB" sz="2800" dirty="0" smtClean="0"/>
              <a:t>=" "&gt;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  &lt;</a:t>
            </a:r>
            <a:r>
              <a:rPr lang="en-GB" sz="2800" dirty="0" err="1"/>
              <a:t>StackLayout</a:t>
            </a:r>
            <a:r>
              <a:rPr lang="en-GB" sz="2800" dirty="0"/>
              <a:t>&gt;</a:t>
            </a:r>
          </a:p>
          <a:p>
            <a:pPr marL="0" indent="0">
              <a:buNone/>
            </a:pPr>
            <a:r>
              <a:rPr lang="en-GB" sz="2800" dirty="0"/>
              <a:t>		</a:t>
            </a:r>
            <a:r>
              <a:rPr lang="en-GB" sz="2800" dirty="0" smtClean="0"/>
              <a:t>    &lt;</a:t>
            </a:r>
            <a:r>
              <a:rPr lang="en-GB" sz="2800" dirty="0"/>
              <a:t>Label text="Custom Component" /&gt;</a:t>
            </a:r>
          </a:p>
          <a:p>
            <a:pPr marL="0" indent="0">
              <a:buNone/>
            </a:pPr>
            <a:r>
              <a:rPr lang="en-GB" sz="2800" dirty="0"/>
              <a:t>		</a:t>
            </a:r>
            <a:r>
              <a:rPr lang="en-GB" sz="2800" dirty="0" smtClean="0"/>
              <a:t>    </a:t>
            </a:r>
            <a:r>
              <a:rPr lang="en-GB" sz="2800" dirty="0" smtClean="0"/>
              <a:t> 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  &lt;</a:t>
            </a:r>
            <a:r>
              <a:rPr lang="en-GB" sz="2800" dirty="0" err="1"/>
              <a:t>StackLayout</a:t>
            </a:r>
            <a:r>
              <a:rPr lang="en-GB" sz="2800" dirty="0"/>
              <a:t>&gt;</a:t>
            </a:r>
          </a:p>
          <a:p>
            <a:pPr marL="0" indent="0">
              <a:buNone/>
            </a:pPr>
            <a:r>
              <a:rPr lang="en-GB" sz="2800" dirty="0"/>
              <a:t>&lt;/Page&gt;</a:t>
            </a:r>
          </a:p>
        </p:txBody>
      </p:sp>
    </p:spTree>
    <p:extLst>
      <p:ext uri="{BB962C8B-B14F-4D97-AF65-F5344CB8AC3E}">
        <p14:creationId xmlns:p14="http://schemas.microsoft.com/office/powerpoint/2010/main" val="311996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#3 Using Custom </a:t>
            </a:r>
            <a:r>
              <a:rPr lang="en-GB" dirty="0" smtClean="0"/>
              <a:t>Controls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000" dirty="0"/>
              <a:t>&lt;Page </a:t>
            </a:r>
            <a:r>
              <a:rPr lang="en-GB" sz="3000" dirty="0" err="1"/>
              <a:t>xmlns:myPrefix</a:t>
            </a:r>
            <a:r>
              <a:rPr lang="en-GB" sz="3000" dirty="0" smtClean="0"/>
              <a:t>="</a:t>
            </a:r>
            <a:r>
              <a:rPr lang="en-GB" sz="3000" b="1" dirty="0" smtClean="0">
                <a:solidFill>
                  <a:srgbClr val="FF0000"/>
                </a:solidFill>
              </a:rPr>
              <a:t>path-to-controls-folder</a:t>
            </a:r>
            <a:r>
              <a:rPr lang="en-GB" sz="3000" dirty="0" smtClean="0"/>
              <a:t>"&gt;</a:t>
            </a:r>
            <a:endParaRPr lang="en-GB" sz="3000" dirty="0"/>
          </a:p>
          <a:p>
            <a:pPr marL="0" indent="0">
              <a:buNone/>
            </a:pPr>
            <a:r>
              <a:rPr lang="en-GB" sz="3000" dirty="0"/>
              <a:t>	</a:t>
            </a:r>
            <a:r>
              <a:rPr lang="en-GB" sz="3000" dirty="0" smtClean="0"/>
              <a:t>  &lt;</a:t>
            </a:r>
            <a:r>
              <a:rPr lang="en-GB" sz="3000" dirty="0" err="1"/>
              <a:t>StackLayout</a:t>
            </a:r>
            <a:r>
              <a:rPr lang="en-GB" sz="3000" dirty="0"/>
              <a:t>&gt;</a:t>
            </a:r>
          </a:p>
          <a:p>
            <a:pPr marL="0" indent="0">
              <a:buNone/>
            </a:pPr>
            <a:r>
              <a:rPr lang="en-GB" sz="3000" dirty="0"/>
              <a:t>		</a:t>
            </a:r>
            <a:r>
              <a:rPr lang="en-GB" sz="3000" dirty="0" smtClean="0"/>
              <a:t>    &lt;</a:t>
            </a:r>
            <a:r>
              <a:rPr lang="en-GB" sz="3000" dirty="0"/>
              <a:t>Label text="Custom Component" /&gt;</a:t>
            </a:r>
          </a:p>
          <a:p>
            <a:pPr marL="0" indent="0">
              <a:buNone/>
            </a:pPr>
            <a:r>
              <a:rPr lang="en-GB" sz="3000" dirty="0"/>
              <a:t>		</a:t>
            </a:r>
            <a:r>
              <a:rPr lang="en-GB" sz="3000" dirty="0" smtClean="0"/>
              <a:t>    </a:t>
            </a:r>
            <a:r>
              <a:rPr lang="en-GB" sz="3000" dirty="0" smtClean="0"/>
              <a:t> </a:t>
            </a:r>
            <a:endParaRPr lang="en-GB" sz="3000" dirty="0"/>
          </a:p>
          <a:p>
            <a:pPr marL="0" indent="0">
              <a:buNone/>
            </a:pPr>
            <a:r>
              <a:rPr lang="en-GB" sz="3000" dirty="0"/>
              <a:t>	</a:t>
            </a:r>
            <a:r>
              <a:rPr lang="en-GB" sz="3000" dirty="0" smtClean="0"/>
              <a:t>  &lt;</a:t>
            </a:r>
            <a:r>
              <a:rPr lang="en-GB" sz="3000" dirty="0" err="1"/>
              <a:t>StackLayout</a:t>
            </a:r>
            <a:r>
              <a:rPr lang="en-GB" sz="3000" dirty="0"/>
              <a:t>&gt;</a:t>
            </a:r>
          </a:p>
          <a:p>
            <a:pPr marL="0" indent="0">
              <a:buNone/>
            </a:pPr>
            <a:r>
              <a:rPr lang="en-GB" sz="3000" dirty="0"/>
              <a:t>&lt;/Page&gt;</a:t>
            </a:r>
          </a:p>
        </p:txBody>
      </p:sp>
    </p:spTree>
    <p:extLst>
      <p:ext uri="{BB962C8B-B14F-4D97-AF65-F5344CB8AC3E}">
        <p14:creationId xmlns:p14="http://schemas.microsoft.com/office/powerpoint/2010/main" val="315642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#3 Using Custom Controls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&lt;Page </a:t>
            </a:r>
            <a:r>
              <a:rPr lang="en-GB" sz="2800" dirty="0" err="1"/>
              <a:t>xmlns:myPrefix</a:t>
            </a:r>
            <a:r>
              <a:rPr lang="en-GB" sz="2800" dirty="0" smtClean="0"/>
              <a:t>="path-to-controls-folder</a:t>
            </a:r>
            <a:r>
              <a:rPr lang="en-GB" sz="2800" dirty="0" smtClean="0"/>
              <a:t>"&gt;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  &lt;</a:t>
            </a:r>
            <a:r>
              <a:rPr lang="en-GB" sz="2800" dirty="0" err="1"/>
              <a:t>StackLayout</a:t>
            </a:r>
            <a:r>
              <a:rPr lang="en-GB" sz="2800" dirty="0"/>
              <a:t>&gt;</a:t>
            </a:r>
          </a:p>
          <a:p>
            <a:pPr marL="0" indent="0">
              <a:buNone/>
            </a:pPr>
            <a:r>
              <a:rPr lang="en-GB" sz="2800" dirty="0"/>
              <a:t>		</a:t>
            </a:r>
            <a:r>
              <a:rPr lang="en-GB" sz="2800" dirty="0" smtClean="0"/>
              <a:t>    &lt;</a:t>
            </a:r>
            <a:r>
              <a:rPr lang="en-GB" sz="2800" dirty="0"/>
              <a:t>Label text="Custom Component" /&gt;</a:t>
            </a:r>
          </a:p>
          <a:p>
            <a:pPr marL="0" indent="0">
              <a:buNone/>
            </a:pPr>
            <a:r>
              <a:rPr lang="en-GB" sz="2800" dirty="0"/>
              <a:t>		</a:t>
            </a:r>
            <a:r>
              <a:rPr lang="en-GB" sz="2800" dirty="0" smtClean="0"/>
              <a:t>    &lt;</a:t>
            </a:r>
            <a:r>
              <a:rPr lang="en-GB" sz="2800" b="1" dirty="0" err="1">
                <a:solidFill>
                  <a:srgbClr val="FF0000"/>
                </a:solidFill>
              </a:rPr>
              <a:t>myPrefix</a:t>
            </a:r>
            <a:r>
              <a:rPr lang="en-GB" sz="2800" dirty="0" smtClean="0"/>
              <a:t>:  </a:t>
            </a:r>
            <a:r>
              <a:rPr lang="en-GB" sz="2800" dirty="0"/>
              <a:t>/&gt;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  &lt;</a:t>
            </a:r>
            <a:r>
              <a:rPr lang="en-GB" sz="2800" dirty="0" err="1"/>
              <a:t>StackLayout</a:t>
            </a:r>
            <a:r>
              <a:rPr lang="en-GB" sz="2800" dirty="0"/>
              <a:t>&gt;</a:t>
            </a:r>
          </a:p>
          <a:p>
            <a:pPr marL="0" indent="0">
              <a:buNone/>
            </a:pPr>
            <a:r>
              <a:rPr lang="en-GB" sz="2800" dirty="0"/>
              <a:t>&lt;/Page&gt;</a:t>
            </a:r>
          </a:p>
        </p:txBody>
      </p:sp>
    </p:spTree>
    <p:extLst>
      <p:ext uri="{BB962C8B-B14F-4D97-AF65-F5344CB8AC3E}">
        <p14:creationId xmlns:p14="http://schemas.microsoft.com/office/powerpoint/2010/main" val="124196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#3 Using Custom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&lt;Page </a:t>
            </a:r>
            <a:r>
              <a:rPr lang="en-GB" sz="2800" dirty="0" err="1"/>
              <a:t>xmlns:myPrefix</a:t>
            </a:r>
            <a:r>
              <a:rPr lang="en-GB" sz="2800" dirty="0" smtClean="0"/>
              <a:t>="path-to-controls-folder</a:t>
            </a:r>
            <a:r>
              <a:rPr lang="en-GB" sz="2800" dirty="0" smtClean="0"/>
              <a:t>"&gt;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  &lt;</a:t>
            </a:r>
            <a:r>
              <a:rPr lang="en-GB" sz="2800" dirty="0" err="1"/>
              <a:t>StackLayout</a:t>
            </a:r>
            <a:r>
              <a:rPr lang="en-GB" sz="2800" dirty="0"/>
              <a:t>&gt;</a:t>
            </a:r>
          </a:p>
          <a:p>
            <a:pPr marL="0" indent="0">
              <a:buNone/>
            </a:pPr>
            <a:r>
              <a:rPr lang="en-GB" sz="2800" dirty="0"/>
              <a:t>		</a:t>
            </a:r>
            <a:r>
              <a:rPr lang="en-GB" sz="2800" dirty="0" smtClean="0"/>
              <a:t>    &lt;</a:t>
            </a:r>
            <a:r>
              <a:rPr lang="en-GB" sz="2800" dirty="0"/>
              <a:t>Label text="Custom Component" /&gt;</a:t>
            </a:r>
          </a:p>
          <a:p>
            <a:pPr marL="0" indent="0">
              <a:buNone/>
            </a:pPr>
            <a:r>
              <a:rPr lang="en-GB" sz="2800" dirty="0"/>
              <a:t>		</a:t>
            </a:r>
            <a:r>
              <a:rPr lang="en-GB" sz="2800" dirty="0" smtClean="0"/>
              <a:t>    &lt;</a:t>
            </a:r>
            <a:r>
              <a:rPr lang="en-GB" sz="2800" dirty="0" err="1"/>
              <a:t>myPrefix:</a:t>
            </a:r>
            <a:r>
              <a:rPr lang="en-GB" sz="2800" b="1" dirty="0" err="1">
                <a:solidFill>
                  <a:srgbClr val="FF0000"/>
                </a:solidFill>
              </a:rPr>
              <a:t>ComponentName</a:t>
            </a:r>
            <a:r>
              <a:rPr lang="en-GB" sz="2800" dirty="0"/>
              <a:t> /&gt;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  &lt;</a:t>
            </a:r>
            <a:r>
              <a:rPr lang="en-GB" sz="2800" dirty="0" err="1"/>
              <a:t>StackLayout</a:t>
            </a:r>
            <a:r>
              <a:rPr lang="en-GB" sz="2800" dirty="0"/>
              <a:t>&gt;</a:t>
            </a:r>
          </a:p>
          <a:p>
            <a:pPr marL="0" indent="0">
              <a:buNone/>
            </a:pPr>
            <a:r>
              <a:rPr lang="en-GB" sz="2800" dirty="0"/>
              <a:t>&lt;/Page&gt;</a:t>
            </a:r>
          </a:p>
        </p:txBody>
      </p:sp>
    </p:spTree>
    <p:extLst>
      <p:ext uri="{BB962C8B-B14F-4D97-AF65-F5344CB8AC3E}">
        <p14:creationId xmlns:p14="http://schemas.microsoft.com/office/powerpoint/2010/main" val="397223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Extensibility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094" y="1369219"/>
            <a:ext cx="6948449" cy="326350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2400" dirty="0" smtClean="0"/>
              <a:t>“In </a:t>
            </a:r>
            <a:r>
              <a:rPr lang="en-GB" sz="2400" dirty="0"/>
              <a:t>software engineering, </a:t>
            </a:r>
            <a:r>
              <a:rPr lang="en-GB" sz="2400" b="1" dirty="0"/>
              <a:t>extensibility</a:t>
            </a:r>
            <a:r>
              <a:rPr lang="en-GB" sz="2400" dirty="0"/>
              <a:t> </a:t>
            </a:r>
            <a:r>
              <a:rPr lang="en-GB" sz="2400" dirty="0" smtClean="0"/>
              <a:t>is </a:t>
            </a:r>
            <a:r>
              <a:rPr lang="en-GB" sz="2400" dirty="0"/>
              <a:t>a system design principle where the implementation takes future growth into consideration</a:t>
            </a:r>
            <a:r>
              <a:rPr lang="en-GB" sz="2400" dirty="0" smtClean="0"/>
              <a:t>.</a:t>
            </a:r>
          </a:p>
          <a:p>
            <a:pPr marL="0" indent="0" algn="just">
              <a:buNone/>
            </a:pPr>
            <a:endParaRPr lang="en-GB" sz="2400" dirty="0" smtClean="0"/>
          </a:p>
          <a:p>
            <a:pPr marL="0" indent="0" algn="just">
              <a:buNone/>
            </a:pPr>
            <a:r>
              <a:rPr lang="en-GB" sz="2400" dirty="0" smtClean="0"/>
              <a:t>It </a:t>
            </a:r>
            <a:r>
              <a:rPr lang="en-GB" sz="2400" dirty="0"/>
              <a:t>is a systemic measure of the ability to </a:t>
            </a:r>
            <a:r>
              <a:rPr lang="en-GB" sz="2400" b="1" dirty="0"/>
              <a:t>extend</a:t>
            </a:r>
            <a:r>
              <a:rPr lang="en-GB" sz="2400" dirty="0"/>
              <a:t> a system and the level of effort required to implement the extension</a:t>
            </a:r>
            <a:r>
              <a:rPr lang="en-GB" sz="2400" dirty="0" smtClean="0"/>
              <a:t>.”</a:t>
            </a:r>
            <a:endParaRPr lang="en-GB" sz="2400" dirty="0"/>
          </a:p>
          <a:p>
            <a:pPr marL="0" indent="0" algn="r">
              <a:buNone/>
            </a:pPr>
            <a:endParaRPr lang="en-GB" sz="1800" dirty="0" smtClean="0"/>
          </a:p>
          <a:p>
            <a:pPr marL="0" indent="0" algn="r">
              <a:buNone/>
            </a:pPr>
            <a:r>
              <a:rPr lang="en-GB" sz="1800" dirty="0" smtClean="0"/>
              <a:t>Wikipedia</a:t>
            </a:r>
            <a:r>
              <a:rPr lang="en-GB" sz="1800" dirty="0"/>
              <a:t>: </a:t>
            </a:r>
            <a:r>
              <a:rPr lang="en-GB" sz="1800" dirty="0">
                <a:hlinkClick r:id="rId2"/>
              </a:rPr>
              <a:t>http://</a:t>
            </a:r>
            <a:r>
              <a:rPr lang="en-GB" sz="1800" dirty="0" smtClean="0">
                <a:hlinkClick r:id="rId2"/>
              </a:rPr>
              <a:t>en.wikipedia.org/wiki/Extensibility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10228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#3 Using Custom </a:t>
            </a:r>
            <a:r>
              <a:rPr lang="en-GB" dirty="0" smtClean="0"/>
              <a:t>Controls</a:t>
            </a:r>
            <a:br>
              <a:rPr lang="en-GB" dirty="0" smtClean="0"/>
            </a:br>
            <a:r>
              <a:rPr lang="en-GB" dirty="0" smtClean="0"/>
              <a:t>Login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5" y="1526651"/>
            <a:ext cx="8815384" cy="3106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&lt;Page </a:t>
            </a:r>
            <a:r>
              <a:rPr lang="en-GB" sz="2400" dirty="0" err="1" smtClean="0"/>
              <a:t>xmlns:</a:t>
            </a:r>
            <a:r>
              <a:rPr lang="en-GB" sz="2400" b="1" dirty="0" err="1" smtClean="0">
                <a:solidFill>
                  <a:srgbClr val="FF0000"/>
                </a:solidFill>
              </a:rPr>
              <a:t>myComponents</a:t>
            </a:r>
            <a:r>
              <a:rPr lang="en-GB" sz="2400" dirty="0" smtClean="0"/>
              <a:t>="</a:t>
            </a:r>
            <a:r>
              <a:rPr lang="en-GB" sz="2400" b="1" dirty="0" smtClean="0">
                <a:solidFill>
                  <a:srgbClr val="FF0000"/>
                </a:solidFill>
              </a:rPr>
              <a:t>extensions/login-module</a:t>
            </a:r>
            <a:r>
              <a:rPr lang="en-GB" sz="2400" dirty="0" smtClean="0"/>
              <a:t>"&gt;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  &lt;</a:t>
            </a:r>
            <a:r>
              <a:rPr lang="en-GB" sz="2400" dirty="0" err="1"/>
              <a:t>StackLayout</a:t>
            </a:r>
            <a:r>
              <a:rPr lang="en-GB" sz="2400" dirty="0"/>
              <a:t>&gt;</a:t>
            </a:r>
          </a:p>
          <a:p>
            <a:pPr marL="0" indent="0">
              <a:buNone/>
            </a:pPr>
            <a:r>
              <a:rPr lang="en-GB" sz="2400" dirty="0"/>
              <a:t>		</a:t>
            </a:r>
            <a:r>
              <a:rPr lang="en-GB" sz="2400" dirty="0" smtClean="0"/>
              <a:t>    &lt;</a:t>
            </a:r>
            <a:r>
              <a:rPr lang="en-GB" sz="2400" dirty="0"/>
              <a:t>Label text="Custom Component" /&gt;</a:t>
            </a:r>
          </a:p>
          <a:p>
            <a:pPr marL="0" indent="0">
              <a:buNone/>
            </a:pPr>
            <a:r>
              <a:rPr lang="en-GB" sz="2400" dirty="0"/>
              <a:t>		</a:t>
            </a:r>
            <a:r>
              <a:rPr lang="en-GB" sz="2400" dirty="0" smtClean="0"/>
              <a:t>    &lt;</a:t>
            </a:r>
            <a:r>
              <a:rPr lang="en-GB" sz="2400" b="1" dirty="0" err="1" smtClean="0">
                <a:solidFill>
                  <a:srgbClr val="FF0000"/>
                </a:solidFill>
              </a:rPr>
              <a:t>myComponents</a:t>
            </a:r>
            <a:r>
              <a:rPr lang="en-GB" sz="2400" dirty="0" err="1" smtClean="0"/>
              <a:t>:</a:t>
            </a:r>
            <a:r>
              <a:rPr lang="en-GB" sz="2400" b="1" dirty="0" err="1" smtClean="0">
                <a:solidFill>
                  <a:srgbClr val="FF0000"/>
                </a:solidFill>
              </a:rPr>
              <a:t>loginComponent</a:t>
            </a:r>
            <a:r>
              <a:rPr lang="en-GB" sz="2400" dirty="0" smtClean="0"/>
              <a:t> </a:t>
            </a:r>
            <a:r>
              <a:rPr lang="en-GB" sz="2400" dirty="0"/>
              <a:t>/&gt;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  &lt;</a:t>
            </a:r>
            <a:r>
              <a:rPr lang="en-GB" sz="2400" dirty="0" err="1"/>
              <a:t>StackLayout</a:t>
            </a:r>
            <a:r>
              <a:rPr lang="en-GB" sz="2400" dirty="0"/>
              <a:t>&gt;</a:t>
            </a:r>
          </a:p>
          <a:p>
            <a:pPr marL="0" indent="0">
              <a:buNone/>
            </a:pPr>
            <a:r>
              <a:rPr lang="en-GB" sz="2400" dirty="0"/>
              <a:t>&lt;/Page&gt;</a:t>
            </a:r>
          </a:p>
        </p:txBody>
      </p:sp>
    </p:spTree>
    <p:extLst>
      <p:ext uri="{BB962C8B-B14F-4D97-AF65-F5344CB8AC3E}">
        <p14:creationId xmlns:p14="http://schemas.microsoft.com/office/powerpoint/2010/main" val="56444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#3 Custom UI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8625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709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2.peteearley.com/wp-content/uploads/2011/04/warning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902" y="829691"/>
            <a:ext cx="5418196" cy="348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37238" y="2336801"/>
            <a:ext cx="483621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b="1" dirty="0" smtClean="0"/>
              <a:t>The s</a:t>
            </a:r>
            <a:r>
              <a:rPr lang="en-GB" sz="3200" b="1" dirty="0" smtClean="0"/>
              <a:t>ession </a:t>
            </a:r>
            <a:r>
              <a:rPr lang="en-GB" sz="3200" b="1" dirty="0" smtClean="0"/>
              <a:t>contains </a:t>
            </a:r>
          </a:p>
          <a:p>
            <a:pPr algn="just"/>
            <a:r>
              <a:rPr lang="en-GB" sz="3200" b="1" dirty="0"/>
              <a:t>examples </a:t>
            </a:r>
            <a:r>
              <a:rPr lang="en-GB" sz="3200" b="1" dirty="0" smtClean="0"/>
              <a:t>in </a:t>
            </a:r>
            <a:r>
              <a:rPr lang="en-GB" sz="3200" b="1" dirty="0" err="1" smtClean="0"/>
              <a:t>TypeScript</a:t>
            </a:r>
            <a:endParaRPr lang="en-GB" sz="3200" b="1" dirty="0" smtClean="0"/>
          </a:p>
          <a:p>
            <a:pPr algn="just"/>
            <a:endParaRPr lang="en-GB" sz="800" b="1" dirty="0" smtClean="0"/>
          </a:p>
          <a:p>
            <a:pPr algn="just"/>
            <a:r>
              <a:rPr lang="en-GB" sz="3200" b="1" dirty="0" smtClean="0"/>
              <a:t>Proceed with caution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5071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upload.wikimedia.org/wikipedia/commons/a/a7/Frankenstein's_monster_(Boris_Karloff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479" y="166414"/>
            <a:ext cx="3829044" cy="480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#3 Extended UI Controls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369219"/>
            <a:ext cx="4511999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Inherit from existing components</a:t>
            </a:r>
          </a:p>
          <a:p>
            <a:pPr marL="0" indent="0">
              <a:buNone/>
            </a:pPr>
            <a:r>
              <a:rPr lang="en-GB" sz="1400" dirty="0"/>
              <a:t>export class </a:t>
            </a:r>
            <a:r>
              <a:rPr lang="en-GB" sz="1400" b="1" dirty="0" err="1" smtClean="0">
                <a:solidFill>
                  <a:srgbClr val="5B9BD5"/>
                </a:solidFill>
              </a:rPr>
              <a:t>myCustom</a:t>
            </a:r>
            <a:r>
              <a:rPr lang="en-GB" sz="1400" dirty="0" smtClean="0">
                <a:solidFill>
                  <a:srgbClr val="5B9BD5"/>
                </a:solidFill>
              </a:rPr>
              <a:t> </a:t>
            </a:r>
            <a:r>
              <a:rPr lang="en-GB" sz="1400" dirty="0"/>
              <a:t>extends </a:t>
            </a:r>
            <a:r>
              <a:rPr lang="en-GB" sz="1400" b="1" dirty="0">
                <a:solidFill>
                  <a:srgbClr val="5B9BD5"/>
                </a:solidFill>
              </a:rPr>
              <a:t>Component</a:t>
            </a:r>
            <a:endParaRPr lang="en-GB" sz="1100" b="1" dirty="0">
              <a:solidFill>
                <a:srgbClr val="5B9BD5"/>
              </a:solidFill>
            </a:endParaRP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Create something bigger</a:t>
            </a:r>
          </a:p>
          <a:p>
            <a:pPr marL="0" indent="0">
              <a:buNone/>
            </a:pPr>
            <a:r>
              <a:rPr lang="en-GB" sz="1800" b="1" dirty="0"/>
              <a:t>and </a:t>
            </a:r>
            <a:r>
              <a:rPr lang="en-GB" sz="1800" b="1" dirty="0">
                <a:solidFill>
                  <a:srgbClr val="FF0000"/>
                </a:solidFill>
              </a:rPr>
              <a:t>hopefully better</a:t>
            </a:r>
          </a:p>
          <a:p>
            <a:pPr marL="0" indent="0">
              <a:buNone/>
            </a:pPr>
            <a:endParaRPr lang="en-GB" sz="1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02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#3 Extended </a:t>
            </a:r>
            <a:r>
              <a:rPr lang="en-GB" dirty="0"/>
              <a:t>UI </a:t>
            </a:r>
            <a:r>
              <a:rPr lang="en-GB" dirty="0" smtClean="0"/>
              <a:t>Controls:</a:t>
            </a:r>
            <a:br>
              <a:rPr lang="en-GB" dirty="0" smtClean="0"/>
            </a:br>
            <a:r>
              <a:rPr lang="en-GB" dirty="0" smtClean="0"/>
              <a:t>Custom 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Component</a:t>
            </a:r>
          </a:p>
          <a:p>
            <a:pPr marL="0" indent="0">
              <a:buNone/>
            </a:pPr>
            <a:r>
              <a:rPr lang="en-GB" dirty="0" smtClean="0"/>
              <a:t>set </a:t>
            </a:r>
            <a:r>
              <a:rPr lang="en-GB" dirty="0" err="1">
                <a:solidFill>
                  <a:srgbClr val="5B9BD5"/>
                </a:solidFill>
              </a:rPr>
              <a:t>electrodeType</a:t>
            </a:r>
            <a:r>
              <a:rPr lang="en-GB" dirty="0" smtClean="0"/>
              <a:t>(value: </a:t>
            </a:r>
            <a:r>
              <a:rPr lang="en-GB" dirty="0"/>
              <a:t>string)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this._</a:t>
            </a:r>
            <a:r>
              <a:rPr lang="en-GB" dirty="0" err="1" smtClean="0"/>
              <a:t>electrodeTyp</a:t>
            </a:r>
            <a:r>
              <a:rPr lang="en-GB" dirty="0" err="1"/>
              <a:t>e</a:t>
            </a:r>
            <a:r>
              <a:rPr lang="en-GB" dirty="0" smtClean="0"/>
              <a:t> </a:t>
            </a:r>
            <a:r>
              <a:rPr lang="en-GB" dirty="0"/>
              <a:t>= value;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XML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 smtClean="0"/>
              <a:t>myControl:MyComponent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rgbClr val="5B9BD5"/>
                </a:solidFill>
              </a:rPr>
              <a:t>electrodeType</a:t>
            </a:r>
            <a:r>
              <a:rPr lang="en-GB" dirty="0" smtClean="0"/>
              <a:t>="copper" /&gt;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42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#3 Extended </a:t>
            </a:r>
            <a:r>
              <a:rPr lang="en-GB" dirty="0"/>
              <a:t>UI Controls: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Custom Properties with Binding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Component</a:t>
            </a:r>
          </a:p>
          <a:p>
            <a:pPr indent="0">
              <a:buNone/>
            </a:pPr>
            <a:r>
              <a:rPr lang="en-GB" dirty="0" err="1" smtClean="0"/>
              <a:t>this.</a:t>
            </a:r>
            <a:r>
              <a:rPr lang="en-GB" b="1" dirty="0" err="1" smtClean="0">
                <a:solidFill>
                  <a:srgbClr val="FF0000"/>
                </a:solidFill>
              </a:rPr>
              <a:t>powerTextField</a:t>
            </a:r>
            <a:r>
              <a:rPr lang="en-GB" dirty="0" smtClean="0"/>
              <a:t> </a:t>
            </a:r>
            <a:r>
              <a:rPr lang="en-GB" dirty="0"/>
              <a:t>= new </a:t>
            </a:r>
            <a:r>
              <a:rPr lang="en-GB" dirty="0" err="1"/>
              <a:t>textFieldModule.TextField</a:t>
            </a:r>
            <a:r>
              <a:rPr lang="en-GB" dirty="0"/>
              <a:t>();		</a:t>
            </a:r>
            <a:endParaRPr lang="en-GB" dirty="0" smtClean="0"/>
          </a:p>
          <a:p>
            <a:pPr indent="0">
              <a:buNone/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/>
              <a:t>bindingOptions</a:t>
            </a:r>
            <a:r>
              <a:rPr lang="en-GB" dirty="0"/>
              <a:t> = {</a:t>
            </a:r>
          </a:p>
          <a:p>
            <a:pPr indent="0">
              <a:buNone/>
            </a:pPr>
            <a:r>
              <a:rPr lang="en-GB" dirty="0"/>
              <a:t>	    </a:t>
            </a:r>
            <a:r>
              <a:rPr lang="en-GB" dirty="0" err="1"/>
              <a:t>sourceProperty</a:t>
            </a:r>
            <a:r>
              <a:rPr lang="en-GB" dirty="0"/>
              <a:t>: "</a:t>
            </a:r>
            <a:r>
              <a:rPr lang="en-GB" b="1" dirty="0" smtClean="0">
                <a:solidFill>
                  <a:srgbClr val="5B9BD5"/>
                </a:solidFill>
              </a:rPr>
              <a:t>power</a:t>
            </a:r>
            <a:r>
              <a:rPr lang="en-GB" dirty="0" smtClean="0"/>
              <a:t>",</a:t>
            </a:r>
            <a:endParaRPr lang="en-GB" dirty="0"/>
          </a:p>
          <a:p>
            <a:pPr indent="0">
              <a:buNone/>
            </a:pPr>
            <a:r>
              <a:rPr lang="en-GB" dirty="0"/>
              <a:t>	    </a:t>
            </a:r>
            <a:r>
              <a:rPr lang="en-GB" dirty="0" err="1"/>
              <a:t>targetProperty</a:t>
            </a:r>
            <a:r>
              <a:rPr lang="en-GB" dirty="0"/>
              <a:t>: "</a:t>
            </a:r>
            <a:r>
              <a:rPr lang="en-GB" b="1" dirty="0">
                <a:solidFill>
                  <a:srgbClr val="FF0000"/>
                </a:solidFill>
              </a:rPr>
              <a:t>text</a:t>
            </a:r>
            <a:r>
              <a:rPr lang="en-GB" dirty="0"/>
              <a:t>",</a:t>
            </a:r>
          </a:p>
          <a:p>
            <a:pPr indent="0">
              <a:buNone/>
            </a:pPr>
            <a:r>
              <a:rPr lang="en-GB" dirty="0"/>
              <a:t>	    </a:t>
            </a:r>
            <a:r>
              <a:rPr lang="en-GB" dirty="0" err="1"/>
              <a:t>twoWay</a:t>
            </a:r>
            <a:r>
              <a:rPr lang="en-GB" dirty="0"/>
              <a:t>: true</a:t>
            </a:r>
          </a:p>
          <a:p>
            <a:pPr indent="0">
              <a:buNone/>
            </a:pPr>
            <a:r>
              <a:rPr lang="en-GB" dirty="0"/>
              <a:t>		};</a:t>
            </a:r>
          </a:p>
          <a:p>
            <a:pPr indent="0">
              <a:buNone/>
            </a:pPr>
            <a:r>
              <a:rPr lang="en-GB" dirty="0"/>
              <a:t>		</a:t>
            </a:r>
            <a:r>
              <a:rPr lang="en-GB" dirty="0" err="1" smtClean="0"/>
              <a:t>this.</a:t>
            </a:r>
            <a:r>
              <a:rPr lang="en-GB" b="1" dirty="0" err="1" smtClean="0">
                <a:solidFill>
                  <a:srgbClr val="FF0000"/>
                </a:solidFill>
              </a:rPr>
              <a:t>powerTextField</a:t>
            </a:r>
            <a:r>
              <a:rPr lang="en-GB" dirty="0" err="1" smtClean="0"/>
              <a:t>.</a:t>
            </a:r>
            <a:r>
              <a:rPr lang="en-GB" b="1" dirty="0" err="1" smtClean="0">
                <a:solidFill>
                  <a:srgbClr val="00B050"/>
                </a:solidFill>
              </a:rPr>
              <a:t>bind</a:t>
            </a:r>
            <a:r>
              <a:rPr lang="en-GB" dirty="0" smtClean="0"/>
              <a:t>(</a:t>
            </a:r>
            <a:r>
              <a:rPr lang="en-GB" dirty="0" err="1" smtClean="0"/>
              <a:t>bindingOptions</a:t>
            </a:r>
            <a:r>
              <a:rPr lang="en-GB" dirty="0"/>
              <a:t>, this);</a:t>
            </a:r>
            <a:endParaRPr lang="en-GB" dirty="0" smtClean="0"/>
          </a:p>
          <a:p>
            <a:pPr indent="0">
              <a:buNone/>
            </a:pPr>
            <a:endParaRPr lang="en-GB" dirty="0"/>
          </a:p>
          <a:p>
            <a:pPr indent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XML</a:t>
            </a:r>
          </a:p>
          <a:p>
            <a:pPr indent="0">
              <a:buNone/>
            </a:pPr>
            <a:r>
              <a:rPr lang="en-GB" dirty="0"/>
              <a:t>&lt;</a:t>
            </a:r>
            <a:r>
              <a:rPr lang="en-GB" dirty="0" err="1"/>
              <a:t>myControl:MyComponent</a:t>
            </a:r>
            <a:r>
              <a:rPr lang="en-GB" dirty="0"/>
              <a:t> </a:t>
            </a:r>
            <a:r>
              <a:rPr lang="en-GB" b="1" dirty="0" smtClean="0">
                <a:solidFill>
                  <a:srgbClr val="5B9BD5"/>
                </a:solidFill>
              </a:rPr>
              <a:t>power</a:t>
            </a:r>
            <a:r>
              <a:rPr lang="en-GB" dirty="0" smtClean="0"/>
              <a:t>="{{</a:t>
            </a:r>
            <a:r>
              <a:rPr lang="en-GB" dirty="0" err="1" smtClean="0"/>
              <a:t>frankStrength</a:t>
            </a:r>
            <a:r>
              <a:rPr lang="en-GB" dirty="0" smtClean="0"/>
              <a:t>}}" </a:t>
            </a:r>
            <a:r>
              <a:rPr lang="en-GB" dirty="0"/>
              <a:t>/&gt;</a:t>
            </a:r>
          </a:p>
          <a:p>
            <a:pPr indent="0">
              <a:buNone/>
            </a:pP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42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#3 Extended </a:t>
            </a:r>
            <a:r>
              <a:rPr lang="en-GB" dirty="0"/>
              <a:t>UI </a:t>
            </a:r>
            <a:r>
              <a:rPr lang="en-GB" dirty="0" smtClean="0"/>
              <a:t>Controls</a:t>
            </a:r>
            <a:br>
              <a:rPr lang="en-GB" dirty="0" smtClean="0"/>
            </a:br>
            <a:r>
              <a:rPr lang="en-GB" dirty="0" smtClean="0"/>
              <a:t>Nesting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XML</a:t>
            </a:r>
          </a:p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myControl:MyComponent</a:t>
            </a:r>
            <a:r>
              <a:rPr lang="en-GB" dirty="0" smtClean="0"/>
              <a:t>&gt;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5B9BD5"/>
                </a:solidFill>
              </a:rPr>
              <a:t> </a:t>
            </a:r>
            <a:r>
              <a:rPr lang="en-GB" dirty="0" smtClean="0">
                <a:solidFill>
                  <a:srgbClr val="5B9BD5"/>
                </a:solidFill>
              </a:rPr>
              <a:t>   &lt;</a:t>
            </a:r>
            <a:r>
              <a:rPr lang="en-GB" dirty="0">
                <a:solidFill>
                  <a:srgbClr val="5B9BD5"/>
                </a:solidFill>
              </a:rPr>
              <a:t>Label </a:t>
            </a:r>
            <a:r>
              <a:rPr lang="en-GB" dirty="0" smtClean="0">
                <a:solidFill>
                  <a:srgbClr val="5B9BD5"/>
                </a:solidFill>
              </a:rPr>
              <a:t>text</a:t>
            </a:r>
            <a:r>
              <a:rPr lang="en-GB" dirty="0" smtClean="0">
                <a:solidFill>
                  <a:srgbClr val="5B9BD5"/>
                </a:solidFill>
              </a:rPr>
              <a:t>=</a:t>
            </a:r>
            <a:r>
              <a:rPr lang="en-GB" dirty="0" smtClean="0">
                <a:solidFill>
                  <a:srgbClr val="5B9BD5"/>
                </a:solidFill>
              </a:rPr>
              <a:t>"</a:t>
            </a:r>
            <a:r>
              <a:rPr lang="en-GB" dirty="0">
                <a:solidFill>
                  <a:srgbClr val="5B9BD5"/>
                </a:solidFill>
              </a:rPr>
              <a:t>Frank </a:t>
            </a:r>
            <a:r>
              <a:rPr lang="en-GB" dirty="0" smtClean="0">
                <a:solidFill>
                  <a:srgbClr val="5B9BD5"/>
                </a:solidFill>
              </a:rPr>
              <a:t>is your friend"/&gt;</a:t>
            </a:r>
            <a:endParaRPr lang="en-GB" dirty="0">
              <a:solidFill>
                <a:srgbClr val="5B9BD5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5B9BD5"/>
                </a:solidFill>
              </a:rPr>
              <a:t>    &lt;Button text</a:t>
            </a:r>
            <a:r>
              <a:rPr lang="en-GB" dirty="0" smtClean="0">
                <a:solidFill>
                  <a:srgbClr val="5B9BD5"/>
                </a:solidFill>
              </a:rPr>
              <a:t>="</a:t>
            </a:r>
            <a:r>
              <a:rPr lang="en-GB" dirty="0" smtClean="0">
                <a:solidFill>
                  <a:srgbClr val="5B9BD5"/>
                </a:solidFill>
              </a:rPr>
              <a:t>Click Me" tap="</a:t>
            </a:r>
            <a:r>
              <a:rPr lang="en-GB" dirty="0" err="1" smtClean="0">
                <a:solidFill>
                  <a:srgbClr val="5B9BD5"/>
                </a:solidFill>
              </a:rPr>
              <a:t>wakeUpFrank</a:t>
            </a:r>
            <a:r>
              <a:rPr lang="en-GB" dirty="0" smtClean="0">
                <a:solidFill>
                  <a:srgbClr val="5B9BD5"/>
                </a:solidFill>
              </a:rPr>
              <a:t>" /&gt;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/>
              <a:t> </a:t>
            </a:r>
            <a:r>
              <a:rPr lang="en-GB" dirty="0" err="1" smtClean="0"/>
              <a:t>myControl:MyComponent</a:t>
            </a:r>
            <a:r>
              <a:rPr lang="en-GB" dirty="0" smtClean="0"/>
              <a:t>&gt;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47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#3 Extended UI Controls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err="1" smtClean="0"/>
              <a:t>LabelText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8625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8342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#4 Using Native 3</a:t>
            </a:r>
            <a:r>
              <a:rPr lang="en-GB" baseline="30000" dirty="0" smtClean="0"/>
              <a:t>rd</a:t>
            </a:r>
            <a:r>
              <a:rPr lang="en-GB" dirty="0" smtClean="0"/>
              <a:t> party library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11896387"/>
              </p:ext>
            </p:extLst>
          </p:nvPr>
        </p:nvGraphicFramePr>
        <p:xfrm>
          <a:off x="628650" y="1268016"/>
          <a:ext cx="7886700" cy="3173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6277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00970A-C668-4334-91A0-75D528CB9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9200970A-C668-4334-91A0-75D528CB98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9200970A-C668-4334-91A0-75D528CB9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graphicEl>
                                              <a:dgm id="{9200970A-C668-4334-91A0-75D528CB9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B259DE-C699-47E6-BA08-FBF88BEEDC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B4B259DE-C699-47E6-BA08-FBF88BEEDC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B4B259DE-C699-47E6-BA08-FBF88BEEDC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B4B259DE-C699-47E6-BA08-FBF88BEEDC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64E5F0-7533-4D24-A83C-B962A0BFE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8364E5F0-7533-4D24-A83C-B962A0BFE6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8364E5F0-7533-4D24-A83C-B962A0BFE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8364E5F0-7533-4D24-A83C-B962A0BFE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#4 Using Native 3</a:t>
            </a:r>
            <a:r>
              <a:rPr lang="en-GB" baseline="30000" dirty="0" smtClean="0"/>
              <a:t>rd</a:t>
            </a:r>
            <a:r>
              <a:rPr lang="en-GB" dirty="0" smtClean="0"/>
              <a:t> party library:</a:t>
            </a:r>
            <a:br>
              <a:rPr lang="en-GB" dirty="0" smtClean="0"/>
            </a:br>
            <a:r>
              <a:rPr lang="en-GB" dirty="0" smtClean="0"/>
              <a:t>Import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0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Project</a:t>
            </a:r>
          </a:p>
          <a:p>
            <a:pPr indent="0">
              <a:buNone/>
            </a:pPr>
            <a:r>
              <a:rPr lang="en-GB" dirty="0" err="1" smtClean="0"/>
              <a:t>tns</a:t>
            </a:r>
            <a:r>
              <a:rPr lang="en-GB" dirty="0" smtClean="0"/>
              <a:t> </a:t>
            </a:r>
            <a:r>
              <a:rPr lang="en-GB" dirty="0"/>
              <a:t>create </a:t>
            </a:r>
            <a:r>
              <a:rPr lang="en-GB" dirty="0">
                <a:solidFill>
                  <a:srgbClr val="5B9BD5"/>
                </a:solidFill>
              </a:rPr>
              <a:t>[</a:t>
            </a:r>
            <a:r>
              <a:rPr lang="en-GB" dirty="0" smtClean="0">
                <a:solidFill>
                  <a:srgbClr val="5B9BD5"/>
                </a:solidFill>
              </a:rPr>
              <a:t>app name]</a:t>
            </a:r>
          </a:p>
          <a:p>
            <a:pPr indent="0">
              <a:buNone/>
            </a:pPr>
            <a:endParaRPr lang="en-GB" dirty="0" smtClean="0"/>
          </a:p>
          <a:p>
            <a:pPr indent="0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Add required platforms</a:t>
            </a:r>
          </a:p>
          <a:p>
            <a:pPr indent="0">
              <a:buNone/>
            </a:pPr>
            <a:r>
              <a:rPr lang="en-GB" dirty="0" err="1"/>
              <a:t>tns</a:t>
            </a:r>
            <a:r>
              <a:rPr lang="en-GB" dirty="0"/>
              <a:t> platform add </a:t>
            </a:r>
            <a:r>
              <a:rPr lang="en-GB" dirty="0">
                <a:solidFill>
                  <a:srgbClr val="5B9BD5"/>
                </a:solidFill>
              </a:rPr>
              <a:t>[</a:t>
            </a:r>
            <a:r>
              <a:rPr lang="en-GB" dirty="0" smtClean="0">
                <a:solidFill>
                  <a:srgbClr val="5B9BD5"/>
                </a:solidFill>
              </a:rPr>
              <a:t>android/</a:t>
            </a:r>
            <a:r>
              <a:rPr lang="en-GB" dirty="0" err="1" smtClean="0">
                <a:solidFill>
                  <a:srgbClr val="5B9BD5"/>
                </a:solidFill>
              </a:rPr>
              <a:t>ios</a:t>
            </a:r>
            <a:r>
              <a:rPr lang="en-GB" dirty="0" smtClean="0">
                <a:solidFill>
                  <a:srgbClr val="5B9BD5"/>
                </a:solidFill>
              </a:rPr>
              <a:t>]</a:t>
            </a:r>
          </a:p>
          <a:p>
            <a:pPr indent="0">
              <a:buNone/>
            </a:pPr>
            <a:endParaRPr lang="en-GB" dirty="0" smtClean="0"/>
          </a:p>
          <a:p>
            <a:pPr indent="0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Add libraries</a:t>
            </a:r>
          </a:p>
          <a:p>
            <a:pPr indent="0">
              <a:buNone/>
            </a:pPr>
            <a:r>
              <a:rPr lang="en-GB" dirty="0" err="1"/>
              <a:t>tns</a:t>
            </a:r>
            <a:r>
              <a:rPr lang="en-GB" dirty="0"/>
              <a:t> library add </a:t>
            </a:r>
            <a:r>
              <a:rPr lang="en-GB" dirty="0">
                <a:solidFill>
                  <a:srgbClr val="5B9BD5"/>
                </a:solidFill>
              </a:rPr>
              <a:t>[android/</a:t>
            </a:r>
            <a:r>
              <a:rPr lang="en-GB" dirty="0" err="1">
                <a:solidFill>
                  <a:srgbClr val="5B9BD5"/>
                </a:solidFill>
              </a:rPr>
              <a:t>ios</a:t>
            </a:r>
            <a:r>
              <a:rPr lang="en-GB" dirty="0" smtClean="0">
                <a:solidFill>
                  <a:srgbClr val="5B9BD5"/>
                </a:solidFill>
              </a:rPr>
              <a:t>] [URL]</a:t>
            </a:r>
          </a:p>
          <a:p>
            <a:pPr indent="0">
              <a:buNone/>
            </a:pPr>
            <a:endParaRPr lang="en-GB" dirty="0" smtClean="0"/>
          </a:p>
          <a:p>
            <a:pPr indent="0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Build</a:t>
            </a:r>
          </a:p>
          <a:p>
            <a:pPr indent="0">
              <a:buNone/>
            </a:pPr>
            <a:r>
              <a:rPr lang="en-GB" dirty="0" err="1"/>
              <a:t>tns</a:t>
            </a:r>
            <a:r>
              <a:rPr lang="en-GB" dirty="0"/>
              <a:t> </a:t>
            </a:r>
            <a:r>
              <a:rPr lang="en-GB" dirty="0" smtClean="0"/>
              <a:t>build </a:t>
            </a:r>
            <a:r>
              <a:rPr lang="en-GB" dirty="0">
                <a:solidFill>
                  <a:srgbClr val="5B9BD5"/>
                </a:solidFill>
              </a:rPr>
              <a:t>[android/</a:t>
            </a:r>
            <a:r>
              <a:rPr lang="en-GB" dirty="0" err="1">
                <a:solidFill>
                  <a:srgbClr val="5B9BD5"/>
                </a:solidFill>
              </a:rPr>
              <a:t>ios</a:t>
            </a:r>
            <a:r>
              <a:rPr lang="en-GB" dirty="0">
                <a:solidFill>
                  <a:srgbClr val="5B9BD5"/>
                </a:solidFill>
              </a:rPr>
              <a:t>]</a:t>
            </a:r>
          </a:p>
          <a:p>
            <a:pPr indent="0">
              <a:buNone/>
            </a:pPr>
            <a:endParaRPr lang="en-GB" dirty="0" smtClean="0">
              <a:solidFill>
                <a:srgbClr val="5B9BD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2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NativeScript World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75777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own Arrow 4"/>
          <p:cNvSpPr/>
          <p:nvPr/>
        </p:nvSpPr>
        <p:spPr>
          <a:xfrm>
            <a:off x="1227538" y="2991802"/>
            <a:ext cx="682127" cy="516508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#1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339366" y="2991802"/>
            <a:ext cx="682127" cy="516508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#2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292575" y="2991802"/>
            <a:ext cx="682127" cy="516508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#3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283106" y="2991802"/>
            <a:ext cx="682127" cy="516508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 smtClean="0">
                <a:solidFill>
                  <a:schemeClr val="tx2"/>
                </a:solidFill>
              </a:rPr>
              <a:t>#4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39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2C1BDD-5F5F-4C13-86A6-44F9B1C8C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62C1BDD-5F5F-4C13-86A6-44F9B1C8CC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FDA533-E49C-4144-A2E2-6B6E3E563C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FFDA533-E49C-4144-A2E2-6B6E3E563C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18EBCA-0730-489C-82A4-AD8B0D5B9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B618EBCA-0730-489C-82A4-AD8B0D5B9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8A3BDF-307D-4A50-8959-5AFE7BEAEE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D88A3BDF-307D-4A50-8959-5AFE7BEAEE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8E4E5F-D118-4251-B5A8-EB012C1B66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618E4E5F-D118-4251-B5A8-EB012C1B66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A90A36-8A55-4002-AEE2-BB9243CB9E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BBA90A36-8A55-4002-AEE2-BB9243CB9E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 uiExpand="1" animBg="1"/>
      <p:bldP spid="9" grpId="0" uiExpand="1" animBg="1"/>
      <p:bldP spid="10" grpId="0" uiExpand="1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#4 Using Native 3</a:t>
            </a:r>
            <a:r>
              <a:rPr lang="en-GB" baseline="30000" dirty="0" smtClean="0"/>
              <a:t>rd</a:t>
            </a:r>
            <a:r>
              <a:rPr lang="en-GB" dirty="0" smtClean="0"/>
              <a:t> party library:</a:t>
            </a:r>
            <a:br>
              <a:rPr lang="en-GB" dirty="0" smtClean="0"/>
            </a:br>
            <a:r>
              <a:rPr lang="en-GB" dirty="0" smtClean="0"/>
              <a:t>Build UI Module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116435"/>
              </p:ext>
            </p:extLst>
          </p:nvPr>
        </p:nvGraphicFramePr>
        <p:xfrm>
          <a:off x="328613" y="1527175"/>
          <a:ext cx="8408987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0757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5998FB-F6C0-439F-BA82-A08608E23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75998FB-F6C0-439F-BA82-A08608E231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E33015-225B-4229-8137-2F24E2AE24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BE33015-225B-4229-8137-2F24E2AE24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36D306-930B-484D-B3AF-366AC2AFE8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A236D306-930B-484D-B3AF-366AC2AFE8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21AA44-73AD-4FB4-A555-F597E9C791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CB21AA44-73AD-4FB4-A555-F597E9C791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DB1D0D-9F0D-45E5-AB65-7875787891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84DB1D0D-9F0D-45E5-AB65-7875787891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876338-6738-4036-9FC7-56A6A62A82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8F876338-6738-4036-9FC7-56A6A62A82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627629-689D-4707-9CC5-EF40D8C00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D8627629-689D-4707-9CC5-EF40D8C009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#4 Using Native 3</a:t>
            </a:r>
            <a:r>
              <a:rPr lang="en-GB" baseline="30000" dirty="0"/>
              <a:t>rd</a:t>
            </a:r>
            <a:r>
              <a:rPr lang="en-GB" dirty="0"/>
              <a:t> party library:</a:t>
            </a:r>
            <a:br>
              <a:rPr lang="en-GB" dirty="0"/>
            </a:br>
            <a:r>
              <a:rPr lang="en-GB" dirty="0" err="1" smtClean="0"/>
              <a:t>SideDrawer</a:t>
            </a:r>
            <a:r>
              <a:rPr lang="en-GB" dirty="0" smtClean="0"/>
              <a:t> example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050" name="Picture 2" descr="SideDrawer for Android different effec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98" y="1182256"/>
            <a:ext cx="5574205" cy="396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31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#4 Using Native 3</a:t>
            </a:r>
            <a:r>
              <a:rPr lang="en-GB" baseline="30000" dirty="0"/>
              <a:t>rd</a:t>
            </a:r>
            <a:r>
              <a:rPr lang="en-GB" dirty="0"/>
              <a:t> party library:</a:t>
            </a:r>
            <a:br>
              <a:rPr lang="en-GB" dirty="0"/>
            </a:br>
            <a:r>
              <a:rPr lang="en-GB" dirty="0" err="1"/>
              <a:t>SideDrawer</a:t>
            </a:r>
            <a:r>
              <a:rPr lang="en-GB" dirty="0"/>
              <a:t> </a:t>
            </a:r>
            <a:r>
              <a:rPr lang="en-GB" dirty="0" smtClean="0"/>
              <a:t>example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712744"/>
              </p:ext>
            </p:extLst>
          </p:nvPr>
        </p:nvGraphicFramePr>
        <p:xfrm>
          <a:off x="328613" y="1527175"/>
          <a:ext cx="8408987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59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7B40A5-B1A3-417E-AA3A-D8C74E7FA5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07B40A5-B1A3-417E-AA3A-D8C74E7FA5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FA17FD-FF18-4F85-97C1-0F221FADCA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08FA17FD-FF18-4F85-97C1-0F221FADCA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AC7105-2B0F-44B7-8931-7B55CE83D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FDAC7105-2B0F-44B7-8931-7B55CE83D9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23D8BF-F2C4-4418-8758-1A4D5C23A1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C123D8BF-F2C4-4418-8758-1A4D5C23A1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#4 Using Native 3</a:t>
            </a:r>
            <a:r>
              <a:rPr lang="en-GB" baseline="30000" dirty="0" smtClean="0"/>
              <a:t>rd</a:t>
            </a:r>
            <a:r>
              <a:rPr lang="en-GB" dirty="0" smtClean="0"/>
              <a:t> party library:</a:t>
            </a:r>
            <a:br>
              <a:rPr lang="en-GB" dirty="0" smtClean="0"/>
            </a:br>
            <a:r>
              <a:rPr lang="en-GB" dirty="0" smtClean="0"/>
              <a:t>Use </a:t>
            </a:r>
            <a:r>
              <a:rPr lang="en-GB" dirty="0" err="1" smtClean="0"/>
              <a:t>SideDrawer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2800" dirty="0" smtClean="0"/>
              <a:t>SURPRISE </a:t>
            </a:r>
            <a:r>
              <a:rPr lang="en-GB" sz="2800" dirty="0" err="1" smtClean="0"/>
              <a:t>SURPRISE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&lt;</a:t>
            </a:r>
            <a:r>
              <a:rPr lang="en-GB" sz="2800" dirty="0"/>
              <a:t>Page </a:t>
            </a:r>
            <a:r>
              <a:rPr lang="en-GB" sz="2800" dirty="0" err="1"/>
              <a:t>xmlns:</a:t>
            </a:r>
            <a:r>
              <a:rPr lang="en-GB" sz="3000" b="1" dirty="0" err="1">
                <a:solidFill>
                  <a:srgbClr val="FF0000"/>
                </a:solidFill>
              </a:rPr>
              <a:t>myPrefix</a:t>
            </a:r>
            <a:r>
              <a:rPr lang="en-GB" sz="2800" dirty="0" smtClean="0"/>
              <a:t>=“</a:t>
            </a:r>
            <a:r>
              <a:rPr lang="en-GB" sz="2800" b="1" dirty="0" smtClean="0">
                <a:solidFill>
                  <a:srgbClr val="FF0000"/>
                </a:solidFill>
              </a:rPr>
              <a:t>extensions/</a:t>
            </a:r>
            <a:r>
              <a:rPr lang="en-GB" sz="2800" b="1" dirty="0" err="1" smtClean="0">
                <a:solidFill>
                  <a:srgbClr val="FF0000"/>
                </a:solidFill>
              </a:rPr>
              <a:t>SideDrawer</a:t>
            </a:r>
            <a:r>
              <a:rPr lang="en-GB" sz="2800" dirty="0" smtClean="0"/>
              <a:t>" </a:t>
            </a:r>
            <a:r>
              <a:rPr lang="en-GB" sz="2800" dirty="0"/>
              <a:t>/&gt;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  &lt;</a:t>
            </a:r>
            <a:r>
              <a:rPr lang="en-GB" sz="2800" dirty="0" err="1"/>
              <a:t>StackLayout</a:t>
            </a:r>
            <a:r>
              <a:rPr lang="en-GB" sz="2800" dirty="0"/>
              <a:t>&gt;</a:t>
            </a:r>
          </a:p>
          <a:p>
            <a:pPr marL="0" indent="0">
              <a:buNone/>
            </a:pPr>
            <a:r>
              <a:rPr lang="en-GB" sz="2800" dirty="0"/>
              <a:t>		</a:t>
            </a:r>
            <a:r>
              <a:rPr lang="en-GB" sz="2800" dirty="0" smtClean="0"/>
              <a:t>    &lt;</a:t>
            </a:r>
            <a:r>
              <a:rPr lang="en-GB" sz="2800" dirty="0"/>
              <a:t>Label text</a:t>
            </a:r>
            <a:r>
              <a:rPr lang="en-GB" sz="2800" dirty="0" smtClean="0"/>
              <a:t>=“Side Drawer below" </a:t>
            </a:r>
            <a:r>
              <a:rPr lang="en-GB" sz="2800" dirty="0"/>
              <a:t>/&gt;</a:t>
            </a:r>
          </a:p>
          <a:p>
            <a:pPr marL="0" indent="0">
              <a:buNone/>
            </a:pPr>
            <a:r>
              <a:rPr lang="en-GB" sz="2800" b="1" dirty="0"/>
              <a:t>		</a:t>
            </a:r>
            <a:r>
              <a:rPr lang="en-GB" sz="2800" b="1" dirty="0" smtClean="0"/>
              <a:t>    </a:t>
            </a:r>
            <a:r>
              <a:rPr lang="en-GB" sz="2800" dirty="0" smtClean="0"/>
              <a:t>&lt;</a:t>
            </a:r>
            <a:r>
              <a:rPr lang="en-GB" sz="2800" b="1" dirty="0" err="1" smtClean="0">
                <a:solidFill>
                  <a:srgbClr val="FF0000"/>
                </a:solidFill>
              </a:rPr>
              <a:t>myPrefix</a:t>
            </a:r>
            <a:r>
              <a:rPr lang="en-GB" sz="2800" dirty="0" err="1" smtClean="0"/>
              <a:t>:</a:t>
            </a:r>
            <a:r>
              <a:rPr lang="en-GB" sz="2800" b="1" dirty="0" err="1" smtClean="0">
                <a:solidFill>
                  <a:srgbClr val="FF0000"/>
                </a:solidFill>
              </a:rPr>
              <a:t>SideDrawer</a:t>
            </a:r>
            <a:r>
              <a:rPr lang="en-GB" sz="2800" b="1" dirty="0" smtClean="0">
                <a:solidFill>
                  <a:srgbClr val="FF0000"/>
                </a:solidFill>
              </a:rPr>
              <a:t> </a:t>
            </a:r>
            <a:r>
              <a:rPr lang="en-GB" sz="2800" dirty="0"/>
              <a:t>/&gt;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  &lt;</a:t>
            </a:r>
            <a:r>
              <a:rPr lang="en-GB" sz="2800" dirty="0" err="1"/>
              <a:t>StackLayout</a:t>
            </a:r>
            <a:r>
              <a:rPr lang="en-GB" sz="2800" dirty="0"/>
              <a:t>&gt;</a:t>
            </a:r>
          </a:p>
          <a:p>
            <a:pPr marL="0" indent="0">
              <a:buNone/>
            </a:pPr>
            <a:r>
              <a:rPr lang="en-GB" sz="2800" dirty="0"/>
              <a:t>&lt;/Page</a:t>
            </a:r>
            <a:r>
              <a:rPr lang="en-GB" sz="2800" dirty="0" smtClean="0"/>
              <a:t>&gt;</a:t>
            </a:r>
            <a:endParaRPr lang="en-GB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6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#4 Using </a:t>
            </a:r>
            <a:r>
              <a:rPr lang="en-GB" dirty="0"/>
              <a:t>Native 3</a:t>
            </a:r>
            <a:r>
              <a:rPr lang="en-GB" baseline="30000" dirty="0"/>
              <a:t>rd</a:t>
            </a:r>
            <a:r>
              <a:rPr lang="en-GB" dirty="0"/>
              <a:t> party </a:t>
            </a:r>
            <a:r>
              <a:rPr lang="en-GB" dirty="0" smtClean="0"/>
              <a:t>library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err="1" smtClean="0"/>
              <a:t>SideDrawer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8625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8460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indent="0" algn="ctr">
              <a:buNone/>
            </a:pPr>
            <a:r>
              <a:rPr lang="en-GB" sz="16600" b="1" dirty="0" smtClean="0"/>
              <a:t>?</a:t>
            </a:r>
            <a:endParaRPr lang="en-GB" sz="16600" b="1" dirty="0"/>
          </a:p>
        </p:txBody>
      </p:sp>
    </p:spTree>
    <p:extLst>
      <p:ext uri="{BB962C8B-B14F-4D97-AF65-F5344CB8AC3E}">
        <p14:creationId xmlns:p14="http://schemas.microsoft.com/office/powerpoint/2010/main" val="323197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indent="0" algn="ctr">
              <a:buNone/>
            </a:pPr>
            <a:r>
              <a:rPr lang="en-GB" sz="16600" b="1" dirty="0" smtClean="0"/>
              <a:t>?</a:t>
            </a:r>
            <a:endParaRPr lang="en-GB" sz="166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461247"/>
            <a:ext cx="9144000" cy="96387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GB" sz="11800" b="1" dirty="0"/>
              <a:t>Thank you!</a:t>
            </a:r>
          </a:p>
          <a:p>
            <a:pPr algn="ctr"/>
            <a:r>
              <a:rPr lang="en-GB" sz="5400" b="1" u="sng" dirty="0">
                <a:solidFill>
                  <a:srgbClr val="3C59FD"/>
                </a:solidFill>
              </a:rPr>
              <a:t>http://</a:t>
            </a:r>
            <a:r>
              <a:rPr lang="en-GB" sz="5400" b="1" u="sng" dirty="0" smtClean="0">
                <a:solidFill>
                  <a:srgbClr val="3C59FD"/>
                </a:solidFill>
              </a:rPr>
              <a:t>bit.ly/next-witalec</a:t>
            </a:r>
            <a:endParaRPr lang="en-GB" sz="9600" b="1" u="sng" dirty="0">
              <a:solidFill>
                <a:srgbClr val="3C59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indent="0" algn="ctr">
              <a:buNone/>
            </a:pPr>
            <a:r>
              <a:rPr lang="en-GB" sz="5400" b="1" u="sng" dirty="0">
                <a:solidFill>
                  <a:srgbClr val="3C59FD"/>
                </a:solidFill>
              </a:rPr>
              <a:t>http://</a:t>
            </a:r>
            <a:r>
              <a:rPr lang="en-GB" sz="5400" b="1" u="sng" dirty="0" smtClean="0">
                <a:solidFill>
                  <a:srgbClr val="3C59FD"/>
                </a:solidFill>
              </a:rPr>
              <a:t>bit.ly/next-witalec</a:t>
            </a:r>
            <a:endParaRPr lang="en-GB" sz="9600" b="1" u="sng" dirty="0">
              <a:solidFill>
                <a:srgbClr val="3C59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9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#1 External JS 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1268016"/>
            <a:ext cx="77119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var</a:t>
            </a:r>
            <a:r>
              <a:rPr lang="en-GB" sz="2400" dirty="0"/>
              <a:t> moment = require("./extensions/moment");</a:t>
            </a:r>
          </a:p>
          <a:p>
            <a:endParaRPr lang="en-GB" sz="2400" dirty="0"/>
          </a:p>
          <a:p>
            <a:r>
              <a:rPr lang="en-GB" sz="2400" dirty="0" err="1"/>
              <a:t>var</a:t>
            </a:r>
            <a:r>
              <a:rPr lang="en-GB" sz="2400" dirty="0"/>
              <a:t> </a:t>
            </a:r>
            <a:r>
              <a:rPr lang="en-GB" sz="2400" dirty="0" err="1"/>
              <a:t>formattedDate</a:t>
            </a:r>
            <a:r>
              <a:rPr lang="en-GB" sz="2400" dirty="0"/>
              <a:t> = moment().format('MMMM Do YYYY');</a:t>
            </a:r>
          </a:p>
          <a:p>
            <a:r>
              <a:rPr lang="en-GB" sz="2400" b="1" dirty="0">
                <a:solidFill>
                  <a:schemeClr val="bg1">
                    <a:lumMod val="50000"/>
                  </a:schemeClr>
                </a:solidFill>
              </a:rPr>
              <a:t>//May 4th 2015</a:t>
            </a:r>
          </a:p>
          <a:p>
            <a:endParaRPr lang="en-GB" sz="2400" dirty="0"/>
          </a:p>
          <a:p>
            <a:r>
              <a:rPr lang="en-GB" sz="2400" dirty="0" err="1"/>
              <a:t>var</a:t>
            </a:r>
            <a:r>
              <a:rPr lang="en-GB" sz="2400" dirty="0"/>
              <a:t> day = moment().format('</a:t>
            </a:r>
            <a:r>
              <a:rPr lang="en-GB" sz="2400" dirty="0" err="1"/>
              <a:t>dddd</a:t>
            </a:r>
            <a:r>
              <a:rPr lang="en-GB" sz="2400" dirty="0"/>
              <a:t>');</a:t>
            </a:r>
          </a:p>
          <a:p>
            <a:r>
              <a:rPr lang="en-GB" sz="2400" b="1" dirty="0">
                <a:solidFill>
                  <a:schemeClr val="bg1">
                    <a:lumMod val="50000"/>
                  </a:schemeClr>
                </a:solidFill>
              </a:rPr>
              <a:t>//Monday</a:t>
            </a:r>
          </a:p>
        </p:txBody>
      </p:sp>
    </p:spTree>
    <p:extLst>
      <p:ext uri="{BB962C8B-B14F-4D97-AF65-F5344CB8AC3E}">
        <p14:creationId xmlns:p14="http://schemas.microsoft.com/office/powerpoint/2010/main" val="40592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#1 External </a:t>
            </a:r>
            <a:r>
              <a:rPr lang="en-GB" dirty="0"/>
              <a:t>JS </a:t>
            </a:r>
            <a:r>
              <a:rPr lang="en-GB" dirty="0" smtClean="0"/>
              <a:t>Libraries - basics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50134247"/>
              </p:ext>
            </p:extLst>
          </p:nvPr>
        </p:nvGraphicFramePr>
        <p:xfrm>
          <a:off x="709477" y="1162596"/>
          <a:ext cx="7725047" cy="1417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693149" y="2926081"/>
          <a:ext cx="7725047" cy="1616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0252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CDD924-61DD-4832-AF60-AB6267C95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ECDD924-61DD-4832-AF60-AB6267C951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55A635-4DF4-4B27-9D2A-9FFB3E91B9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2455A635-4DF4-4B27-9D2A-9FFB3E91B9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5E4726-8DA0-4163-A2A0-410C573D12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625E4726-8DA0-4163-A2A0-410C573D12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CDD924-61DD-4832-AF60-AB6267C95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7ECDD924-61DD-4832-AF60-AB6267C951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55A635-4DF4-4B27-9D2A-9FFB3E91B9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2455A635-4DF4-4B27-9D2A-9FFB3E91B9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5E4726-8DA0-4163-A2A0-410C573D12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625E4726-8DA0-4163-A2A0-410C573D12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#1 External JS 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4635100"/>
              </p:ext>
            </p:extLst>
          </p:nvPr>
        </p:nvGraphicFramePr>
        <p:xfrm>
          <a:off x="628650" y="1268016"/>
          <a:ext cx="7886700" cy="3173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947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00970A-C668-4334-91A0-75D528CB9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9200970A-C668-4334-91A0-75D528CB98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9200970A-C668-4334-91A0-75D528CB9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graphicEl>
                                              <a:dgm id="{9200970A-C668-4334-91A0-75D528CB9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7B4D5E-7D56-4879-BA7A-3003569064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graphicEl>
                                              <a:dgm id="{3E7B4D5E-7D56-4879-BA7A-3003569064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3E7B4D5E-7D56-4879-BA7A-3003569064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graphicEl>
                                              <a:dgm id="{3E7B4D5E-7D56-4879-BA7A-3003569064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364E5F0-7533-4D24-A83C-B962A0BFE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8364E5F0-7533-4D24-A83C-B962A0BFE6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8364E5F0-7533-4D24-A83C-B962A0BFE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8364E5F0-7533-4D24-A83C-B962A0BFE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#1 External JS Libraries</a:t>
            </a:r>
            <a:br>
              <a:rPr lang="en-GB" dirty="0" smtClean="0"/>
            </a:br>
            <a:r>
              <a:rPr lang="en-GB" dirty="0"/>
              <a:t>(</a:t>
            </a:r>
            <a:r>
              <a:rPr lang="en-GB" dirty="0" smtClean="0"/>
              <a:t>Moment.js)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8625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1008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NS Modules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7642" y="119846"/>
            <a:ext cx="2676357" cy="502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1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NS Modules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88000" y="809999"/>
            <a:ext cx="9720000" cy="415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2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4.4|4.3|5.8|7.3|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8|4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2|18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10.4|10|5.7|1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1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1.3|16|33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8|8.9|7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6.7|7.5|1.8|16.8|3.7|14.6|2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|8.9|9.9|0.9|4.4|5.5|1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8.3|7.2|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3.3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9.7|30.9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9.7|30.9|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19.4|6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3.4|1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|6|2.7|6.6|11.9|6.2|4.4|4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|4.9"/>
</p:tagLst>
</file>

<file path=ppt/theme/theme1.xml><?xml version="1.0" encoding="utf-8"?>
<a:theme xmlns:a="http://schemas.openxmlformats.org/drawingml/2006/main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GlobalGathering" id="{7E85FF9B-8877-49BD-BF1B-DBAE84329A25}" vid="{14ED4DDA-1649-4FE2-8BAA-9DDDE833FA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17418</TotalTime>
  <Words>1174</Words>
  <Application>Microsoft Office PowerPoint</Application>
  <PresentationFormat>On-screen Show (16:9)</PresentationFormat>
  <Paragraphs>369</Paragraphs>
  <Slides>48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Lato</vt:lpstr>
      <vt:lpstr>Lato Black</vt:lpstr>
      <vt:lpstr>Open Sans</vt:lpstr>
      <vt:lpstr>Open Sans Light</vt:lpstr>
      <vt:lpstr>Wingdings</vt:lpstr>
      <vt:lpstr>Telerik</vt:lpstr>
      <vt:lpstr>NativeScript Extensibility</vt:lpstr>
      <vt:lpstr>Now presenting – Sebastian Witalec</vt:lpstr>
      <vt:lpstr>What is Extensibility</vt:lpstr>
      <vt:lpstr>NativeScript World</vt:lpstr>
      <vt:lpstr>#1 External JS Libraries - basics</vt:lpstr>
      <vt:lpstr>#1 External JS Libraries</vt:lpstr>
      <vt:lpstr>#1 External JS Libraries (Moment.js)</vt:lpstr>
      <vt:lpstr>NS Modules</vt:lpstr>
      <vt:lpstr>NS Modules</vt:lpstr>
      <vt:lpstr>NS Modules</vt:lpstr>
      <vt:lpstr>Building NS Modules</vt:lpstr>
      <vt:lpstr>Building NS Modules At runtime</vt:lpstr>
      <vt:lpstr>#2 Building NS Modules Flashlight</vt:lpstr>
      <vt:lpstr>#2 Flashlight android code http://developer.android.com/reference/android/hardware/Camera.html</vt:lpstr>
      <vt:lpstr>#2 Flashlight iOS code https://developer.apple.com /library/prerelease/ios/documentation/AVFoundation/Reference/AVCaptureDevice_Class/</vt:lpstr>
      <vt:lpstr>#2 Flashlight: functions</vt:lpstr>
      <vt:lpstr>#2 Flashlight: functions</vt:lpstr>
      <vt:lpstr>#2 Building NS Module based on native API Flashlight Module</vt:lpstr>
      <vt:lpstr>#2 NS Modules based on native API (Flashlight)</vt:lpstr>
      <vt:lpstr>#2 Publish it as NPM Module</vt:lpstr>
      <vt:lpstr>#2 Existing NativeScript modules www.npmjs.com/search?q=nativescript</vt:lpstr>
      <vt:lpstr>#3 Custom UI Controls/Templates</vt:lpstr>
      <vt:lpstr>#3 Custom UI Controls LoginComponent</vt:lpstr>
      <vt:lpstr>#3 Custom UI Controls LoginComponent</vt:lpstr>
      <vt:lpstr>#3 Using Custom Controls</vt:lpstr>
      <vt:lpstr>#3 Using Custom Controls</vt:lpstr>
      <vt:lpstr>#3 Using Custom Controls</vt:lpstr>
      <vt:lpstr>#3 Using Custom Controls</vt:lpstr>
      <vt:lpstr>#3 Using Custom Controls</vt:lpstr>
      <vt:lpstr>#3 Using Custom Controls Login Example</vt:lpstr>
      <vt:lpstr>#3 Custom UI Control</vt:lpstr>
      <vt:lpstr>PowerPoint Presentation</vt:lpstr>
      <vt:lpstr>#3 Extended UI Controls</vt:lpstr>
      <vt:lpstr>#3 Extended UI Controls: Custom Properties</vt:lpstr>
      <vt:lpstr>#3 Extended UI Controls:  Custom Properties with Binding</vt:lpstr>
      <vt:lpstr>#3 Extended UI Controls Nesting</vt:lpstr>
      <vt:lpstr>#3 Extended UI Controls (LabelText)</vt:lpstr>
      <vt:lpstr>#4 Using Native 3rd party library</vt:lpstr>
      <vt:lpstr>#4 Using Native 3rd party library: Import</vt:lpstr>
      <vt:lpstr>#4 Using Native 3rd party library: Build UI Module</vt:lpstr>
      <vt:lpstr>#4 Using Native 3rd party library: SideDrawer example</vt:lpstr>
      <vt:lpstr>#4 Using Native 3rd party library: SideDrawer example</vt:lpstr>
      <vt:lpstr>#4 Using Native 3rd party library: Use SideDrawer</vt:lpstr>
      <vt:lpstr>#4 Using Native 3rd party library (SideDrawer)</vt:lpstr>
      <vt:lpstr>Questions?</vt:lpstr>
      <vt:lpstr>Questions?</vt:lpstr>
      <vt:lpstr>Feedback</vt:lpstr>
      <vt:lpstr>#1 External JS Libraries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 Vassileva</dc:creator>
  <cp:lastModifiedBy>Sebastian Witalec</cp:lastModifiedBy>
  <cp:revision>226</cp:revision>
  <dcterms:created xsi:type="dcterms:W3CDTF">2013-04-11T08:37:24Z</dcterms:created>
  <dcterms:modified xsi:type="dcterms:W3CDTF">2015-05-07T15:53:26Z</dcterms:modified>
</cp:coreProperties>
</file>