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5" r:id="rId4"/>
    <p:sldId id="257" r:id="rId5"/>
    <p:sldId id="266" r:id="rId6"/>
    <p:sldId id="268" r:id="rId7"/>
    <p:sldId id="263" r:id="rId8"/>
    <p:sldId id="264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0435" autoAdjust="0"/>
  </p:normalViewPr>
  <p:slideViewPr>
    <p:cSldViewPr snapToGrid="0">
      <p:cViewPr varScale="1">
        <p:scale>
          <a:sx n="129" d="100"/>
          <a:sy n="129" d="100"/>
        </p:scale>
        <p:origin x="10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4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AB0C7-33A5-467D-9563-C44DEC4F3A1C}" type="datetimeFigureOut">
              <a:rPr lang="en-US" smtClean="0"/>
              <a:t>06-May-15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4EEDB-DF7A-4E08-91E0-10F858F4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4EEDB-DF7A-4E08-91E0-10F858F41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PERFORMANCE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One code base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Easy to learn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Simple setup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Extensibility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4EEDB-DF7A-4E08-91E0-10F858F41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  <a:noFill/>
          <a:ln>
            <a:noFill/>
          </a:ln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  <a:noFill/>
          <a:ln>
            <a:noFill/>
          </a:ln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2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  <a:noFill/>
          <a:ln>
            <a:noFill/>
          </a:ln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9" y="804513"/>
            <a:ext cx="2657498" cy="26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veScript/NativeScript/issu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Valchev/amroo-tnext" TargetMode="External"/><Relationship Id="rId2" Type="http://schemas.openxmlformats.org/officeDocument/2006/relationships/hyperlink" Target="mailto:miro@thecoolapps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WeirdDreaming" TargetMode="External"/><Relationship Id="rId5" Type="http://schemas.openxmlformats.org/officeDocument/2006/relationships/hyperlink" Target="https://www.facebook.com/CoolAppsBG" TargetMode="External"/><Relationship Id="rId4" Type="http://schemas.openxmlformats.org/officeDocument/2006/relationships/hyperlink" Target="http://www.thecoolapps.com/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</a:t>
            </a:r>
            <a:r>
              <a:rPr lang="en-US" dirty="0" err="1" smtClean="0"/>
              <a:t>Amroo</a:t>
            </a:r>
            <a:r>
              <a:rPr lang="en-US" dirty="0" smtClean="0"/>
              <a:t> with 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mean cross platform apps can actually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NativeScript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What’s in it for me/my team?</a:t>
            </a:r>
          </a:p>
          <a:p>
            <a:r>
              <a:rPr lang="en-US" dirty="0" smtClean="0"/>
              <a:t>Where’s the catch?</a:t>
            </a:r>
          </a:p>
        </p:txBody>
      </p:sp>
    </p:spTree>
    <p:extLst>
      <p:ext uri="{BB962C8B-B14F-4D97-AF65-F5344CB8AC3E}">
        <p14:creationId xmlns:p14="http://schemas.microsoft.com/office/powerpoint/2010/main" val="3205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29" y="-356462"/>
            <a:ext cx="4378271" cy="6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AmWhat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8" y="1114425"/>
            <a:ext cx="3616171" cy="319722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04" y="1114425"/>
            <a:ext cx="4049818" cy="3197225"/>
          </a:xfrm>
        </p:spPr>
      </p:pic>
    </p:spTree>
    <p:extLst>
      <p:ext uri="{BB962C8B-B14F-4D97-AF65-F5344CB8AC3E}">
        <p14:creationId xmlns:p14="http://schemas.microsoft.com/office/powerpoint/2010/main" val="204234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1115170"/>
            <a:ext cx="1798439" cy="3197225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98" y="1114025"/>
            <a:ext cx="1798439" cy="319722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15" y="1114025"/>
            <a:ext cx="1798440" cy="3197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00" y="1114026"/>
            <a:ext cx="1800834" cy="320148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45591" y="2491779"/>
            <a:ext cx="494474" cy="4367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8"/>
            <a:ext cx="8503444" cy="3275171"/>
          </a:xfrm>
        </p:spPr>
        <p:txBody>
          <a:bodyPr>
            <a:normAutofit/>
          </a:bodyPr>
          <a:lstStyle/>
          <a:p>
            <a:r>
              <a:rPr lang="en-US" dirty="0"/>
              <a:t>Learn </a:t>
            </a:r>
            <a:r>
              <a:rPr lang="en-US" dirty="0" err="1"/>
              <a:t>TypeScript</a:t>
            </a:r>
            <a:r>
              <a:rPr lang="en-US" dirty="0"/>
              <a:t>!</a:t>
            </a:r>
          </a:p>
          <a:p>
            <a:r>
              <a:rPr lang="en-US" dirty="0"/>
              <a:t>Apply </a:t>
            </a:r>
            <a:r>
              <a:rPr lang="en-US" dirty="0" smtClean="0"/>
              <a:t>MVVM</a:t>
            </a:r>
          </a:p>
          <a:p>
            <a:r>
              <a:rPr lang="en-US" dirty="0" smtClean="0"/>
              <a:t>Issue and info: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github.com/NativeScript/NativeScript/issues</a:t>
            </a:r>
            <a:endParaRPr lang="en-US" dirty="0" smtClean="0"/>
          </a:p>
          <a:p>
            <a:r>
              <a:rPr lang="en-US" dirty="0" smtClean="0"/>
              <a:t>No need for documentation - </a:t>
            </a:r>
            <a:r>
              <a:rPr lang="en-US" dirty="0" err="1" smtClean="0"/>
              <a:t>tns_modules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://www.npmjs.com/search?q=nativescript</a:t>
            </a:r>
          </a:p>
        </p:txBody>
      </p:sp>
    </p:spTree>
    <p:extLst>
      <p:ext uri="{BB962C8B-B14F-4D97-AF65-F5344CB8AC3E}">
        <p14:creationId xmlns:p14="http://schemas.microsoft.com/office/powerpoint/2010/main" val="39484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Stay Cool!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932447"/>
            <a:ext cx="8503444" cy="3076388"/>
          </a:xfrm>
        </p:spPr>
        <p:txBody>
          <a:bodyPr>
            <a:normAutofit fontScale="70000" lnSpcReduction="20000"/>
          </a:bodyPr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600" dirty="0" err="1" smtClean="0"/>
              <a:t>Wanna</a:t>
            </a:r>
            <a:r>
              <a:rPr lang="en-US" sz="2600" dirty="0" smtClean="0"/>
              <a:t> know more or just say ‘Hi!’</a:t>
            </a:r>
            <a:br>
              <a:rPr lang="en-US" sz="2600" dirty="0" smtClean="0"/>
            </a:br>
            <a:r>
              <a:rPr lang="en-US" sz="2600" dirty="0" smtClean="0">
                <a:hlinkClick r:id="rId2"/>
              </a:rPr>
              <a:t>miro@thecoolapps.com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Rate(or hate) this session – bit.ly/next-</a:t>
            </a:r>
            <a:r>
              <a:rPr lang="en-US" sz="2600" dirty="0" err="1" smtClean="0"/>
              <a:t>valchev</a:t>
            </a:r>
            <a:endParaRPr lang="en-US" sz="2600" dirty="0" smtClean="0"/>
          </a:p>
          <a:p>
            <a:pPr indent="0" algn="ctr">
              <a:buNone/>
            </a:pPr>
            <a:r>
              <a:rPr lang="en-US" sz="2600" dirty="0"/>
              <a:t>Repo -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github.com/MiroValchev/amroo-tnext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Script of the talk will be available on these </a:t>
            </a:r>
            <a:r>
              <a:rPr lang="en-US" sz="2600" dirty="0"/>
              <a:t>places:</a:t>
            </a:r>
            <a:br>
              <a:rPr lang="en-US" sz="2600" dirty="0"/>
            </a:br>
            <a:r>
              <a:rPr lang="en-US" sz="2600" dirty="0">
                <a:hlinkClick r:id="rId4"/>
              </a:rPr>
              <a:t>http://www.thecoolapps.com/blog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pPr indent="0" algn="ctr">
              <a:buNone/>
            </a:pPr>
            <a:r>
              <a:rPr lang="en-US" sz="2600" dirty="0" smtClean="0"/>
              <a:t> </a:t>
            </a: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www.facebook.com/CoolAppsBG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hlinkClick r:id="rId6"/>
              </a:rPr>
              <a:t>https://medium.com/@</a:t>
            </a:r>
            <a:r>
              <a:rPr lang="en-US" sz="2600" dirty="0" smtClean="0">
                <a:hlinkClick r:id="rId6"/>
              </a:rPr>
              <a:t>WeirdDreaming</a:t>
            </a:r>
            <a:endParaRPr lang="en-US" sz="2600" dirty="0" smtClean="0"/>
          </a:p>
          <a:p>
            <a:pPr indent="0" algn="ctr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12475</TotalTime>
  <Words>64</Words>
  <Application>Microsoft Office PowerPoint</Application>
  <PresentationFormat>On-screen Show (16:9)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Lato</vt:lpstr>
      <vt:lpstr>Lato Black</vt:lpstr>
      <vt:lpstr>Open Sans</vt:lpstr>
      <vt:lpstr>Open Sans Light</vt:lpstr>
      <vt:lpstr>Telerik</vt:lpstr>
      <vt:lpstr>Building Amroo with NS</vt:lpstr>
      <vt:lpstr>NativeScript</vt:lpstr>
      <vt:lpstr>Winning!</vt:lpstr>
      <vt:lpstr>AmWhat?</vt:lpstr>
      <vt:lpstr>Pixel</vt:lpstr>
      <vt:lpstr>Demo</vt:lpstr>
      <vt:lpstr>Tips &amp; Tricks</vt:lpstr>
      <vt:lpstr>PowerPoint Presentation</vt:lpstr>
      <vt:lpstr>Stay Cool!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Miroslav Valchev</cp:lastModifiedBy>
  <cp:revision>210</cp:revision>
  <dcterms:created xsi:type="dcterms:W3CDTF">2013-04-11T08:37:24Z</dcterms:created>
  <dcterms:modified xsi:type="dcterms:W3CDTF">2015-05-06T11:15:28Z</dcterms:modified>
</cp:coreProperties>
</file>