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58" r:id="rId9"/>
    <p:sldId id="260" r:id="rId10"/>
    <p:sldId id="259" r:id="rId11"/>
    <p:sldId id="261" r:id="rId12"/>
    <p:sldId id="266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55926" autoAdjust="0"/>
  </p:normalViewPr>
  <p:slideViewPr>
    <p:cSldViewPr snapToGrid="0">
      <p:cViewPr varScale="1">
        <p:scale>
          <a:sx n="87" d="100"/>
          <a:sy n="87" d="100"/>
        </p:scale>
        <p:origin x="163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9F6A-5FA4-4E32-8A28-A659F98ED886}" type="datetimeFigureOut">
              <a:rPr lang="en-US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2527D-673B-4AA3-BF25-E09E15D35F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2527D-673B-4AA3-BF25-E09E15D35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Lato Black" charset="0"/>
              </a:rPr>
              <a:t>Continuous Delivery and Telerik Sitefinity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Radoslav Georgiev</a:t>
            </a:r>
          </a:p>
          <a:p>
            <a:r>
              <a:rPr lang="en-US" dirty="0" smtClean="0"/>
              <a:t>Senior Director, Engineering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67943" y="3678144"/>
            <a:ext cx="2068116" cy="2928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None/>
              <a:defRPr sz="1200" kern="1200" baseline="0">
                <a:solidFill>
                  <a:srgbClr val="5CE600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27432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226314" algn="l"/>
              </a:tabLst>
              <a:defRPr sz="21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41148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685800" indent="13716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Christopher Woodard</a:t>
            </a:r>
          </a:p>
          <a:p>
            <a:r>
              <a:rPr lang="en-US" dirty="0" smtClean="0"/>
              <a:t>Technical Consultant</a:t>
            </a:r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2138657"/>
            <a:ext cx="8503920" cy="41148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43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/>
              <a:t>Demos</a:t>
            </a:r>
          </a:p>
          <a:p>
            <a:r>
              <a:rPr lang="en-US" dirty="0"/>
              <a:t>Continuous Delivery in a nutshell</a:t>
            </a:r>
          </a:p>
          <a:p>
            <a:r>
              <a:rPr lang="en-US" dirty="0"/>
              <a:t>Why implement it?</a:t>
            </a:r>
          </a:p>
          <a:p>
            <a:r>
              <a:rPr lang="en-US" dirty="0"/>
              <a:t>Deployment Pipeline (with example)</a:t>
            </a:r>
          </a:p>
          <a:p>
            <a:r>
              <a:rPr lang="en-US" dirty="0"/>
              <a:t>How does </a:t>
            </a:r>
            <a:r>
              <a:rPr lang="en-US" dirty="0" err="1"/>
              <a:t>Sitefinity</a:t>
            </a:r>
            <a:r>
              <a:rPr lang="en-US" dirty="0"/>
              <a:t> fit in?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2221833"/>
            <a:ext cx="8503920" cy="411480"/>
          </a:xfrm>
        </p:spPr>
        <p:txBody>
          <a:bodyPr/>
          <a:lstStyle/>
          <a:p>
            <a:r>
              <a:rPr lang="en-US" dirty="0" smtClean="0"/>
              <a:t>Demo 1 – from commit to live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2221833"/>
            <a:ext cx="8503920" cy="411480"/>
          </a:xfrm>
        </p:spPr>
        <p:txBody>
          <a:bodyPr/>
          <a:lstStyle/>
          <a:p>
            <a:r>
              <a:rPr lang="en-US" dirty="0" smtClean="0"/>
              <a:t>Demo 2 – automate environment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in a nutshell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8612" y="1115170"/>
            <a:ext cx="7577715" cy="344759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Developers commit </a:t>
            </a:r>
            <a:r>
              <a:rPr lang="en-US" dirty="0" smtClean="0"/>
              <a:t>frequently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Automated builds/tests/deploys</a:t>
            </a:r>
          </a:p>
          <a:p>
            <a:pPr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Configuration management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3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implement a Continuous Delivery process?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8613" y="1115170"/>
            <a:ext cx="8372104" cy="3196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Increase productivity</a:t>
            </a:r>
          </a:p>
          <a:p>
            <a:r>
              <a:rPr lang="en-US" smtClean="0"/>
              <a:t>Quicker feedback</a:t>
            </a:r>
            <a:endParaRPr lang="en-US" dirty="0" smtClean="0"/>
          </a:p>
          <a:p>
            <a:r>
              <a:rPr lang="en-US" dirty="0" smtClean="0"/>
              <a:t>Improve quality</a:t>
            </a:r>
          </a:p>
          <a:p>
            <a:r>
              <a:rPr lang="en-US" dirty="0" smtClean="0"/>
              <a:t>Reduce volatility</a:t>
            </a:r>
          </a:p>
          <a:p>
            <a:r>
              <a:rPr lang="en-US" dirty="0" smtClean="0"/>
              <a:t>Improve scalability</a:t>
            </a:r>
          </a:p>
          <a:p>
            <a:r>
              <a:rPr lang="en-US" dirty="0" smtClean="0"/>
              <a:t>Increased visibility</a:t>
            </a:r>
          </a:p>
          <a:p>
            <a:r>
              <a:rPr lang="en-US" dirty="0" smtClean="0"/>
              <a:t>More happy customers</a:t>
            </a:r>
          </a:p>
        </p:txBody>
      </p:sp>
    </p:spTree>
    <p:extLst>
      <p:ext uri="{BB962C8B-B14F-4D97-AF65-F5344CB8AC3E}">
        <p14:creationId xmlns:p14="http://schemas.microsoft.com/office/powerpoint/2010/main" val="2084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Pipeline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0" y="711792"/>
            <a:ext cx="7116328" cy="4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Sitefinity</a:t>
            </a:r>
            <a:r>
              <a:rPr lang="en-US" dirty="0" smtClean="0"/>
              <a:t> fit in?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8613" y="1304664"/>
            <a:ext cx="4763539" cy="319722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Configuration Management</a:t>
            </a:r>
          </a:p>
          <a:p>
            <a:endParaRPr lang="en-US" dirty="0"/>
          </a:p>
          <a:p>
            <a:r>
              <a:rPr lang="en-US" dirty="0"/>
              <a:t>Logs and Health Monitoring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Page Pre-Compiler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17672" y="1283526"/>
            <a:ext cx="3383416" cy="319722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Custom Modules</a:t>
            </a:r>
          </a:p>
          <a:p>
            <a:pPr lvl="2"/>
            <a:r>
              <a:rPr lang="en-US" dirty="0"/>
              <a:t>Upgrade / Install methods</a:t>
            </a:r>
          </a:p>
          <a:p>
            <a:pPr lvl="2"/>
            <a:endParaRPr lang="en-US" dirty="0"/>
          </a:p>
          <a:p>
            <a:r>
              <a:rPr lang="en-US" dirty="0"/>
              <a:t>Upgrades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SiteSync</a:t>
            </a:r>
          </a:p>
        </p:txBody>
      </p:sp>
    </p:spTree>
    <p:extLst>
      <p:ext uri="{BB962C8B-B14F-4D97-AF65-F5344CB8AC3E}">
        <p14:creationId xmlns:p14="http://schemas.microsoft.com/office/powerpoint/2010/main" val="25933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– the big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0" y="827084"/>
            <a:ext cx="7607808" cy="42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6cbd6b9c-0240-4e72-8180-8cf061055de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8A64B46F9174C8FAB1F40604AF772" ma:contentTypeVersion="9" ma:contentTypeDescription="Create a new document." ma:contentTypeScope="" ma:versionID="4853947358d62c9f3cdccc810b87debf">
  <xsd:schema xmlns:xsd="http://www.w3.org/2001/XMLSchema" xmlns:xs="http://www.w3.org/2001/XMLSchema" xmlns:p="http://schemas.microsoft.com/office/2006/metadata/properties" xmlns:ns1="http://schemas.microsoft.com/sharepoint/v3" xmlns:ns2="6cbd6b9c-0240-4e72-8180-8cf061055dee" targetNamespace="http://schemas.microsoft.com/office/2006/metadata/properties" ma:root="true" ma:fieldsID="eb84135b4ee374a1b4abac8680fa9100" ns1:_="" ns2:_="">
    <xsd:import namespace="http://schemas.microsoft.com/sharepoint/v3"/>
    <xsd:import namespace="6cbd6b9c-0240-4e72-8180-8cf061055de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 ma:readOnly="fals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6b9c-0240-4e72-8180-8cf061055d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F18657-F760-48C5-923D-E1F9A66D929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cbd6b9c-0240-4e72-8180-8cf061055de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1DDFA2-5FA0-47CA-BB8F-CB54AA59C9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bd6b9c-0240-4e72-8180-8cf061055d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8A5ADE-976F-4F70-9F71-07FCF321D6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13390</TotalTime>
  <Words>126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Lato Black</vt:lpstr>
      <vt:lpstr>Open Sans</vt:lpstr>
      <vt:lpstr>Open Sans Light</vt:lpstr>
      <vt:lpstr>Telerik</vt:lpstr>
      <vt:lpstr>Continuous Delivery and Telerik Sitefinity</vt:lpstr>
      <vt:lpstr>Agenda </vt:lpstr>
      <vt:lpstr>Demo 1 – from commit to live deployment</vt:lpstr>
      <vt:lpstr>Demo 2 – automate environment configuration</vt:lpstr>
      <vt:lpstr>Continuous Delivery in a nutshell </vt:lpstr>
      <vt:lpstr>Why implement a Continuous Delivery process? </vt:lpstr>
      <vt:lpstr>Deployment Pipeline </vt:lpstr>
      <vt:lpstr>How does Sitefinity fit in? </vt:lpstr>
      <vt:lpstr>Continuous Delivery – the big picture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Radoslav Georgiev</dc:creator>
  <cp:lastModifiedBy>Radoslav Georgiev</cp:lastModifiedBy>
  <cp:revision>266</cp:revision>
  <dcterms:created xsi:type="dcterms:W3CDTF">2013-04-11T08:37:24Z</dcterms:created>
  <dcterms:modified xsi:type="dcterms:W3CDTF">2015-05-13T10:50:19Z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0x0101004CD8A64B46F9174C8FAB1F40604AF772</vt:lpwstr>
  </property>
</Properties>
</file>