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60" r:id="rId4"/>
    <p:sldId id="262" r:id="rId5"/>
    <p:sldId id="261" r:id="rId6"/>
    <p:sldId id="263" r:id="rId7"/>
    <p:sldId id="279" r:id="rId8"/>
    <p:sldId id="278" r:id="rId9"/>
    <p:sldId id="280" r:id="rId10"/>
    <p:sldId id="264" r:id="rId11"/>
    <p:sldId id="265" r:id="rId12"/>
    <p:sldId id="266" r:id="rId13"/>
    <p:sldId id="281" r:id="rId14"/>
    <p:sldId id="267" r:id="rId15"/>
    <p:sldId id="269" r:id="rId16"/>
    <p:sldId id="275" r:id="rId17"/>
    <p:sldId id="276" r:id="rId18"/>
    <p:sldId id="277" r:id="rId19"/>
    <p:sldId id="271" r:id="rId20"/>
    <p:sldId id="272" r:id="rId21"/>
    <p:sldId id="274" r:id="rId22"/>
    <p:sldId id="273" r:id="rId23"/>
    <p:sldId id="259" r:id="rId24"/>
  </p:sldIdLst>
  <p:sldSz cx="9144000" cy="5143500" type="screen16x9"/>
  <p:notesSz cx="7315200" cy="96012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9FD"/>
    <a:srgbClr val="5CE600"/>
    <a:srgbClr val="A6F173"/>
    <a:srgbClr val="21242C"/>
    <a:srgbClr val="00BFF3"/>
    <a:srgbClr val="95BC47"/>
    <a:srgbClr val="7E8289"/>
    <a:srgbClr val="7A9D34"/>
    <a:srgbClr val="95BC46"/>
    <a:srgbClr val="E76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88679" autoAdjust="0"/>
  </p:normalViewPr>
  <p:slideViewPr>
    <p:cSldViewPr snapToGrid="0">
      <p:cViewPr varScale="1">
        <p:scale>
          <a:sx n="108" d="100"/>
          <a:sy n="108" d="100"/>
        </p:scale>
        <p:origin x="83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2" d="100"/>
          <a:sy n="102" d="100"/>
        </p:scale>
        <p:origin x="26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1901BFF-BBF6-4249-9040-C117011E0510}" type="datetimeFigureOut">
              <a:rPr lang="en-US" smtClean="0"/>
              <a:t>5/3/2015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0BDE652-20ED-4052-B773-67B8AF436E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62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D3677C9-BD6E-4696-9CE0-CFDE0DDCAE1A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67E63E3-E818-4F63-A575-C4FA538F3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89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79" y="1"/>
            <a:ext cx="9141622" cy="51435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8614" y="2736057"/>
            <a:ext cx="8129586" cy="515210"/>
          </a:xfrm>
        </p:spPr>
        <p:txBody>
          <a:bodyPr anchor="ctr"/>
          <a:lstStyle>
            <a:lvl1pPr algn="l">
              <a:defRPr sz="4500" baseline="0">
                <a:latin typeface="+mj-lt"/>
              </a:defRPr>
            </a:lvl1pPr>
          </a:lstStyle>
          <a:p>
            <a:r>
              <a:rPr lang="en-US" dirty="0" smtClean="0"/>
              <a:t>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614" y="3297257"/>
            <a:ext cx="8129586" cy="334896"/>
          </a:xfrm>
        </p:spPr>
        <p:txBody>
          <a:bodyPr>
            <a:normAutofit/>
          </a:bodyPr>
          <a:lstStyle>
            <a:lvl1pPr marL="0" indent="0" algn="l">
              <a:buNone/>
              <a:defRPr sz="21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28614" y="3678144"/>
            <a:ext cx="2068116" cy="292894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5CE600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Speaker</a:t>
            </a:r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338668" y="4887427"/>
            <a:ext cx="2580104" cy="1746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dirty="0" smtClean="0"/>
              <a:t>May 3-5, 2015  |  Boston, Massachusetts USA</a:t>
            </a:r>
            <a:endParaRPr lang="en-US" sz="70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0070" y="766456"/>
            <a:ext cx="1760408" cy="49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01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328614" y="415604"/>
            <a:ext cx="8503920" cy="411480"/>
          </a:xfrm>
          <a:noFill/>
        </p:spPr>
        <p:txBody>
          <a:bodyPr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     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8613" y="1115170"/>
            <a:ext cx="4120142" cy="3196083"/>
          </a:xfrm>
        </p:spPr>
        <p:txBody>
          <a:bodyPr/>
          <a:lstStyle>
            <a:lvl2pPr marL="137160" indent="137160">
              <a:defRPr/>
            </a:lvl2pPr>
            <a:lvl3pPr marL="274320" indent="137160">
              <a:defRPr/>
            </a:lvl3pPr>
            <a:lvl4pPr marL="411480" indent="137160">
              <a:defRPr/>
            </a:lvl4pPr>
            <a:lvl5pPr marL="548640" indent="13716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580575" y="1115170"/>
            <a:ext cx="4120142" cy="3196083"/>
          </a:xfrm>
        </p:spPr>
        <p:txBody>
          <a:bodyPr/>
          <a:lstStyle>
            <a:lvl2pPr marL="137160" indent="137160">
              <a:defRPr/>
            </a:lvl2pPr>
            <a:lvl3pPr marL="274320" indent="137160">
              <a:defRPr/>
            </a:lvl3pPr>
            <a:lvl4pPr marL="411480" indent="137160">
              <a:defRPr/>
            </a:lvl4pPr>
            <a:lvl5pPr marL="548640" indent="13716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23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28614" y="393033"/>
            <a:ext cx="8503920" cy="411480"/>
          </a:xfrm>
          <a:noFill/>
        </p:spPr>
        <p:txBody>
          <a:bodyPr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28613" y="1350169"/>
            <a:ext cx="8503444" cy="2658666"/>
          </a:xfrm>
        </p:spPr>
        <p:txBody>
          <a:bodyPr/>
          <a:lstStyle>
            <a:lvl2pPr marL="137160" indent="137160">
              <a:defRPr/>
            </a:lvl2pPr>
            <a:lvl3pPr marL="274320" indent="137160">
              <a:defRPr/>
            </a:lvl3pPr>
            <a:lvl4pPr marL="411480" indent="137160">
              <a:defRPr/>
            </a:lvl4pPr>
            <a:lvl5pPr marL="548640" indent="13716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907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79" y="1"/>
            <a:ext cx="91416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8615" y="304138"/>
            <a:ext cx="8408192" cy="96387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dirty="0" smtClean="0"/>
              <a:t>CLICK TO EDIT MASTER SLIDE    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615" y="1526651"/>
            <a:ext cx="8408192" cy="310607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 smtClean="0"/>
              <a:t>Click to edit master slide subtitle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3383" y="4887427"/>
            <a:ext cx="450056" cy="1746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579898" y="4662910"/>
            <a:ext cx="1296735" cy="366407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38668" y="4887427"/>
            <a:ext cx="2580104" cy="1746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dirty="0" smtClean="0"/>
              <a:t>May 3-5, 2015  |  Boston, Massachusetts USA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424283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5" r:id="rId2"/>
    <p:sldLayoutId id="2147483686" r:id="rId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chemeClr val="tx1"/>
          </a:solidFill>
          <a:latin typeface="+mj-lt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137160" indent="137160" algn="l" defTabSz="68580" rtl="0" eaLnBrk="1" latinLnBrk="0" hangingPunct="1">
        <a:lnSpc>
          <a:spcPct val="90000"/>
        </a:lnSpc>
        <a:spcBef>
          <a:spcPts val="750"/>
        </a:spcBef>
        <a:buClr>
          <a:srgbClr val="5CE600"/>
        </a:buClr>
        <a:buSzPct val="80000"/>
        <a:buFont typeface="Arial" panose="020B0604020202020204" pitchFamily="34" charset="0"/>
        <a:buChar char="•"/>
        <a:defRPr sz="2700" kern="1200" baseline="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1pPr>
      <a:lvl2pPr marL="274320" indent="137160" algn="l" defTabSz="685800" rtl="0" eaLnBrk="1" latinLnBrk="0" hangingPunct="1">
        <a:lnSpc>
          <a:spcPct val="90000"/>
        </a:lnSpc>
        <a:spcBef>
          <a:spcPts val="375"/>
        </a:spcBef>
        <a:buClr>
          <a:srgbClr val="5CE600"/>
        </a:buClr>
        <a:buSzPct val="80000"/>
        <a:buFont typeface="Arial" panose="020B0604020202020204" pitchFamily="34" charset="0"/>
        <a:buChar char="•"/>
        <a:tabLst>
          <a:tab pos="226314" algn="l"/>
        </a:tabLst>
        <a:defRPr sz="2100" kern="1200" baseline="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2pPr>
      <a:lvl3pPr marL="411480" indent="137160" algn="l" defTabSz="685800" rtl="0" eaLnBrk="1" latinLnBrk="0" hangingPunct="1">
        <a:lnSpc>
          <a:spcPct val="90000"/>
        </a:lnSpc>
        <a:spcBef>
          <a:spcPts val="375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548640" indent="137160" algn="l" defTabSz="685800" rtl="0" eaLnBrk="1" latinLnBrk="0" hangingPunct="1">
        <a:lnSpc>
          <a:spcPct val="90000"/>
        </a:lnSpc>
        <a:spcBef>
          <a:spcPts val="375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685800" indent="137160" algn="l" defTabSz="685800" rtl="0" eaLnBrk="1" latinLnBrk="0" hangingPunct="1">
        <a:lnSpc>
          <a:spcPct val="90000"/>
        </a:lnSpc>
        <a:spcBef>
          <a:spcPts val="375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 cap="all" spc="0" baseline="0">
          <a:solidFill>
            <a:srgbClr val="95BC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next-crump-1" TargetMode="External"/><Relationship Id="rId2" Type="http://schemas.openxmlformats.org/officeDocument/2006/relationships/hyperlink" Target="https://github.com/mbcrump/TelerikNextWPF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</a:t>
            </a:r>
            <a:r>
              <a:rPr lang="en-US" dirty="0" smtClean="0"/>
              <a:t>Touch Apps with UI for WPF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8613" y="3678144"/>
            <a:ext cx="7362507" cy="292894"/>
          </a:xfrm>
        </p:spPr>
        <p:txBody>
          <a:bodyPr/>
          <a:lstStyle/>
          <a:p>
            <a:r>
              <a:rPr lang="en-US" sz="2000" dirty="0"/>
              <a:t>Michael Crump | @</a:t>
            </a:r>
            <a:r>
              <a:rPr lang="en-US" sz="2000" dirty="0" err="1"/>
              <a:t>mbcrump</a:t>
            </a:r>
            <a:r>
              <a:rPr lang="en-US" sz="2000" dirty="0"/>
              <a:t> | </a:t>
            </a:r>
            <a:r>
              <a:rPr lang="en-US" sz="2000" dirty="0" smtClean="0"/>
              <a:t>michaelcrump.net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981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ost commonly used Gestures (Swipe, Pinch, Tap) 1/2</a:t>
            </a:r>
            <a:endParaRPr lang="en-US" dirty="0"/>
          </a:p>
        </p:txBody>
      </p:sp>
      <p:pic>
        <p:nvPicPr>
          <p:cNvPr id="5122" name="Picture 2" descr="Common Touch Support 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97" y="1927901"/>
            <a:ext cx="2484371" cy="248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661" y="1362368"/>
            <a:ext cx="3171825" cy="3171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245" y="1240448"/>
            <a:ext cx="31718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81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ost commonly used Gestures (Tap &amp; Move, Tap &amp; Hold) 2/2</a:t>
            </a:r>
            <a:endParaRPr lang="en-US" dirty="0"/>
          </a:p>
        </p:txBody>
      </p:sp>
      <p:pic>
        <p:nvPicPr>
          <p:cNvPr id="6146" name="Picture 2" descr="Common Touch Support 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241" y="1717039"/>
            <a:ext cx="2607494" cy="260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277" y="1724688"/>
            <a:ext cx="2677523" cy="267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98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Telerik UI for WPF Controls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979" y="804513"/>
            <a:ext cx="6626901" cy="387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65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49878" y="2147611"/>
            <a:ext cx="8503444" cy="1201645"/>
          </a:xfrm>
        </p:spPr>
        <p:txBody>
          <a:bodyPr>
            <a:normAutofit/>
          </a:bodyPr>
          <a:lstStyle/>
          <a:p>
            <a:pPr indent="0" algn="ctr">
              <a:buNone/>
            </a:pPr>
            <a:r>
              <a:rPr lang="en-US" sz="3200" dirty="0" smtClean="0"/>
              <a:t>Now that the touch interaction was built-in, we needed to style our controls.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72809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</a:t>
            </a:r>
            <a:r>
              <a:rPr lang="en-US" dirty="0" err="1" smtClean="0"/>
              <a:t>RadGridView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666" y="1443178"/>
            <a:ext cx="3466667" cy="2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59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RadGridView</a:t>
            </a:r>
            <a:r>
              <a:rPr lang="en-US" dirty="0" smtClean="0"/>
              <a:t> with Windows8Touch Theme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574" y="1138999"/>
            <a:ext cx="5000000" cy="3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04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RadChartView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44" y="1046377"/>
            <a:ext cx="7363059" cy="329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91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" y="883587"/>
            <a:ext cx="7068460" cy="343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88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RadRadialMenu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40" y="804513"/>
            <a:ext cx="6021512" cy="357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34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49878" y="2147611"/>
            <a:ext cx="8503444" cy="1201645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3200" dirty="0" smtClean="0"/>
              <a:t>But what if you’re wanting the Windows 8.1 look and feel?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0341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Desktop</a:t>
            </a:r>
            <a:endParaRPr lang="en-US" dirty="0"/>
          </a:p>
        </p:txBody>
      </p:sp>
      <p:pic>
        <p:nvPicPr>
          <p:cNvPr id="2050" name="Picture 2" descr="http://h50146.www5.hp.com/info/feature/experiencehp/consumer/image/HP_HDX_900_Desktop_PC_Monitor_low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383" y="1266093"/>
            <a:ext cx="4944381" cy="292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009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atic1.gamespot.com/uploads/original/1534/15343359/2673523-9087426533-Engl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94" y="469229"/>
            <a:ext cx="6900855" cy="388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209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RadTileList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960" y="801288"/>
            <a:ext cx="4841018" cy="385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2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60511" y="2328529"/>
            <a:ext cx="8503444" cy="765545"/>
          </a:xfrm>
        </p:spPr>
        <p:txBody>
          <a:bodyPr>
            <a:normAutofit/>
          </a:bodyPr>
          <a:lstStyle/>
          <a:p>
            <a:pPr indent="0" algn="ctr">
              <a:buNone/>
            </a:pPr>
            <a:r>
              <a:rPr lang="en-US" sz="4800" dirty="0" smtClean="0"/>
              <a:t>Demos!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37715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 Q&amp;A Time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8614" y="1777782"/>
            <a:ext cx="842755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Slides/Code</a:t>
            </a:r>
            <a:r>
              <a:rPr lang="en-US" sz="2800" dirty="0"/>
              <a:t>: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github.com/mbcrump/TelerikNextWPF</a:t>
            </a:r>
            <a:endParaRPr lang="en-US" sz="2800" dirty="0" smtClean="0"/>
          </a:p>
          <a:p>
            <a:r>
              <a:rPr lang="en-US" sz="2800" dirty="0" smtClean="0"/>
              <a:t>Session Survey:</a:t>
            </a:r>
            <a:br>
              <a:rPr lang="en-US" sz="2800" dirty="0" smtClean="0"/>
            </a:br>
            <a:r>
              <a:rPr lang="en-US" sz="2800" dirty="0" smtClean="0">
                <a:hlinkClick r:id="rId3"/>
              </a:rPr>
              <a:t>http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bit.ly/next-crump-1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292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Windows 8 - Surface Tablets</a:t>
            </a:r>
            <a:endParaRPr lang="en-US" dirty="0"/>
          </a:p>
        </p:txBody>
      </p:sp>
      <p:pic>
        <p:nvPicPr>
          <p:cNvPr id="1028" name="Picture 4" descr="http://blogs.microsoft.com/wp-content/uploads/sites/4/2014/05/SurfacePro3Primary_Pri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339598" y="1402080"/>
            <a:ext cx="4481952" cy="252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090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Windows 8 - Screen</a:t>
            </a:r>
            <a:endParaRPr lang="en-US" dirty="0"/>
          </a:p>
        </p:txBody>
      </p:sp>
      <p:pic>
        <p:nvPicPr>
          <p:cNvPr id="1026" name="Picture 2" descr="http://www.techspot.com/fileshost/newspics3/2013/dells2240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538" y="1111674"/>
            <a:ext cx="5103202" cy="317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069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Windows 8 - Laptop</a:t>
            </a:r>
            <a:endParaRPr lang="en-US" dirty="0"/>
          </a:p>
        </p:txBody>
      </p:sp>
      <p:pic>
        <p:nvPicPr>
          <p:cNvPr id="3074" name="Picture 2" descr="http://www1.pcmag.com/media/images/351054-lenovo-thinkpad-x1-carbon-touch-2014-ang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523" y="1164247"/>
            <a:ext cx="3854102" cy="304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15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49878" y="2147611"/>
            <a:ext cx="8503444" cy="1201645"/>
          </a:xfrm>
        </p:spPr>
        <p:txBody>
          <a:bodyPr>
            <a:normAutofit/>
          </a:bodyPr>
          <a:lstStyle/>
          <a:p>
            <a:pPr indent="0" algn="ctr">
              <a:buNone/>
            </a:pPr>
            <a:r>
              <a:rPr lang="en-US" sz="3200" dirty="0" smtClean="0"/>
              <a:t>We heard the Windows 8 message loud and clear…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6764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865" y="439670"/>
            <a:ext cx="5676190" cy="4000000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49878" y="2147611"/>
            <a:ext cx="2968987" cy="1201645"/>
          </a:xfrm>
        </p:spPr>
        <p:txBody>
          <a:bodyPr>
            <a:normAutofit/>
          </a:bodyPr>
          <a:lstStyle/>
          <a:p>
            <a:pPr indent="0" algn="ctr">
              <a:buNone/>
            </a:pPr>
            <a:r>
              <a:rPr lang="en-US" sz="3200" dirty="0" smtClean="0"/>
              <a:t>Windows 8 Controls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5208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49878" y="2147611"/>
            <a:ext cx="8503444" cy="1201645"/>
          </a:xfrm>
        </p:spPr>
        <p:txBody>
          <a:bodyPr>
            <a:normAutofit/>
          </a:bodyPr>
          <a:lstStyle/>
          <a:p>
            <a:pPr indent="0" algn="ctr">
              <a:buNone/>
            </a:pPr>
            <a:r>
              <a:rPr lang="en-US" sz="3200" dirty="0" smtClean="0"/>
              <a:t>..but what about earlier versions of Windows?</a:t>
            </a:r>
            <a:endParaRPr lang="en-US" sz="3200" dirty="0"/>
          </a:p>
        </p:txBody>
      </p:sp>
      <p:pic>
        <p:nvPicPr>
          <p:cNvPr id="1026" name="Picture 2" descr="http://windows.intowindows.netdna-cdn.com/wp-content/uploads/2010/11/Windows-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26" y="2748433"/>
            <a:ext cx="2513294" cy="188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s.techhive.com/images/article/2013/12/windows_xp-100154667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073" y="2748433"/>
            <a:ext cx="2762249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944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Touch-Enabled Controls for WPF</a:t>
            </a:r>
            <a:endParaRPr lang="en-US" dirty="0"/>
          </a:p>
        </p:txBody>
      </p:sp>
      <p:pic>
        <p:nvPicPr>
          <p:cNvPr id="2050" name="Picture 2" descr="http://uimg.in/images/2014/11/10/YMoCK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794" y="1402080"/>
            <a:ext cx="4653560" cy="348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601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">
  <a:themeElements>
    <a:clrScheme name="Telerik 3.0 New Brand">
      <a:dk1>
        <a:srgbClr val="2A2D33"/>
      </a:dk1>
      <a:lt1>
        <a:srgbClr val="FFFFFF"/>
      </a:lt1>
      <a:dk2>
        <a:srgbClr val="384361"/>
      </a:dk2>
      <a:lt2>
        <a:srgbClr val="E1E5EA"/>
      </a:lt2>
      <a:accent1>
        <a:srgbClr val="E73039"/>
      </a:accent1>
      <a:accent2>
        <a:srgbClr val="FF8800"/>
      </a:accent2>
      <a:accent3>
        <a:srgbClr val="FFD73F"/>
      </a:accent3>
      <a:accent4>
        <a:srgbClr val="5DC62E"/>
      </a:accent4>
      <a:accent5>
        <a:srgbClr val="009B55"/>
      </a:accent5>
      <a:accent6>
        <a:srgbClr val="3CD5ED"/>
      </a:accent6>
      <a:hlink>
        <a:srgbClr val="0099CC"/>
      </a:hlink>
      <a:folHlink>
        <a:srgbClr val="9149B6"/>
      </a:folHlink>
    </a:clrScheme>
    <a:fontScheme name="Telerik Fonts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GlobalGathering" id="{7E85FF9B-8877-49BD-BF1B-DBAE84329A25}" vid="{14ED4DDA-1649-4FE2-8BAA-9DDDE833FA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10364</TotalTime>
  <Words>140</Words>
  <Application>Microsoft Office PowerPoint</Application>
  <PresentationFormat>On-screen Show (16:9)</PresentationFormat>
  <Paragraphs>25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Lato</vt:lpstr>
      <vt:lpstr>Lato Black</vt:lpstr>
      <vt:lpstr>Open Sans</vt:lpstr>
      <vt:lpstr>Open Sans Light</vt:lpstr>
      <vt:lpstr>Telerik</vt:lpstr>
      <vt:lpstr>Building Touch Apps with UI for WPF</vt:lpstr>
      <vt:lpstr>The Desktop</vt:lpstr>
      <vt:lpstr>With Windows 8 - Surface Tablets</vt:lpstr>
      <vt:lpstr>With Windows 8 - Screen</vt:lpstr>
      <vt:lpstr>With Windows 8 - Laptop</vt:lpstr>
      <vt:lpstr>PowerPoint Presentation</vt:lpstr>
      <vt:lpstr>PowerPoint Presentation</vt:lpstr>
      <vt:lpstr>PowerPoint Presentation</vt:lpstr>
      <vt:lpstr>Touch-Enabled Controls for WPF</vt:lpstr>
      <vt:lpstr>Most commonly used Gestures (Swipe, Pinch, Tap) 1/2</vt:lpstr>
      <vt:lpstr>Most commonly used Gestures (Tap &amp; Move, Tap &amp; Hold) 2/2</vt:lpstr>
      <vt:lpstr>Telerik UI for WPF Controls</vt:lpstr>
      <vt:lpstr>PowerPoint Presentation</vt:lpstr>
      <vt:lpstr>Default RadGridView</vt:lpstr>
      <vt:lpstr>RadGridView with Windows8Touch Theme </vt:lpstr>
      <vt:lpstr>RadChartView</vt:lpstr>
      <vt:lpstr>Maps</vt:lpstr>
      <vt:lpstr>RadRadialMenu</vt:lpstr>
      <vt:lpstr>PowerPoint Presentation</vt:lpstr>
      <vt:lpstr>PowerPoint Presentation</vt:lpstr>
      <vt:lpstr>RadTileList</vt:lpstr>
      <vt:lpstr>PowerPoint Presentation</vt:lpstr>
      <vt:lpstr>Thanks! Q&amp;A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Polya Vassileva</dc:creator>
  <cp:lastModifiedBy>Michael Crump</cp:lastModifiedBy>
  <cp:revision>188</cp:revision>
  <dcterms:created xsi:type="dcterms:W3CDTF">2013-04-11T08:37:24Z</dcterms:created>
  <dcterms:modified xsi:type="dcterms:W3CDTF">2015-05-04T03:29:17Z</dcterms:modified>
</cp:coreProperties>
</file>