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lvl1pPr defTabSz="685800">
      <a:defRPr sz="1400">
        <a:solidFill>
          <a:srgbClr val="2A2D33"/>
        </a:solidFill>
        <a:latin typeface="Lato"/>
        <a:ea typeface="Lato"/>
        <a:cs typeface="Lato"/>
        <a:sym typeface="Lato"/>
      </a:defRPr>
    </a:lvl1pPr>
    <a:lvl2pPr indent="342900" defTabSz="685800">
      <a:defRPr sz="1400">
        <a:solidFill>
          <a:srgbClr val="2A2D33"/>
        </a:solidFill>
        <a:latin typeface="Lato"/>
        <a:ea typeface="Lato"/>
        <a:cs typeface="Lato"/>
        <a:sym typeface="Lato"/>
      </a:defRPr>
    </a:lvl2pPr>
    <a:lvl3pPr indent="685800" defTabSz="685800">
      <a:defRPr sz="1400">
        <a:solidFill>
          <a:srgbClr val="2A2D33"/>
        </a:solidFill>
        <a:latin typeface="Lato"/>
        <a:ea typeface="Lato"/>
        <a:cs typeface="Lato"/>
        <a:sym typeface="Lato"/>
      </a:defRPr>
    </a:lvl3pPr>
    <a:lvl4pPr indent="1028700" defTabSz="685800">
      <a:defRPr sz="1400">
        <a:solidFill>
          <a:srgbClr val="2A2D33"/>
        </a:solidFill>
        <a:latin typeface="Lato"/>
        <a:ea typeface="Lato"/>
        <a:cs typeface="Lato"/>
        <a:sym typeface="Lato"/>
      </a:defRPr>
    </a:lvl4pPr>
    <a:lvl5pPr indent="1371600" defTabSz="685800">
      <a:defRPr sz="1400">
        <a:solidFill>
          <a:srgbClr val="2A2D33"/>
        </a:solidFill>
        <a:latin typeface="Lato"/>
        <a:ea typeface="Lato"/>
        <a:cs typeface="Lato"/>
        <a:sym typeface="Lato"/>
      </a:defRPr>
    </a:lvl5pPr>
    <a:lvl6pPr indent="1714500" defTabSz="685800">
      <a:defRPr sz="1400">
        <a:solidFill>
          <a:srgbClr val="2A2D33"/>
        </a:solidFill>
        <a:latin typeface="Lato"/>
        <a:ea typeface="Lato"/>
        <a:cs typeface="Lato"/>
        <a:sym typeface="Lato"/>
      </a:defRPr>
    </a:lvl6pPr>
    <a:lvl7pPr indent="2057400" defTabSz="685800">
      <a:defRPr sz="1400">
        <a:solidFill>
          <a:srgbClr val="2A2D33"/>
        </a:solidFill>
        <a:latin typeface="Lato"/>
        <a:ea typeface="Lato"/>
        <a:cs typeface="Lato"/>
        <a:sym typeface="Lato"/>
      </a:defRPr>
    </a:lvl7pPr>
    <a:lvl8pPr indent="2400300" defTabSz="685800">
      <a:defRPr sz="1400">
        <a:solidFill>
          <a:srgbClr val="2A2D33"/>
        </a:solidFill>
        <a:latin typeface="Lato"/>
        <a:ea typeface="Lato"/>
        <a:cs typeface="Lato"/>
        <a:sym typeface="Lato"/>
      </a:defRPr>
    </a:lvl8pPr>
    <a:lvl9pPr indent="2743200" defTabSz="685800">
      <a:defRPr sz="1400">
        <a:solidFill>
          <a:srgbClr val="2A2D33"/>
        </a:solidFill>
        <a:latin typeface="Lato"/>
        <a:ea typeface="Lato"/>
        <a:cs typeface="Lato"/>
        <a:sym typeface="Lat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Lato"/>
          <a:ea typeface="Lato"/>
          <a:cs typeface="Lato"/>
        </a:font>
        <a:srgbClr val="2A2D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6CCCC"/>
          </a:solidFill>
        </a:fill>
      </a:tcStyle>
    </a:wholeTbl>
    <a:band2H>
      <a:tcTxStyle b="def" i="def"/>
      <a:tcStyle>
        <a:tcBdr/>
        <a:fill>
          <a:solidFill>
            <a:srgbClr val="FAE7E7"/>
          </a:solidFill>
        </a:fill>
      </a:tcStyle>
    </a:band2H>
    <a:firstCol>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3039"/>
          </a:solidFill>
        </a:fill>
      </a:tcStyle>
    </a:firstCol>
    <a:la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3039"/>
          </a:solidFill>
        </a:fill>
      </a:tcStyle>
    </a:lastRow>
    <a:fir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3039"/>
          </a:solidFill>
        </a:fill>
      </a:tcStyle>
    </a:firstRow>
  </a:tblStyle>
  <a:tblStyle styleId="{C7B018BB-80A7-4F77-B60F-C8B233D01FF8}" styleName="">
    <a:tblBg/>
    <a:wholeTbl>
      <a:tcTxStyle b="on" i="on">
        <a:font>
          <a:latin typeface="Lato"/>
          <a:ea typeface="Lato"/>
          <a:cs typeface="Lato"/>
        </a:font>
        <a:srgbClr val="2A2D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0CD"/>
          </a:solidFill>
        </a:fill>
      </a:tcStyle>
    </a:wholeTbl>
    <a:band2H>
      <a:tcTxStyle b="def" i="def"/>
      <a:tcStyle>
        <a:tcBdr/>
        <a:fill>
          <a:solidFill>
            <a:srgbClr val="FFF8E8"/>
          </a:solidFill>
        </a:fill>
      </a:tcStyle>
    </a:band2H>
    <a:firstCol>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73F"/>
          </a:solidFill>
        </a:fill>
      </a:tcStyle>
    </a:firstCol>
    <a:la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73F"/>
          </a:solidFill>
        </a:fill>
      </a:tcStyle>
    </a:lastRow>
    <a:fir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73F"/>
          </a:solidFill>
        </a:fill>
      </a:tcStyle>
    </a:firstRow>
  </a:tblStyle>
  <a:tblStyle styleId="{EEE7283C-3CF3-47DC-8721-378D4A62B228}" styleName="">
    <a:tblBg/>
    <a:wholeTbl>
      <a:tcTxStyle b="on" i="on">
        <a:font>
          <a:latin typeface="Lato"/>
          <a:ea typeface="Lato"/>
          <a:cs typeface="Lato"/>
        </a:font>
        <a:srgbClr val="2A2D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FF8"/>
          </a:solidFill>
        </a:fill>
      </a:tcStyle>
    </a:wholeTbl>
    <a:band2H>
      <a:tcTxStyle b="def" i="def"/>
      <a:tcStyle>
        <a:tcBdr/>
        <a:fill>
          <a:solidFill>
            <a:srgbClr val="E7F7FC"/>
          </a:solidFill>
        </a:fill>
      </a:tcStyle>
    </a:band2H>
    <a:firstCol>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CD5ED"/>
          </a:solidFill>
        </a:fill>
      </a:tcStyle>
    </a:firstCol>
    <a:la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CD5ED"/>
          </a:solidFill>
        </a:fill>
      </a:tcStyle>
    </a:lastRow>
    <a:fir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CD5ED"/>
          </a:solidFill>
        </a:fill>
      </a:tcStyle>
    </a:firstRow>
  </a:tblStyle>
  <a:tblStyle styleId="{CF821DB8-F4EB-4A41-A1BA-3FCAFE7338EE}" styleName="">
    <a:tblBg/>
    <a:wholeTbl>
      <a:tcTxStyle b="on" i="on">
        <a:font>
          <a:latin typeface="Lato"/>
          <a:ea typeface="Lato"/>
          <a:cs typeface="Lato"/>
        </a:font>
        <a:srgbClr val="2A2D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n">
        <a:font>
          <a:latin typeface="Lato"/>
          <a:ea typeface="Lato"/>
          <a:cs typeface="Lat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3039"/>
          </a:solidFill>
        </a:fill>
      </a:tcStyle>
    </a:firstCol>
    <a:lastRow>
      <a:tcTxStyle b="on" i="on">
        <a:font>
          <a:latin typeface="Lato"/>
          <a:ea typeface="Lato"/>
          <a:cs typeface="Lato"/>
        </a:font>
        <a:srgbClr val="2A2D33"/>
      </a:tcTxStyle>
      <a:tcStyle>
        <a:tcBdr>
          <a:left>
            <a:ln w="12700" cap="flat">
              <a:noFill/>
              <a:miter lim="400000"/>
            </a:ln>
          </a:left>
          <a:right>
            <a:ln w="12700" cap="flat">
              <a:noFill/>
              <a:miter lim="400000"/>
            </a:ln>
          </a:right>
          <a:top>
            <a:ln w="50800" cap="flat">
              <a:solidFill>
                <a:srgbClr val="2A2D33"/>
              </a:solidFill>
              <a:prstDash val="solid"/>
              <a:bevel/>
            </a:ln>
          </a:top>
          <a:bottom>
            <a:ln w="25400" cap="flat">
              <a:solidFill>
                <a:srgbClr val="2A2D33"/>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Lato"/>
          <a:ea typeface="Lato"/>
          <a:cs typeface="Lato"/>
        </a:font>
        <a:srgbClr val="FFFFFF"/>
      </a:tcTxStyle>
      <a:tcStyle>
        <a:tcBdr>
          <a:left>
            <a:ln w="12700" cap="flat">
              <a:noFill/>
              <a:miter lim="400000"/>
            </a:ln>
          </a:left>
          <a:right>
            <a:ln w="12700" cap="flat">
              <a:noFill/>
              <a:miter lim="400000"/>
            </a:ln>
          </a:right>
          <a:top>
            <a:ln w="25400" cap="flat">
              <a:solidFill>
                <a:srgbClr val="2A2D33"/>
              </a:solidFill>
              <a:prstDash val="solid"/>
              <a:bevel/>
            </a:ln>
          </a:top>
          <a:bottom>
            <a:ln w="25400" cap="flat">
              <a:solidFill>
                <a:srgbClr val="2A2D33"/>
              </a:solidFill>
              <a:prstDash val="solid"/>
              <a:bevel/>
            </a:ln>
          </a:bottom>
          <a:insideH>
            <a:ln w="12700" cap="flat">
              <a:noFill/>
              <a:miter lim="400000"/>
            </a:ln>
          </a:insideH>
          <a:insideV>
            <a:ln w="12700" cap="flat">
              <a:noFill/>
              <a:miter lim="400000"/>
            </a:ln>
          </a:insideV>
        </a:tcBdr>
        <a:fill>
          <a:solidFill>
            <a:srgbClr val="E73039"/>
          </a:solidFill>
        </a:fill>
      </a:tcStyle>
    </a:firstRow>
  </a:tblStyle>
  <a:tblStyle styleId="{33BA23B1-9221-436E-865A-0063620EA4FD}" styleName="">
    <a:tblBg/>
    <a:wholeTbl>
      <a:tcTxStyle b="on" i="on">
        <a:font>
          <a:latin typeface="Lato"/>
          <a:ea typeface="Lato"/>
          <a:cs typeface="Lato"/>
        </a:font>
        <a:srgbClr val="2A2D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CCCC"/>
          </a:solidFill>
        </a:fill>
      </a:tcStyle>
    </a:wholeTbl>
    <a:band2H>
      <a:tcTxStyle b="def" i="def"/>
      <a:tcStyle>
        <a:tcBdr/>
        <a:fill>
          <a:solidFill>
            <a:srgbClr val="E7E7E7"/>
          </a:solidFill>
        </a:fill>
      </a:tcStyle>
    </a:band2H>
    <a:firstCol>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A2D33"/>
          </a:solidFill>
        </a:fill>
      </a:tcStyle>
    </a:firstCol>
    <a:la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A2D33"/>
          </a:solidFill>
        </a:fill>
      </a:tcStyle>
    </a:lastRow>
    <a:firstRow>
      <a:tcTxStyle b="on" i="on">
        <a:font>
          <a:latin typeface="Lato"/>
          <a:ea typeface="Lato"/>
          <a:cs typeface="Lat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A2D33"/>
          </a:solidFill>
        </a:fill>
      </a:tcStyle>
    </a:firstRow>
  </a:tblStyle>
  <a:tblStyle styleId="{2708684C-4D16-4618-839F-0558EEFCDFE6}" styleName="">
    <a:tblBg/>
    <a:wholeTbl>
      <a:tcTxStyle b="on" i="on">
        <a:font>
          <a:latin typeface="Lato"/>
          <a:ea typeface="Lato"/>
          <a:cs typeface="Lato"/>
        </a:font>
        <a:srgbClr val="2A2D33"/>
      </a:tcTxStyle>
      <a:tcStyle>
        <a:tcBdr>
          <a:left>
            <a:ln w="12700" cap="flat">
              <a:solidFill>
                <a:srgbClr val="2A2D33"/>
              </a:solidFill>
              <a:prstDash val="solid"/>
              <a:bevel/>
            </a:ln>
          </a:left>
          <a:right>
            <a:ln w="12700" cap="flat">
              <a:solidFill>
                <a:srgbClr val="2A2D33"/>
              </a:solidFill>
              <a:prstDash val="solid"/>
              <a:bevel/>
            </a:ln>
          </a:right>
          <a:top>
            <a:ln w="12700" cap="flat">
              <a:solidFill>
                <a:srgbClr val="2A2D33"/>
              </a:solidFill>
              <a:prstDash val="solid"/>
              <a:bevel/>
            </a:ln>
          </a:top>
          <a:bottom>
            <a:ln w="12700" cap="flat">
              <a:solidFill>
                <a:srgbClr val="2A2D33"/>
              </a:solidFill>
              <a:prstDash val="solid"/>
              <a:bevel/>
            </a:ln>
          </a:bottom>
          <a:insideH>
            <a:ln w="12700" cap="flat">
              <a:solidFill>
                <a:srgbClr val="2A2D33"/>
              </a:solidFill>
              <a:prstDash val="solid"/>
              <a:bevel/>
            </a:ln>
          </a:insideH>
          <a:insideV>
            <a:ln w="12700" cap="flat">
              <a:solidFill>
                <a:srgbClr val="2A2D33"/>
              </a:solidFill>
              <a:prstDash val="solid"/>
              <a:bevel/>
            </a:ln>
          </a:insideV>
        </a:tcBdr>
        <a:fill>
          <a:solidFill>
            <a:srgbClr val="2A2D33">
              <a:alpha val="20000"/>
            </a:srgbClr>
          </a:solidFill>
        </a:fill>
      </a:tcStyle>
    </a:wholeTbl>
    <a:band2H>
      <a:tcTxStyle b="def" i="def"/>
      <a:tcStyle>
        <a:tcBdr/>
        <a:fill>
          <a:solidFill>
            <a:srgbClr val="FFFFFF"/>
          </a:solidFill>
        </a:fill>
      </a:tcStyle>
    </a:band2H>
    <a:firstCol>
      <a:tcTxStyle b="on" i="on">
        <a:font>
          <a:latin typeface="Lato"/>
          <a:ea typeface="Lato"/>
          <a:cs typeface="Lato"/>
        </a:font>
        <a:srgbClr val="2A2D33"/>
      </a:tcTxStyle>
      <a:tcStyle>
        <a:tcBdr>
          <a:left>
            <a:ln w="12700" cap="flat">
              <a:solidFill>
                <a:srgbClr val="2A2D33"/>
              </a:solidFill>
              <a:prstDash val="solid"/>
              <a:bevel/>
            </a:ln>
          </a:left>
          <a:right>
            <a:ln w="12700" cap="flat">
              <a:solidFill>
                <a:srgbClr val="2A2D33"/>
              </a:solidFill>
              <a:prstDash val="solid"/>
              <a:bevel/>
            </a:ln>
          </a:right>
          <a:top>
            <a:ln w="12700" cap="flat">
              <a:solidFill>
                <a:srgbClr val="2A2D33"/>
              </a:solidFill>
              <a:prstDash val="solid"/>
              <a:bevel/>
            </a:ln>
          </a:top>
          <a:bottom>
            <a:ln w="12700" cap="flat">
              <a:solidFill>
                <a:srgbClr val="2A2D33"/>
              </a:solidFill>
              <a:prstDash val="solid"/>
              <a:bevel/>
            </a:ln>
          </a:bottom>
          <a:insideH>
            <a:ln w="12700" cap="flat">
              <a:solidFill>
                <a:srgbClr val="2A2D33"/>
              </a:solidFill>
              <a:prstDash val="solid"/>
              <a:bevel/>
            </a:ln>
          </a:insideH>
          <a:insideV>
            <a:ln w="12700" cap="flat">
              <a:solidFill>
                <a:srgbClr val="2A2D33"/>
              </a:solidFill>
              <a:prstDash val="solid"/>
              <a:bevel/>
            </a:ln>
          </a:insideV>
        </a:tcBdr>
        <a:fill>
          <a:solidFill>
            <a:srgbClr val="2A2D33">
              <a:alpha val="20000"/>
            </a:srgbClr>
          </a:solidFill>
        </a:fill>
      </a:tcStyle>
    </a:firstCol>
    <a:lastRow>
      <a:tcTxStyle b="on" i="on">
        <a:font>
          <a:latin typeface="Lato"/>
          <a:ea typeface="Lato"/>
          <a:cs typeface="Lato"/>
        </a:font>
        <a:srgbClr val="2A2D33"/>
      </a:tcTxStyle>
      <a:tcStyle>
        <a:tcBdr>
          <a:left>
            <a:ln w="12700" cap="flat">
              <a:solidFill>
                <a:srgbClr val="2A2D33"/>
              </a:solidFill>
              <a:prstDash val="solid"/>
              <a:bevel/>
            </a:ln>
          </a:left>
          <a:right>
            <a:ln w="12700" cap="flat">
              <a:solidFill>
                <a:srgbClr val="2A2D33"/>
              </a:solidFill>
              <a:prstDash val="solid"/>
              <a:bevel/>
            </a:ln>
          </a:right>
          <a:top>
            <a:ln w="50800" cap="flat">
              <a:solidFill>
                <a:srgbClr val="2A2D33"/>
              </a:solidFill>
              <a:prstDash val="solid"/>
              <a:bevel/>
            </a:ln>
          </a:top>
          <a:bottom>
            <a:ln w="12700" cap="flat">
              <a:solidFill>
                <a:srgbClr val="2A2D33"/>
              </a:solidFill>
              <a:prstDash val="solid"/>
              <a:bevel/>
            </a:ln>
          </a:bottom>
          <a:insideH>
            <a:ln w="12700" cap="flat">
              <a:solidFill>
                <a:srgbClr val="2A2D33"/>
              </a:solidFill>
              <a:prstDash val="solid"/>
              <a:bevel/>
            </a:ln>
          </a:insideH>
          <a:insideV>
            <a:ln w="12700" cap="flat">
              <a:solidFill>
                <a:srgbClr val="2A2D33"/>
              </a:solidFill>
              <a:prstDash val="solid"/>
              <a:bevel/>
            </a:ln>
          </a:insideV>
        </a:tcBdr>
        <a:fill>
          <a:noFill/>
        </a:fill>
      </a:tcStyle>
    </a:lastRow>
    <a:firstRow>
      <a:tcTxStyle b="on" i="on">
        <a:font>
          <a:latin typeface="Lato"/>
          <a:ea typeface="Lato"/>
          <a:cs typeface="Lato"/>
        </a:font>
        <a:srgbClr val="2A2D33"/>
      </a:tcTxStyle>
      <a:tcStyle>
        <a:tcBdr>
          <a:left>
            <a:ln w="12700" cap="flat">
              <a:solidFill>
                <a:srgbClr val="2A2D33"/>
              </a:solidFill>
              <a:prstDash val="solid"/>
              <a:bevel/>
            </a:ln>
          </a:left>
          <a:right>
            <a:ln w="12700" cap="flat">
              <a:solidFill>
                <a:srgbClr val="2A2D33"/>
              </a:solidFill>
              <a:prstDash val="solid"/>
              <a:bevel/>
            </a:ln>
          </a:right>
          <a:top>
            <a:ln w="12700" cap="flat">
              <a:solidFill>
                <a:srgbClr val="2A2D33"/>
              </a:solidFill>
              <a:prstDash val="solid"/>
              <a:bevel/>
            </a:ln>
          </a:top>
          <a:bottom>
            <a:ln w="25400" cap="flat">
              <a:solidFill>
                <a:srgbClr val="2A2D33"/>
              </a:solidFill>
              <a:prstDash val="solid"/>
              <a:bevel/>
            </a:ln>
          </a:bottom>
          <a:insideH>
            <a:ln w="12700" cap="flat">
              <a:solidFill>
                <a:srgbClr val="2A2D33"/>
              </a:solidFill>
              <a:prstDash val="solid"/>
              <a:bevel/>
            </a:ln>
          </a:insideH>
          <a:insideV>
            <a:ln w="12700" cap="flat">
              <a:solidFill>
                <a:srgbClr val="2A2D33"/>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9" name="image1.pdf"/>
          <p:cNvPicPr/>
          <p:nvPr/>
        </p:nvPicPr>
        <p:blipFill>
          <a:blip r:embed="rId2">
            <a:extLst/>
          </a:blip>
          <a:stretch>
            <a:fillRect/>
          </a:stretch>
        </p:blipFill>
        <p:spPr>
          <a:xfrm>
            <a:off x="2379" y="1"/>
            <a:ext cx="9141622" cy="5143501"/>
          </a:xfrm>
          <a:prstGeom prst="rect">
            <a:avLst/>
          </a:prstGeom>
          <a:ln w="12700">
            <a:miter lim="400000"/>
          </a:ln>
        </p:spPr>
      </p:pic>
      <p:pic>
        <p:nvPicPr>
          <p:cNvPr id="10" name="image2.pdf"/>
          <p:cNvPicPr/>
          <p:nvPr/>
        </p:nvPicPr>
        <p:blipFill>
          <a:blip r:embed="rId3">
            <a:extLst/>
          </a:blip>
          <a:stretch>
            <a:fillRect/>
          </a:stretch>
        </p:blipFill>
        <p:spPr>
          <a:xfrm>
            <a:off x="7579897" y="4662909"/>
            <a:ext cx="1296736" cy="366408"/>
          </a:xfrm>
          <a:prstGeom prst="rect">
            <a:avLst/>
          </a:prstGeom>
          <a:ln w="12700">
            <a:miter lim="400000"/>
          </a:ln>
        </p:spPr>
      </p:pic>
      <p:sp>
        <p:nvSpPr>
          <p:cNvPr id="11" name="Shape 11"/>
          <p:cNvSpPr/>
          <p:nvPr/>
        </p:nvSpPr>
        <p:spPr>
          <a:xfrm>
            <a:off x="338668" y="4889639"/>
            <a:ext cx="2580104" cy="1701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spAutoFit/>
          </a:bodyPr>
          <a:lstStyle>
            <a:lvl1pPr>
              <a:defRPr sz="700">
                <a:solidFill>
                  <a:srgbClr val="8B8C8D"/>
                </a:solidFill>
              </a:defRPr>
            </a:lvl1pPr>
          </a:lstStyle>
          <a:p>
            <a:pPr lvl="0">
              <a:defRPr sz="1800">
                <a:solidFill>
                  <a:srgbClr val="000000"/>
                </a:solidFill>
              </a:defRPr>
            </a:pPr>
            <a:r>
              <a:rPr sz="700">
                <a:solidFill>
                  <a:srgbClr val="8B8C8D"/>
                </a:solidFill>
              </a:rPr>
              <a:t>May 3-5, 2015  |  Boston, Massachusetts USA</a:t>
            </a:r>
          </a:p>
        </p:txBody>
      </p:sp>
      <p:pic>
        <p:nvPicPr>
          <p:cNvPr id="12" name="image3.pdf"/>
          <p:cNvPicPr/>
          <p:nvPr/>
        </p:nvPicPr>
        <p:blipFill>
          <a:blip r:embed="rId4">
            <a:extLst/>
          </a:blip>
          <a:stretch>
            <a:fillRect/>
          </a:stretch>
        </p:blipFill>
        <p:spPr>
          <a:xfrm>
            <a:off x="2379" y="1"/>
            <a:ext cx="9141622" cy="5143501"/>
          </a:xfrm>
          <a:prstGeom prst="rect">
            <a:avLst/>
          </a:prstGeom>
          <a:ln w="12700">
            <a:miter lim="400000"/>
          </a:ln>
        </p:spPr>
      </p:pic>
      <p:sp>
        <p:nvSpPr>
          <p:cNvPr id="13" name="Shape 13"/>
          <p:cNvSpPr/>
          <p:nvPr>
            <p:ph type="sldNum" sz="quarter" idx="2"/>
          </p:nvPr>
        </p:nvSpPr>
        <p:spPr>
          <a:prstGeom prst="rect">
            <a:avLst/>
          </a:prstGeom>
        </p:spPr>
        <p:txBody>
          <a:bodyPr/>
          <a:lstStyle/>
          <a:p>
            <a:pPr lvl="0"/>
            <a:fld id="{86CB4B4D-7CA3-9044-876B-883B54F8677D}" type="slidenum"/>
          </a:p>
        </p:txBody>
      </p:sp>
      <p:sp>
        <p:nvSpPr>
          <p:cNvPr id="14" name="Shape 14"/>
          <p:cNvSpPr/>
          <p:nvPr>
            <p:ph type="title"/>
          </p:nvPr>
        </p:nvSpPr>
        <p:spPr>
          <a:xfrm>
            <a:off x="328614" y="2690067"/>
            <a:ext cx="8129586" cy="607190"/>
          </a:xfrm>
          <a:prstGeom prst="rect">
            <a:avLst/>
          </a:prstGeom>
        </p:spPr>
        <p:txBody>
          <a:bodyPr/>
          <a:lstStyle>
            <a:lvl1pPr>
              <a:defRPr sz="4500"/>
            </a:lvl1pPr>
          </a:lstStyle>
          <a:p>
            <a:pPr lvl="0">
              <a:defRPr sz="1800">
                <a:solidFill>
                  <a:srgbClr val="000000"/>
                </a:solidFill>
              </a:defRPr>
            </a:pPr>
            <a:r>
              <a:rPr sz="4500">
                <a:solidFill>
                  <a:srgbClr val="2A2D33"/>
                </a:solidFill>
              </a:rPr>
              <a:t>Title Text</a:t>
            </a:r>
          </a:p>
        </p:txBody>
      </p:sp>
      <p:sp>
        <p:nvSpPr>
          <p:cNvPr id="15" name="Shape 15"/>
          <p:cNvSpPr/>
          <p:nvPr>
            <p:ph type="body" idx="1"/>
          </p:nvPr>
        </p:nvSpPr>
        <p:spPr>
          <a:xfrm>
            <a:off x="328614" y="3297256"/>
            <a:ext cx="8129586" cy="1620772"/>
          </a:xfrm>
          <a:prstGeom prst="rect">
            <a:avLst/>
          </a:prstGeom>
        </p:spPr>
        <p:txBody>
          <a:bodyPr/>
          <a:lstStyle>
            <a:lvl1pPr marL="0" indent="0">
              <a:buClrTx/>
              <a:buSzTx/>
              <a:buFontTx/>
              <a:buNone/>
              <a:defRPr sz="2100"/>
            </a:lvl1pPr>
            <a:lvl2pPr marL="0" indent="342900">
              <a:buClrTx/>
              <a:buSzTx/>
              <a:buFontTx/>
              <a:buNone/>
              <a:defRPr sz="2100"/>
            </a:lvl2pPr>
            <a:lvl3pPr marL="0" indent="685800">
              <a:buClrTx/>
              <a:buSzTx/>
              <a:buFontTx/>
              <a:buNone/>
              <a:defRPr sz="2100"/>
            </a:lvl3pPr>
            <a:lvl4pPr marL="0" indent="1028700">
              <a:buClrTx/>
              <a:buSzTx/>
              <a:buFontTx/>
              <a:buNone/>
              <a:defRPr sz="2100"/>
            </a:lvl4pPr>
            <a:lvl5pPr marL="0" indent="1371600">
              <a:buClrTx/>
              <a:buSzTx/>
              <a:buFontTx/>
              <a:buNone/>
              <a:defRPr sz="2100"/>
            </a:lvl5pPr>
          </a:lstStyle>
          <a:p>
            <a:pPr lvl="0">
              <a:defRPr sz="1800">
                <a:solidFill>
                  <a:srgbClr val="000000"/>
                </a:solidFill>
              </a:defRPr>
            </a:pPr>
            <a:r>
              <a:rPr sz="2100">
                <a:solidFill>
                  <a:srgbClr val="2A2D33"/>
                </a:solidFill>
              </a:rPr>
              <a:t>Body Level One</a:t>
            </a:r>
            <a:endParaRPr sz="2100">
              <a:solidFill>
                <a:srgbClr val="2A2D33"/>
              </a:solidFill>
            </a:endParaRPr>
          </a:p>
          <a:p>
            <a:pPr lvl="1">
              <a:defRPr sz="1800">
                <a:solidFill>
                  <a:srgbClr val="000000"/>
                </a:solidFill>
              </a:defRPr>
            </a:pPr>
            <a:r>
              <a:rPr sz="2100">
                <a:solidFill>
                  <a:srgbClr val="2A2D33"/>
                </a:solidFill>
              </a:rPr>
              <a:t>Body Level Two</a:t>
            </a:r>
            <a:endParaRPr sz="2100">
              <a:solidFill>
                <a:srgbClr val="2A2D33"/>
              </a:solidFill>
            </a:endParaRPr>
          </a:p>
          <a:p>
            <a:pPr lvl="2">
              <a:defRPr sz="1800">
                <a:solidFill>
                  <a:srgbClr val="000000"/>
                </a:solidFill>
              </a:defRPr>
            </a:pPr>
            <a:r>
              <a:rPr sz="2100">
                <a:solidFill>
                  <a:srgbClr val="2A2D33"/>
                </a:solidFill>
              </a:rPr>
              <a:t>Body Level Three</a:t>
            </a:r>
            <a:endParaRPr sz="2100">
              <a:solidFill>
                <a:srgbClr val="2A2D33"/>
              </a:solidFill>
            </a:endParaRPr>
          </a:p>
          <a:p>
            <a:pPr lvl="3">
              <a:defRPr sz="1800">
                <a:solidFill>
                  <a:srgbClr val="000000"/>
                </a:solidFill>
              </a:defRPr>
            </a:pPr>
            <a:r>
              <a:rPr sz="2100">
                <a:solidFill>
                  <a:srgbClr val="2A2D33"/>
                </a:solidFill>
              </a:rPr>
              <a:t>Body Level Four</a:t>
            </a:r>
            <a:endParaRPr sz="2100">
              <a:solidFill>
                <a:srgbClr val="2A2D33"/>
              </a:solidFill>
            </a:endParaRPr>
          </a:p>
          <a:p>
            <a:pPr lvl="4">
              <a:defRPr sz="1800">
                <a:solidFill>
                  <a:srgbClr val="000000"/>
                </a:solidFill>
              </a:defRPr>
            </a:pPr>
            <a:r>
              <a:rPr sz="2100">
                <a:solidFill>
                  <a:srgbClr val="2A2D33"/>
                </a:solidFill>
              </a:rPr>
              <a:t>Body Level Five</a:t>
            </a:r>
          </a:p>
        </p:txBody>
      </p:sp>
      <p:sp>
        <p:nvSpPr>
          <p:cNvPr id="16" name="Shape 16"/>
          <p:cNvSpPr/>
          <p:nvPr/>
        </p:nvSpPr>
        <p:spPr>
          <a:xfrm>
            <a:off x="338668" y="4889639"/>
            <a:ext cx="2580104" cy="1701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spAutoFit/>
          </a:bodyPr>
          <a:lstStyle>
            <a:lvl1pPr>
              <a:defRPr sz="700">
                <a:solidFill>
                  <a:srgbClr val="8B8C8D"/>
                </a:solidFill>
              </a:defRPr>
            </a:lvl1pPr>
          </a:lstStyle>
          <a:p>
            <a:pPr lvl="0">
              <a:defRPr sz="1800">
                <a:solidFill>
                  <a:srgbClr val="000000"/>
                </a:solidFill>
              </a:defRPr>
            </a:pPr>
            <a:r>
              <a:rPr sz="700">
                <a:solidFill>
                  <a:srgbClr val="8B8C8D"/>
                </a:solidFill>
              </a:rPr>
              <a:t>May 3-5, 2015  |  Boston, Massachusetts USA</a:t>
            </a:r>
          </a:p>
        </p:txBody>
      </p:sp>
      <p:pic>
        <p:nvPicPr>
          <p:cNvPr id="17" name="image2.pdf"/>
          <p:cNvPicPr/>
          <p:nvPr/>
        </p:nvPicPr>
        <p:blipFill>
          <a:blip r:embed="rId5">
            <a:extLst/>
          </a:blip>
          <a:stretch>
            <a:fillRect/>
          </a:stretch>
        </p:blipFill>
        <p:spPr>
          <a:xfrm>
            <a:off x="450070" y="766455"/>
            <a:ext cx="1760409" cy="497424"/>
          </a:xfrm>
          <a:prstGeom prst="rect">
            <a:avLst/>
          </a:prstGeom>
          <a:ln w="12700">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Blank w/ title">
    <p:spTree>
      <p:nvGrpSpPr>
        <p:cNvPr id="1" name=""/>
        <p:cNvGrpSpPr/>
        <p:nvPr/>
      </p:nvGrpSpPr>
      <p:grpSpPr>
        <a:xfrm>
          <a:off x="0" y="0"/>
          <a:ext cx="0" cy="0"/>
          <a:chOff x="0" y="0"/>
          <a:chExt cx="0" cy="0"/>
        </a:xfrm>
      </p:grpSpPr>
      <p:pic>
        <p:nvPicPr>
          <p:cNvPr id="19" name="image1.pdf"/>
          <p:cNvPicPr/>
          <p:nvPr/>
        </p:nvPicPr>
        <p:blipFill>
          <a:blip r:embed="rId2">
            <a:extLst/>
          </a:blip>
          <a:stretch>
            <a:fillRect/>
          </a:stretch>
        </p:blipFill>
        <p:spPr>
          <a:xfrm>
            <a:off x="2379" y="1"/>
            <a:ext cx="9141622" cy="5143501"/>
          </a:xfrm>
          <a:prstGeom prst="rect">
            <a:avLst/>
          </a:prstGeom>
          <a:ln w="12700">
            <a:miter lim="400000"/>
          </a:ln>
        </p:spPr>
      </p:pic>
      <p:pic>
        <p:nvPicPr>
          <p:cNvPr id="20" name="image2.pdf"/>
          <p:cNvPicPr/>
          <p:nvPr/>
        </p:nvPicPr>
        <p:blipFill>
          <a:blip r:embed="rId3">
            <a:extLst/>
          </a:blip>
          <a:stretch>
            <a:fillRect/>
          </a:stretch>
        </p:blipFill>
        <p:spPr>
          <a:xfrm>
            <a:off x="7579897" y="4662909"/>
            <a:ext cx="1296736" cy="366408"/>
          </a:xfrm>
          <a:prstGeom prst="rect">
            <a:avLst/>
          </a:prstGeom>
          <a:ln w="12700">
            <a:miter lim="400000"/>
          </a:ln>
        </p:spPr>
      </p:pic>
      <p:sp>
        <p:nvSpPr>
          <p:cNvPr id="21" name="Shape 21"/>
          <p:cNvSpPr/>
          <p:nvPr/>
        </p:nvSpPr>
        <p:spPr>
          <a:xfrm>
            <a:off x="338668" y="4889639"/>
            <a:ext cx="2580104" cy="1701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spAutoFit/>
          </a:bodyPr>
          <a:lstStyle>
            <a:lvl1pPr>
              <a:defRPr sz="700">
                <a:solidFill>
                  <a:srgbClr val="8B8C8D"/>
                </a:solidFill>
              </a:defRPr>
            </a:lvl1pPr>
          </a:lstStyle>
          <a:p>
            <a:pPr lvl="0">
              <a:defRPr sz="1800">
                <a:solidFill>
                  <a:srgbClr val="000000"/>
                </a:solidFill>
              </a:defRPr>
            </a:pPr>
            <a:r>
              <a:rPr sz="700">
                <a:solidFill>
                  <a:srgbClr val="8B8C8D"/>
                </a:solidFill>
              </a:rPr>
              <a:t>May 3-5, 2015  |  Boston, Massachusetts USA</a:t>
            </a:r>
          </a:p>
        </p:txBody>
      </p:sp>
      <p:sp>
        <p:nvSpPr>
          <p:cNvPr id="22" name="Shape 22"/>
          <p:cNvSpPr/>
          <p:nvPr>
            <p:ph type="sldNum" sz="quarter" idx="2"/>
          </p:nvPr>
        </p:nvSpPr>
        <p:spPr>
          <a:prstGeom prst="rect">
            <a:avLst/>
          </a:prstGeom>
        </p:spPr>
        <p:txBody>
          <a:bodyPr/>
          <a:lstStyle/>
          <a:p>
            <a:pPr lvl="0"/>
            <a:fld id="{86CB4B4D-7CA3-9044-876B-883B54F8677D}" type="slidenum"/>
          </a:p>
        </p:txBody>
      </p:sp>
      <p:sp>
        <p:nvSpPr>
          <p:cNvPr id="23" name="Shape 23"/>
          <p:cNvSpPr/>
          <p:nvPr>
            <p:ph type="title"/>
          </p:nvPr>
        </p:nvSpPr>
        <p:spPr>
          <a:xfrm>
            <a:off x="328614" y="127517"/>
            <a:ext cx="8503920" cy="987654"/>
          </a:xfrm>
          <a:prstGeom prst="rect">
            <a:avLst/>
          </a:prstGeom>
        </p:spPr>
        <p:txBody>
          <a:bodyPr/>
          <a:lstStyle/>
          <a:p>
            <a:pPr lvl="0">
              <a:defRPr sz="1800">
                <a:solidFill>
                  <a:srgbClr val="000000"/>
                </a:solidFill>
              </a:defRPr>
            </a:pPr>
            <a:r>
              <a:rPr sz="2400">
                <a:solidFill>
                  <a:srgbClr val="2A2D33"/>
                </a:solidFill>
              </a:rPr>
              <a:t>Title Text</a:t>
            </a:r>
          </a:p>
        </p:txBody>
      </p:sp>
      <p:sp>
        <p:nvSpPr>
          <p:cNvPr id="24" name="Shape 24"/>
          <p:cNvSpPr/>
          <p:nvPr>
            <p:ph type="body" idx="1"/>
          </p:nvPr>
        </p:nvSpPr>
        <p:spPr>
          <a:xfrm>
            <a:off x="328613" y="1115170"/>
            <a:ext cx="4120142" cy="4028331"/>
          </a:xfrm>
          <a:prstGeom prst="rect">
            <a:avLst/>
          </a:prstGeom>
        </p:spPr>
        <p:txBody>
          <a:bodyPr/>
          <a:lstStyle/>
          <a:p>
            <a:pPr lvl="0">
              <a:defRPr sz="1800">
                <a:solidFill>
                  <a:srgbClr val="000000"/>
                </a:solidFill>
              </a:defRPr>
            </a:pPr>
            <a:r>
              <a:rPr sz="2700">
                <a:solidFill>
                  <a:srgbClr val="2A2D33"/>
                </a:solidFill>
              </a:rPr>
              <a:t>Body Level One</a:t>
            </a:r>
            <a:endParaRPr sz="2700">
              <a:solidFill>
                <a:srgbClr val="2A2D33"/>
              </a:solidFill>
            </a:endParaRPr>
          </a:p>
          <a:p>
            <a:pPr lvl="1">
              <a:defRPr sz="1800">
                <a:solidFill>
                  <a:srgbClr val="000000"/>
                </a:solidFill>
              </a:defRPr>
            </a:pPr>
            <a:r>
              <a:rPr sz="2700">
                <a:solidFill>
                  <a:srgbClr val="2A2D33"/>
                </a:solidFill>
              </a:rPr>
              <a:t>Body Level Two</a:t>
            </a:r>
            <a:endParaRPr sz="2700">
              <a:solidFill>
                <a:srgbClr val="2A2D33"/>
              </a:solidFill>
            </a:endParaRPr>
          </a:p>
          <a:p>
            <a:pPr lvl="2">
              <a:defRPr sz="1800">
                <a:solidFill>
                  <a:srgbClr val="000000"/>
                </a:solidFill>
              </a:defRPr>
            </a:pPr>
            <a:r>
              <a:rPr sz="2700">
                <a:solidFill>
                  <a:srgbClr val="2A2D33"/>
                </a:solidFill>
              </a:rPr>
              <a:t>Body Level Three</a:t>
            </a:r>
            <a:endParaRPr sz="2700">
              <a:solidFill>
                <a:srgbClr val="2A2D33"/>
              </a:solidFill>
            </a:endParaRPr>
          </a:p>
          <a:p>
            <a:pPr lvl="3">
              <a:defRPr sz="1800">
                <a:solidFill>
                  <a:srgbClr val="000000"/>
                </a:solidFill>
              </a:defRPr>
            </a:pPr>
            <a:r>
              <a:rPr sz="2700">
                <a:solidFill>
                  <a:srgbClr val="2A2D33"/>
                </a:solidFill>
              </a:rPr>
              <a:t>Body Level Four</a:t>
            </a:r>
            <a:endParaRPr sz="2700">
              <a:solidFill>
                <a:srgbClr val="2A2D33"/>
              </a:solidFill>
            </a:endParaRPr>
          </a:p>
          <a:p>
            <a:pPr lvl="4">
              <a:defRPr sz="1800">
                <a:solidFill>
                  <a:srgbClr val="000000"/>
                </a:solidFill>
              </a:defRPr>
            </a:pPr>
            <a:r>
              <a:rPr sz="2700">
                <a:solidFill>
                  <a:srgbClr val="2A2D33"/>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Blank w/ title &amp; subtitle">
    <p:spTree>
      <p:nvGrpSpPr>
        <p:cNvPr id="1" name=""/>
        <p:cNvGrpSpPr/>
        <p:nvPr/>
      </p:nvGrpSpPr>
      <p:grpSpPr>
        <a:xfrm>
          <a:off x="0" y="0"/>
          <a:ext cx="0" cy="0"/>
          <a:chOff x="0" y="0"/>
          <a:chExt cx="0" cy="0"/>
        </a:xfrm>
      </p:grpSpPr>
      <p:sp>
        <p:nvSpPr>
          <p:cNvPr id="26" name="Shape 26"/>
          <p:cNvSpPr/>
          <p:nvPr>
            <p:ph type="sldNum" sz="quarter" idx="2"/>
          </p:nvPr>
        </p:nvSpPr>
        <p:spPr>
          <a:prstGeom prst="rect">
            <a:avLst/>
          </a:prstGeom>
        </p:spPr>
        <p:txBody>
          <a:bodyPr/>
          <a:lstStyle/>
          <a:p>
            <a:pPr lvl="0"/>
            <a:fld id="{86CB4B4D-7CA3-9044-876B-883B54F8677D}" type="slidenum"/>
          </a:p>
        </p:txBody>
      </p:sp>
      <p:sp>
        <p:nvSpPr>
          <p:cNvPr id="27" name="Shape 27"/>
          <p:cNvSpPr/>
          <p:nvPr>
            <p:ph type="title"/>
          </p:nvPr>
        </p:nvSpPr>
        <p:spPr>
          <a:prstGeom prst="rect">
            <a:avLst/>
          </a:prstGeom>
        </p:spPr>
        <p:txBody>
          <a:bodyPr/>
          <a:lstStyle/>
          <a:p>
            <a:pPr lvl="0">
              <a:defRPr sz="1800">
                <a:solidFill>
                  <a:srgbClr val="000000"/>
                </a:solidFill>
              </a:defRPr>
            </a:pPr>
            <a:r>
              <a:rPr sz="2400">
                <a:solidFill>
                  <a:srgbClr val="2A2D33"/>
                </a:solidFill>
              </a:rPr>
              <a:t>Title Text</a:t>
            </a:r>
          </a:p>
        </p:txBody>
      </p:sp>
      <p:sp>
        <p:nvSpPr>
          <p:cNvPr id="28" name="Shape 28"/>
          <p:cNvSpPr/>
          <p:nvPr>
            <p:ph type="body" idx="1"/>
          </p:nvPr>
        </p:nvSpPr>
        <p:spPr>
          <a:prstGeom prst="rect">
            <a:avLst/>
          </a:prstGeom>
        </p:spPr>
        <p:txBody>
          <a:bodyPr/>
          <a:lstStyle/>
          <a:p>
            <a:pPr lvl="0">
              <a:defRPr sz="1800">
                <a:solidFill>
                  <a:srgbClr val="000000"/>
                </a:solidFill>
              </a:defRPr>
            </a:pPr>
            <a:r>
              <a:rPr sz="2700">
                <a:solidFill>
                  <a:srgbClr val="2A2D33"/>
                </a:solidFill>
              </a:rPr>
              <a:t>Body Level One</a:t>
            </a:r>
            <a:endParaRPr sz="2700">
              <a:solidFill>
                <a:srgbClr val="2A2D33"/>
              </a:solidFill>
            </a:endParaRPr>
          </a:p>
          <a:p>
            <a:pPr lvl="1">
              <a:defRPr sz="1800">
                <a:solidFill>
                  <a:srgbClr val="000000"/>
                </a:solidFill>
              </a:defRPr>
            </a:pPr>
            <a:r>
              <a:rPr sz="2700">
                <a:solidFill>
                  <a:srgbClr val="2A2D33"/>
                </a:solidFill>
              </a:rPr>
              <a:t>Body Level Two</a:t>
            </a:r>
            <a:endParaRPr sz="2700">
              <a:solidFill>
                <a:srgbClr val="2A2D33"/>
              </a:solidFill>
            </a:endParaRPr>
          </a:p>
          <a:p>
            <a:pPr lvl="2">
              <a:defRPr sz="1800">
                <a:solidFill>
                  <a:srgbClr val="000000"/>
                </a:solidFill>
              </a:defRPr>
            </a:pPr>
            <a:r>
              <a:rPr sz="2700">
                <a:solidFill>
                  <a:srgbClr val="2A2D33"/>
                </a:solidFill>
              </a:rPr>
              <a:t>Body Level Three</a:t>
            </a:r>
            <a:endParaRPr sz="2700">
              <a:solidFill>
                <a:srgbClr val="2A2D33"/>
              </a:solidFill>
            </a:endParaRPr>
          </a:p>
          <a:p>
            <a:pPr lvl="3">
              <a:defRPr sz="1800">
                <a:solidFill>
                  <a:srgbClr val="000000"/>
                </a:solidFill>
              </a:defRPr>
            </a:pPr>
            <a:r>
              <a:rPr sz="2700">
                <a:solidFill>
                  <a:srgbClr val="2A2D33"/>
                </a:solidFill>
              </a:rPr>
              <a:t>Body Level Four</a:t>
            </a:r>
            <a:endParaRPr sz="2700">
              <a:solidFill>
                <a:srgbClr val="2A2D33"/>
              </a:solidFill>
            </a:endParaRPr>
          </a:p>
          <a:p>
            <a:pPr lvl="4">
              <a:defRPr sz="1800">
                <a:solidFill>
                  <a:srgbClr val="000000"/>
                </a:solidFill>
              </a:defRPr>
            </a:pPr>
            <a:r>
              <a:rPr sz="2700">
                <a:solidFill>
                  <a:srgbClr val="2A2D33"/>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df"/>
          <p:cNvPicPr/>
          <p:nvPr/>
        </p:nvPicPr>
        <p:blipFill>
          <a:blip r:embed="rId2">
            <a:extLst/>
          </a:blip>
          <a:stretch>
            <a:fillRect/>
          </a:stretch>
        </p:blipFill>
        <p:spPr>
          <a:xfrm>
            <a:off x="2379" y="1"/>
            <a:ext cx="9141622" cy="5143501"/>
          </a:xfrm>
          <a:prstGeom prst="rect">
            <a:avLst/>
          </a:prstGeom>
          <a:ln w="12700">
            <a:miter lim="400000"/>
          </a:ln>
        </p:spPr>
      </p:pic>
      <p:pic>
        <p:nvPicPr>
          <p:cNvPr id="3" name="image2.pdf"/>
          <p:cNvPicPr/>
          <p:nvPr/>
        </p:nvPicPr>
        <p:blipFill>
          <a:blip r:embed="rId3">
            <a:extLst/>
          </a:blip>
          <a:stretch>
            <a:fillRect/>
          </a:stretch>
        </p:blipFill>
        <p:spPr>
          <a:xfrm>
            <a:off x="7579897" y="4662909"/>
            <a:ext cx="1296736" cy="366408"/>
          </a:xfrm>
          <a:prstGeom prst="rect">
            <a:avLst/>
          </a:prstGeom>
          <a:ln w="12700">
            <a:miter lim="400000"/>
          </a:ln>
        </p:spPr>
      </p:pic>
      <p:sp>
        <p:nvSpPr>
          <p:cNvPr id="4" name="Shape 4"/>
          <p:cNvSpPr/>
          <p:nvPr/>
        </p:nvSpPr>
        <p:spPr>
          <a:xfrm>
            <a:off x="338668" y="4889639"/>
            <a:ext cx="2580104" cy="1701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spAutoFit/>
          </a:bodyPr>
          <a:lstStyle>
            <a:lvl1pPr>
              <a:defRPr sz="700">
                <a:solidFill>
                  <a:srgbClr val="8B8C8D"/>
                </a:solidFill>
              </a:defRPr>
            </a:lvl1pPr>
          </a:lstStyle>
          <a:p>
            <a:pPr lvl="0">
              <a:defRPr sz="1800">
                <a:solidFill>
                  <a:srgbClr val="000000"/>
                </a:solidFill>
              </a:defRPr>
            </a:pPr>
            <a:r>
              <a:rPr sz="700">
                <a:solidFill>
                  <a:srgbClr val="8B8C8D"/>
                </a:solidFill>
              </a:rPr>
              <a:t>May 3-5, 2015  |  Boston, Massachusetts USA</a:t>
            </a:r>
          </a:p>
        </p:txBody>
      </p:sp>
      <p:sp>
        <p:nvSpPr>
          <p:cNvPr id="5" name="Shape 5"/>
          <p:cNvSpPr/>
          <p:nvPr>
            <p:ph type="sldNum" sz="quarter" idx="2"/>
          </p:nvPr>
        </p:nvSpPr>
        <p:spPr>
          <a:xfrm>
            <a:off x="4193383" y="4870589"/>
            <a:ext cx="450057" cy="208281"/>
          </a:xfrm>
          <a:prstGeom prst="rect">
            <a:avLst/>
          </a:prstGeom>
          <a:ln w="12700">
            <a:miter lim="400000"/>
          </a:ln>
        </p:spPr>
        <p:txBody>
          <a:bodyPr lIns="34290" tIns="34290" rIns="34290" bIns="34290" anchor="ctr">
            <a:spAutoFit/>
          </a:bodyPr>
          <a:lstStyle>
            <a:lvl1pPr algn="r">
              <a:defRPr sz="900">
                <a:solidFill>
                  <a:srgbClr val="8B8C8D"/>
                </a:solidFill>
              </a:defRPr>
            </a:lvl1pPr>
          </a:lstStyle>
          <a:p>
            <a:pPr lvl="0"/>
            <a:fld id="{86CB4B4D-7CA3-9044-876B-883B54F8677D}" type="slidenum"/>
          </a:p>
        </p:txBody>
      </p:sp>
      <p:sp>
        <p:nvSpPr>
          <p:cNvPr id="6" name="Shape 6"/>
          <p:cNvSpPr/>
          <p:nvPr>
            <p:ph type="title"/>
          </p:nvPr>
        </p:nvSpPr>
        <p:spPr>
          <a:xfrm>
            <a:off x="328614" y="0"/>
            <a:ext cx="8503920" cy="1197547"/>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p>
            <a:pPr lvl="0">
              <a:defRPr sz="1800">
                <a:solidFill>
                  <a:srgbClr val="000000"/>
                </a:solidFill>
              </a:defRPr>
            </a:pPr>
            <a:r>
              <a:rPr sz="2400">
                <a:solidFill>
                  <a:srgbClr val="2A2D33"/>
                </a:solidFill>
              </a:rPr>
              <a:t>Title Text</a:t>
            </a:r>
          </a:p>
        </p:txBody>
      </p:sp>
      <p:sp>
        <p:nvSpPr>
          <p:cNvPr id="7" name="Shape 7"/>
          <p:cNvSpPr/>
          <p:nvPr>
            <p:ph type="body" idx="1"/>
          </p:nvPr>
        </p:nvSpPr>
        <p:spPr>
          <a:xfrm>
            <a:off x="328613" y="1350169"/>
            <a:ext cx="8503444" cy="379333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lvl="0">
              <a:defRPr sz="1800">
                <a:solidFill>
                  <a:srgbClr val="000000"/>
                </a:solidFill>
              </a:defRPr>
            </a:pPr>
            <a:r>
              <a:rPr sz="2700">
                <a:solidFill>
                  <a:srgbClr val="2A2D33"/>
                </a:solidFill>
              </a:rPr>
              <a:t>Body Level One</a:t>
            </a:r>
            <a:endParaRPr sz="2700">
              <a:solidFill>
                <a:srgbClr val="2A2D33"/>
              </a:solidFill>
            </a:endParaRPr>
          </a:p>
          <a:p>
            <a:pPr lvl="1">
              <a:defRPr sz="1800">
                <a:solidFill>
                  <a:srgbClr val="000000"/>
                </a:solidFill>
              </a:defRPr>
            </a:pPr>
            <a:r>
              <a:rPr sz="2700">
                <a:solidFill>
                  <a:srgbClr val="2A2D33"/>
                </a:solidFill>
              </a:rPr>
              <a:t>Body Level Two</a:t>
            </a:r>
            <a:endParaRPr sz="2700">
              <a:solidFill>
                <a:srgbClr val="2A2D33"/>
              </a:solidFill>
            </a:endParaRPr>
          </a:p>
          <a:p>
            <a:pPr lvl="2">
              <a:defRPr sz="1800">
                <a:solidFill>
                  <a:srgbClr val="000000"/>
                </a:solidFill>
              </a:defRPr>
            </a:pPr>
            <a:r>
              <a:rPr sz="2700">
                <a:solidFill>
                  <a:srgbClr val="2A2D33"/>
                </a:solidFill>
              </a:rPr>
              <a:t>Body Level Three</a:t>
            </a:r>
            <a:endParaRPr sz="2700">
              <a:solidFill>
                <a:srgbClr val="2A2D33"/>
              </a:solidFill>
            </a:endParaRPr>
          </a:p>
          <a:p>
            <a:pPr lvl="3">
              <a:defRPr sz="1800">
                <a:solidFill>
                  <a:srgbClr val="000000"/>
                </a:solidFill>
              </a:defRPr>
            </a:pPr>
            <a:r>
              <a:rPr sz="2700">
                <a:solidFill>
                  <a:srgbClr val="2A2D33"/>
                </a:solidFill>
              </a:rPr>
              <a:t>Body Level Four</a:t>
            </a:r>
            <a:endParaRPr sz="2700">
              <a:solidFill>
                <a:srgbClr val="2A2D33"/>
              </a:solidFill>
            </a:endParaRPr>
          </a:p>
          <a:p>
            <a:pPr lvl="4">
              <a:defRPr sz="1800">
                <a:solidFill>
                  <a:srgbClr val="000000"/>
                </a:solidFill>
              </a:defRPr>
            </a:pPr>
            <a:r>
              <a:rPr sz="2700">
                <a:solidFill>
                  <a:srgbClr val="2A2D33"/>
                </a:solidFill>
              </a:rP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spd="med" advClick="1"/>
  <p:txStyles>
    <p:titleStyle>
      <a:lvl1pPr defTabSz="685800">
        <a:lnSpc>
          <a:spcPct val="90000"/>
        </a:lnSpc>
        <a:defRPr sz="2400">
          <a:solidFill>
            <a:srgbClr val="2A2D33"/>
          </a:solidFill>
          <a:latin typeface="Lato Black"/>
          <a:ea typeface="Lato Black"/>
          <a:cs typeface="Lato Black"/>
          <a:sym typeface="Lato Black"/>
        </a:defRPr>
      </a:lvl1pPr>
      <a:lvl2pPr defTabSz="685800">
        <a:lnSpc>
          <a:spcPct val="90000"/>
        </a:lnSpc>
        <a:defRPr sz="2400">
          <a:solidFill>
            <a:srgbClr val="2A2D33"/>
          </a:solidFill>
          <a:latin typeface="Lato Black"/>
          <a:ea typeface="Lato Black"/>
          <a:cs typeface="Lato Black"/>
          <a:sym typeface="Lato Black"/>
        </a:defRPr>
      </a:lvl2pPr>
      <a:lvl3pPr defTabSz="685800">
        <a:lnSpc>
          <a:spcPct val="90000"/>
        </a:lnSpc>
        <a:defRPr sz="2400">
          <a:solidFill>
            <a:srgbClr val="2A2D33"/>
          </a:solidFill>
          <a:latin typeface="Lato Black"/>
          <a:ea typeface="Lato Black"/>
          <a:cs typeface="Lato Black"/>
          <a:sym typeface="Lato Black"/>
        </a:defRPr>
      </a:lvl3pPr>
      <a:lvl4pPr defTabSz="685800">
        <a:lnSpc>
          <a:spcPct val="90000"/>
        </a:lnSpc>
        <a:defRPr sz="2400">
          <a:solidFill>
            <a:srgbClr val="2A2D33"/>
          </a:solidFill>
          <a:latin typeface="Lato Black"/>
          <a:ea typeface="Lato Black"/>
          <a:cs typeface="Lato Black"/>
          <a:sym typeface="Lato Black"/>
        </a:defRPr>
      </a:lvl4pPr>
      <a:lvl5pPr defTabSz="685800">
        <a:lnSpc>
          <a:spcPct val="90000"/>
        </a:lnSpc>
        <a:defRPr sz="2400">
          <a:solidFill>
            <a:srgbClr val="2A2D33"/>
          </a:solidFill>
          <a:latin typeface="Lato Black"/>
          <a:ea typeface="Lato Black"/>
          <a:cs typeface="Lato Black"/>
          <a:sym typeface="Lato Black"/>
        </a:defRPr>
      </a:lvl5pPr>
      <a:lvl6pPr defTabSz="685800">
        <a:lnSpc>
          <a:spcPct val="90000"/>
        </a:lnSpc>
        <a:defRPr sz="2400">
          <a:solidFill>
            <a:srgbClr val="2A2D33"/>
          </a:solidFill>
          <a:latin typeface="Lato Black"/>
          <a:ea typeface="Lato Black"/>
          <a:cs typeface="Lato Black"/>
          <a:sym typeface="Lato Black"/>
        </a:defRPr>
      </a:lvl6pPr>
      <a:lvl7pPr defTabSz="685800">
        <a:lnSpc>
          <a:spcPct val="90000"/>
        </a:lnSpc>
        <a:defRPr sz="2400">
          <a:solidFill>
            <a:srgbClr val="2A2D33"/>
          </a:solidFill>
          <a:latin typeface="Lato Black"/>
          <a:ea typeface="Lato Black"/>
          <a:cs typeface="Lato Black"/>
          <a:sym typeface="Lato Black"/>
        </a:defRPr>
      </a:lvl7pPr>
      <a:lvl8pPr defTabSz="685800">
        <a:lnSpc>
          <a:spcPct val="90000"/>
        </a:lnSpc>
        <a:defRPr sz="2400">
          <a:solidFill>
            <a:srgbClr val="2A2D33"/>
          </a:solidFill>
          <a:latin typeface="Lato Black"/>
          <a:ea typeface="Lato Black"/>
          <a:cs typeface="Lato Black"/>
          <a:sym typeface="Lato Black"/>
        </a:defRPr>
      </a:lvl8pPr>
      <a:lvl9pPr defTabSz="685800">
        <a:lnSpc>
          <a:spcPct val="90000"/>
        </a:lnSpc>
        <a:defRPr sz="2400">
          <a:solidFill>
            <a:srgbClr val="2A2D33"/>
          </a:solidFill>
          <a:latin typeface="Lato Black"/>
          <a:ea typeface="Lato Black"/>
          <a:cs typeface="Lato Black"/>
          <a:sym typeface="Lato Black"/>
        </a:defRPr>
      </a:lvl9pPr>
    </p:titleStyle>
    <p:bodyStyle>
      <a:lvl1pPr marL="274320" indent="-137160" defTabSz="68580">
        <a:lnSpc>
          <a:spcPct val="90000"/>
        </a:lnSpc>
        <a:spcBef>
          <a:spcPts val="700"/>
        </a:spcBef>
        <a:buClr>
          <a:srgbClr val="5CE600"/>
        </a:buClr>
        <a:buSzPct val="80000"/>
        <a:buFont typeface="Arial"/>
        <a:buChar char="•"/>
        <a:defRPr sz="2700">
          <a:solidFill>
            <a:srgbClr val="2A2D33"/>
          </a:solidFill>
          <a:latin typeface="Lato"/>
          <a:ea typeface="Lato"/>
          <a:cs typeface="Lato"/>
          <a:sym typeface="Lato"/>
        </a:defRPr>
      </a:lvl1pPr>
      <a:lvl2pPr marL="313508" indent="-176348" defTabSz="68580">
        <a:lnSpc>
          <a:spcPct val="90000"/>
        </a:lnSpc>
        <a:spcBef>
          <a:spcPts val="700"/>
        </a:spcBef>
        <a:buClr>
          <a:srgbClr val="5CE600"/>
        </a:buClr>
        <a:buSzPct val="80000"/>
        <a:buFont typeface="Arial"/>
        <a:buChar char="•"/>
        <a:defRPr sz="2700">
          <a:solidFill>
            <a:srgbClr val="2A2D33"/>
          </a:solidFill>
          <a:latin typeface="Lato"/>
          <a:ea typeface="Lato"/>
          <a:cs typeface="Lato"/>
          <a:sym typeface="Lato"/>
        </a:defRPr>
      </a:lvl2pPr>
      <a:lvl3pPr marL="521208" indent="-246888" defTabSz="68580">
        <a:lnSpc>
          <a:spcPct val="90000"/>
        </a:lnSpc>
        <a:spcBef>
          <a:spcPts val="700"/>
        </a:spcBef>
        <a:buClr>
          <a:srgbClr val="5CE600"/>
        </a:buClr>
        <a:buSzPct val="80000"/>
        <a:buFont typeface="Arial"/>
        <a:buChar char="•"/>
        <a:defRPr sz="2700">
          <a:solidFill>
            <a:srgbClr val="2A2D33"/>
          </a:solidFill>
          <a:latin typeface="Lato"/>
          <a:ea typeface="Lato"/>
          <a:cs typeface="Lato"/>
          <a:sym typeface="Lato"/>
        </a:defRPr>
      </a:lvl3pPr>
      <a:lvl4pPr marL="676002" indent="-264522" defTabSz="68580">
        <a:lnSpc>
          <a:spcPct val="90000"/>
        </a:lnSpc>
        <a:spcBef>
          <a:spcPts val="700"/>
        </a:spcBef>
        <a:buClr>
          <a:srgbClr val="5CE600"/>
        </a:buClr>
        <a:buSzPct val="80000"/>
        <a:buFont typeface="Arial"/>
        <a:buChar char="•"/>
        <a:defRPr sz="2700">
          <a:solidFill>
            <a:srgbClr val="2A2D33"/>
          </a:solidFill>
          <a:latin typeface="Lato"/>
          <a:ea typeface="Lato"/>
          <a:cs typeface="Lato"/>
          <a:sym typeface="Lato"/>
        </a:defRPr>
      </a:lvl4pPr>
      <a:lvl5pPr marL="857250" indent="-308609" defTabSz="68580">
        <a:lnSpc>
          <a:spcPct val="90000"/>
        </a:lnSpc>
        <a:spcBef>
          <a:spcPts val="700"/>
        </a:spcBef>
        <a:buClr>
          <a:srgbClr val="5CE600"/>
        </a:buClr>
        <a:buSzPct val="80000"/>
        <a:buFont typeface="Arial"/>
        <a:buChar char="•"/>
        <a:defRPr sz="2700">
          <a:solidFill>
            <a:srgbClr val="2A2D33"/>
          </a:solidFill>
          <a:latin typeface="Lato"/>
          <a:ea typeface="Lato"/>
          <a:cs typeface="Lato"/>
          <a:sym typeface="Lato"/>
        </a:defRPr>
      </a:lvl5pPr>
      <a:lvl6pPr marL="2228850" indent="-514350" defTabSz="68580">
        <a:lnSpc>
          <a:spcPct val="90000"/>
        </a:lnSpc>
        <a:spcBef>
          <a:spcPts val="700"/>
        </a:spcBef>
        <a:buClr>
          <a:srgbClr val="5CE600"/>
        </a:buClr>
        <a:buSzPct val="100000"/>
        <a:buFont typeface="Arial"/>
        <a:buChar char="•"/>
        <a:defRPr sz="2700">
          <a:solidFill>
            <a:srgbClr val="2A2D33"/>
          </a:solidFill>
          <a:latin typeface="Lato"/>
          <a:ea typeface="Lato"/>
          <a:cs typeface="Lato"/>
          <a:sym typeface="Lato"/>
        </a:defRPr>
      </a:lvl6pPr>
      <a:lvl7pPr marL="2388053" indent="-330653" defTabSz="68580">
        <a:lnSpc>
          <a:spcPct val="90000"/>
        </a:lnSpc>
        <a:spcBef>
          <a:spcPts val="700"/>
        </a:spcBef>
        <a:buClr>
          <a:srgbClr val="5CE600"/>
        </a:buClr>
        <a:buSzPct val="100000"/>
        <a:buFont typeface="Arial"/>
        <a:buChar char="•"/>
        <a:defRPr sz="2700">
          <a:solidFill>
            <a:srgbClr val="2A2D33"/>
          </a:solidFill>
          <a:latin typeface="Lato"/>
          <a:ea typeface="Lato"/>
          <a:cs typeface="Lato"/>
          <a:sym typeface="Lato"/>
        </a:defRPr>
      </a:lvl7pPr>
      <a:lvl8pPr marL="2730953" indent="-330653" defTabSz="68580">
        <a:lnSpc>
          <a:spcPct val="90000"/>
        </a:lnSpc>
        <a:spcBef>
          <a:spcPts val="700"/>
        </a:spcBef>
        <a:buClr>
          <a:srgbClr val="5CE600"/>
        </a:buClr>
        <a:buSzPct val="100000"/>
        <a:buFont typeface="Arial"/>
        <a:buChar char="•"/>
        <a:defRPr sz="2700">
          <a:solidFill>
            <a:srgbClr val="2A2D33"/>
          </a:solidFill>
          <a:latin typeface="Lato"/>
          <a:ea typeface="Lato"/>
          <a:cs typeface="Lato"/>
          <a:sym typeface="Lato"/>
        </a:defRPr>
      </a:lvl8pPr>
      <a:lvl9pPr marL="3073853" indent="-330653" defTabSz="68580">
        <a:lnSpc>
          <a:spcPct val="90000"/>
        </a:lnSpc>
        <a:spcBef>
          <a:spcPts val="700"/>
        </a:spcBef>
        <a:buClr>
          <a:srgbClr val="5CE600"/>
        </a:buClr>
        <a:buSzPct val="100000"/>
        <a:buFont typeface="Arial"/>
        <a:buChar char="•"/>
        <a:defRPr sz="2700">
          <a:solidFill>
            <a:srgbClr val="2A2D33"/>
          </a:solidFill>
          <a:latin typeface="Lato"/>
          <a:ea typeface="Lato"/>
          <a:cs typeface="Lato"/>
          <a:sym typeface="Lato"/>
        </a:defRPr>
      </a:lvl9pPr>
    </p:bodyStyle>
    <p:otherStyle>
      <a:lvl1pPr algn="r" defTabSz="685800">
        <a:defRPr sz="900">
          <a:solidFill>
            <a:schemeClr val="tx1"/>
          </a:solidFill>
          <a:latin typeface="+mn-lt"/>
          <a:ea typeface="+mn-ea"/>
          <a:cs typeface="+mn-cs"/>
          <a:sym typeface="Lato"/>
        </a:defRPr>
      </a:lvl1pPr>
      <a:lvl2pPr indent="342900" algn="r" defTabSz="685800">
        <a:defRPr sz="900">
          <a:solidFill>
            <a:schemeClr val="tx1"/>
          </a:solidFill>
          <a:latin typeface="+mn-lt"/>
          <a:ea typeface="+mn-ea"/>
          <a:cs typeface="+mn-cs"/>
          <a:sym typeface="Lato"/>
        </a:defRPr>
      </a:lvl2pPr>
      <a:lvl3pPr indent="685800" algn="r" defTabSz="685800">
        <a:defRPr sz="900">
          <a:solidFill>
            <a:schemeClr val="tx1"/>
          </a:solidFill>
          <a:latin typeface="+mn-lt"/>
          <a:ea typeface="+mn-ea"/>
          <a:cs typeface="+mn-cs"/>
          <a:sym typeface="Lato"/>
        </a:defRPr>
      </a:lvl3pPr>
      <a:lvl4pPr indent="1028700" algn="r" defTabSz="685800">
        <a:defRPr sz="900">
          <a:solidFill>
            <a:schemeClr val="tx1"/>
          </a:solidFill>
          <a:latin typeface="+mn-lt"/>
          <a:ea typeface="+mn-ea"/>
          <a:cs typeface="+mn-cs"/>
          <a:sym typeface="Lato"/>
        </a:defRPr>
      </a:lvl4pPr>
      <a:lvl5pPr indent="1371600" algn="r" defTabSz="685800">
        <a:defRPr sz="900">
          <a:solidFill>
            <a:schemeClr val="tx1"/>
          </a:solidFill>
          <a:latin typeface="+mn-lt"/>
          <a:ea typeface="+mn-ea"/>
          <a:cs typeface="+mn-cs"/>
          <a:sym typeface="Lato"/>
        </a:defRPr>
      </a:lvl5pPr>
      <a:lvl6pPr indent="1714500" algn="r" defTabSz="685800">
        <a:defRPr sz="900">
          <a:solidFill>
            <a:schemeClr val="tx1"/>
          </a:solidFill>
          <a:latin typeface="+mn-lt"/>
          <a:ea typeface="+mn-ea"/>
          <a:cs typeface="+mn-cs"/>
          <a:sym typeface="Lato"/>
        </a:defRPr>
      </a:lvl6pPr>
      <a:lvl7pPr indent="2057400" algn="r" defTabSz="685800">
        <a:defRPr sz="900">
          <a:solidFill>
            <a:schemeClr val="tx1"/>
          </a:solidFill>
          <a:latin typeface="+mn-lt"/>
          <a:ea typeface="+mn-ea"/>
          <a:cs typeface="+mn-cs"/>
          <a:sym typeface="Lato"/>
        </a:defRPr>
      </a:lvl7pPr>
      <a:lvl8pPr indent="2400300" algn="r" defTabSz="685800">
        <a:defRPr sz="900">
          <a:solidFill>
            <a:schemeClr val="tx1"/>
          </a:solidFill>
          <a:latin typeface="+mn-lt"/>
          <a:ea typeface="+mn-ea"/>
          <a:cs typeface="+mn-cs"/>
          <a:sym typeface="Lato"/>
        </a:defRPr>
      </a:lvl8pPr>
      <a:lvl9pPr indent="2743200" algn="r" defTabSz="685800">
        <a:defRPr sz="900">
          <a:solidFill>
            <a:schemeClr val="tx1"/>
          </a:solidFill>
          <a:latin typeface="+mn-lt"/>
          <a:ea typeface="+mn-ea"/>
          <a:cs typeface="+mn-cs"/>
          <a:sym typeface="La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lerik.com/ios-ui" TargetMode="External"/><Relationship Id="rId3" Type="http://schemas.openxmlformats.org/officeDocument/2006/relationships/hyperlink" Target="http://www.telerik.com/android-ui" TargetMode="External"/><Relationship Id="rId4" Type="http://schemas.openxmlformats.org/officeDocument/2006/relationships/hyperlink" Target="http://bit.ly/next-hossain"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328614" y="2736057"/>
            <a:ext cx="8129586" cy="515210"/>
          </a:xfrm>
          <a:prstGeom prst="rect">
            <a:avLst/>
          </a:prstGeom>
        </p:spPr>
        <p:txBody>
          <a:bodyPr/>
          <a:lstStyle>
            <a:lvl1pPr>
              <a:defRPr sz="2400"/>
            </a:lvl1pPr>
          </a:lstStyle>
          <a:p>
            <a:pPr lvl="0">
              <a:defRPr sz="1800">
                <a:solidFill>
                  <a:srgbClr val="000000"/>
                </a:solidFill>
              </a:defRPr>
            </a:pPr>
            <a:r>
              <a:rPr sz="2400">
                <a:solidFill>
                  <a:srgbClr val="2A2D33"/>
                </a:solidFill>
              </a:rPr>
              <a:t>Telerik Native Mobile UI for  iOS and Android</a:t>
            </a:r>
          </a:p>
        </p:txBody>
      </p:sp>
      <p:sp>
        <p:nvSpPr>
          <p:cNvPr id="33" name="Shape 33"/>
          <p:cNvSpPr/>
          <p:nvPr>
            <p:ph type="body" idx="1"/>
          </p:nvPr>
        </p:nvSpPr>
        <p:spPr>
          <a:xfrm>
            <a:off x="328614" y="3297256"/>
            <a:ext cx="8129586" cy="334897"/>
          </a:xfrm>
          <a:prstGeom prst="rect">
            <a:avLst/>
          </a:prstGeom>
        </p:spPr>
        <p:txBody>
          <a:bodyPr/>
          <a:lstStyle>
            <a:lvl1pPr defTabSz="56921">
              <a:lnSpc>
                <a:spcPct val="81000"/>
              </a:lnSpc>
              <a:spcBef>
                <a:spcPts val="500"/>
              </a:spcBef>
              <a:defRPr sz="1743"/>
            </a:lvl1pPr>
          </a:lstStyle>
          <a:p>
            <a:pPr lvl="0">
              <a:defRPr sz="1800">
                <a:solidFill>
                  <a:srgbClr val="000000"/>
                </a:solidFill>
              </a:defRPr>
            </a:pPr>
            <a:r>
              <a:rPr sz="1743">
                <a:solidFill>
                  <a:srgbClr val="2A2D33"/>
                </a:solidFill>
              </a:rPr>
              <a:t> Mehfuz Hossain,  Enterprise Cloud and Platform</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pic>
        <p:nvPicPr>
          <p:cNvPr id="69" name="chart-pie-sample-1.png"/>
          <p:cNvPicPr/>
          <p:nvPr/>
        </p:nvPicPr>
        <p:blipFill>
          <a:blip r:embed="rId2">
            <a:extLst/>
          </a:blip>
          <a:stretch>
            <a:fillRect/>
          </a:stretch>
        </p:blipFill>
        <p:spPr>
          <a:xfrm>
            <a:off x="6658164" y="1262730"/>
            <a:ext cx="2401800" cy="2774034"/>
          </a:xfrm>
          <a:prstGeom prst="rect">
            <a:avLst/>
          </a:prstGeom>
          <a:ln w="12700">
            <a:miter lim="400000"/>
          </a:ln>
        </p:spPr>
      </p:pic>
      <p:sp>
        <p:nvSpPr>
          <p:cNvPr id="70" name="Shape 70"/>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Fill the Gaps in Android UI Framework</a:t>
            </a:r>
          </a:p>
        </p:txBody>
      </p:sp>
      <p:sp>
        <p:nvSpPr>
          <p:cNvPr id="71" name="Shape 71"/>
          <p:cNvSpPr/>
          <p:nvPr>
            <p:ph type="body" idx="1"/>
          </p:nvPr>
        </p:nvSpPr>
        <p:spPr>
          <a:xfrm>
            <a:off x="544513" y="556370"/>
            <a:ext cx="6091173" cy="437067"/>
          </a:xfrm>
          <a:prstGeom prst="rect">
            <a:avLst/>
          </a:prstGeom>
        </p:spPr>
        <p:txBody>
          <a:bodyPr lIns="0" tIns="0" rIns="0" bIns="0"/>
          <a:lstStyle>
            <a:lvl1pPr marL="0" indent="0" defTabSz="63093">
              <a:spcBef>
                <a:spcPts val="600"/>
              </a:spcBef>
              <a:buClrTx/>
              <a:buSzTx/>
              <a:buFontTx/>
              <a:buNone/>
              <a:defRPr sz="1932"/>
            </a:lvl1pPr>
          </a:lstStyle>
          <a:p>
            <a:pPr lvl="0">
              <a:defRPr sz="1800">
                <a:solidFill>
                  <a:srgbClr val="000000"/>
                </a:solidFill>
              </a:defRPr>
            </a:pPr>
            <a:r>
              <a:rPr sz="1932">
                <a:solidFill>
                  <a:srgbClr val="2A2D33"/>
                </a:solidFill>
              </a:rPr>
              <a:t>Rich data visualization to make your app look gorgeous </a:t>
            </a:r>
          </a:p>
        </p:txBody>
      </p:sp>
      <p:pic>
        <p:nvPicPr>
          <p:cNvPr id="72" name="Screen Shot 2015-04-17 at 12.18.28 AM.png"/>
          <p:cNvPicPr/>
          <p:nvPr/>
        </p:nvPicPr>
        <p:blipFill>
          <a:blip r:embed="rId3">
            <a:extLst/>
          </a:blip>
          <a:stretch>
            <a:fillRect/>
          </a:stretch>
        </p:blipFill>
        <p:spPr>
          <a:xfrm>
            <a:off x="539390" y="1489460"/>
            <a:ext cx="5796619" cy="2547304"/>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pic>
        <p:nvPicPr>
          <p:cNvPr id="74" name="support-for-your-preferred-ide.jpg"/>
          <p:cNvPicPr/>
          <p:nvPr/>
        </p:nvPicPr>
        <p:blipFill>
          <a:blip r:embed="rId2">
            <a:extLst/>
          </a:blip>
          <a:srcRect l="3244" t="493" r="3244" b="29323"/>
          <a:stretch>
            <a:fillRect/>
          </a:stretch>
        </p:blipFill>
        <p:spPr>
          <a:xfrm>
            <a:off x="4533796" y="1399295"/>
            <a:ext cx="4265894" cy="2760069"/>
          </a:xfrm>
          <a:prstGeom prst="rect">
            <a:avLst/>
          </a:prstGeom>
          <a:ln w="12700">
            <a:miter lim="400000"/>
          </a:ln>
        </p:spPr>
      </p:pic>
      <p:sp>
        <p:nvSpPr>
          <p:cNvPr id="75" name="Shape 75"/>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Support for your Favorite IDE</a:t>
            </a:r>
          </a:p>
        </p:txBody>
      </p:sp>
      <p:sp>
        <p:nvSpPr>
          <p:cNvPr id="76" name="Shape 76"/>
          <p:cNvSpPr/>
          <p:nvPr>
            <p:ph type="body" idx="1"/>
          </p:nvPr>
        </p:nvSpPr>
        <p:spPr>
          <a:xfrm>
            <a:off x="544513" y="556370"/>
            <a:ext cx="6091173"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UI for Android covers your favorite IDE of choice</a:t>
            </a:r>
          </a:p>
        </p:txBody>
      </p:sp>
      <p:sp>
        <p:nvSpPr>
          <p:cNvPr id="77" name="Shape 77"/>
          <p:cNvSpPr/>
          <p:nvPr/>
        </p:nvSpPr>
        <p:spPr>
          <a:xfrm>
            <a:off x="608013" y="1381832"/>
            <a:ext cx="4265696" cy="13591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268833" indent="-134416" defTabSz="67208">
              <a:lnSpc>
                <a:spcPct val="90000"/>
              </a:lnSpc>
              <a:spcBef>
                <a:spcPts val="600"/>
              </a:spcBef>
              <a:buClr>
                <a:srgbClr val="5CE600"/>
              </a:buClr>
              <a:buSzPct val="80000"/>
              <a:buFont typeface="Arial"/>
              <a:buChar char="•"/>
              <a:defRPr sz="1800">
                <a:solidFill>
                  <a:srgbClr val="000000"/>
                </a:solidFill>
              </a:defRPr>
            </a:pPr>
            <a:r>
              <a:rPr sz="2058">
                <a:solidFill>
                  <a:srgbClr val="2A2D33"/>
                </a:solidFill>
              </a:rPr>
              <a:t>UI for Android with Android Studio</a:t>
            </a:r>
            <a:endParaRPr sz="2058">
              <a:solidFill>
                <a:srgbClr val="2A2D33"/>
              </a:solidFill>
            </a:endParaRPr>
          </a:p>
          <a:p>
            <a:pPr lvl="0" marL="268833" indent="-134416" defTabSz="67208">
              <a:lnSpc>
                <a:spcPct val="90000"/>
              </a:lnSpc>
              <a:spcBef>
                <a:spcPts val="600"/>
              </a:spcBef>
              <a:buClr>
                <a:srgbClr val="5CE600"/>
              </a:buClr>
              <a:buSzPct val="80000"/>
              <a:buFont typeface="Arial"/>
              <a:buChar char="•"/>
              <a:defRPr sz="1800">
                <a:solidFill>
                  <a:srgbClr val="000000"/>
                </a:solidFill>
              </a:defRPr>
            </a:pPr>
            <a:r>
              <a:rPr sz="2058">
                <a:solidFill>
                  <a:srgbClr val="2A2D33"/>
                </a:solidFill>
              </a:rPr>
              <a:t>UI for Android with Eclipse</a:t>
            </a:r>
            <a:endParaRPr sz="2058">
              <a:solidFill>
                <a:srgbClr val="2A2D33"/>
              </a:solidFill>
            </a:endParaRPr>
          </a:p>
        </p:txBody>
      </p:sp>
      <p:sp>
        <p:nvSpPr>
          <p:cNvPr id="78" name="Shape 78"/>
          <p:cNvSpPr/>
          <p:nvPr/>
        </p:nvSpPr>
        <p:spPr>
          <a:xfrm>
            <a:off x="608136" y="4330917"/>
            <a:ext cx="6192527"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solidFill>
                  <a:srgbClr val="000000"/>
                </a:solidFill>
              </a:defRPr>
            </a:pPr>
            <a:r>
              <a:rPr sz="1400">
                <a:solidFill>
                  <a:srgbClr val="2A2D33"/>
                </a:solidFill>
              </a:rPr>
              <a:t>The API level support starts from Android Gingerbread (API level 9)</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80" name="Shape 80"/>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Predefined Styles and Palettes</a:t>
            </a:r>
          </a:p>
        </p:txBody>
      </p:sp>
      <p:sp>
        <p:nvSpPr>
          <p:cNvPr id="81" name="Shape 81"/>
          <p:cNvSpPr/>
          <p:nvPr>
            <p:ph type="body" idx="1"/>
          </p:nvPr>
        </p:nvSpPr>
        <p:spPr>
          <a:xfrm>
            <a:off x="544513" y="556370"/>
            <a:ext cx="8054975"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Built-in predefined styles compliant with Google’s design guidelines </a:t>
            </a:r>
          </a:p>
        </p:txBody>
      </p:sp>
      <p:sp>
        <p:nvSpPr>
          <p:cNvPr id="82" name="Shape 82"/>
          <p:cNvSpPr/>
          <p:nvPr/>
        </p:nvSpPr>
        <p:spPr>
          <a:xfrm>
            <a:off x="608013" y="1381832"/>
            <a:ext cx="4199468" cy="2998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34290">
              <a:lnSpc>
                <a:spcPct val="90000"/>
              </a:lnSpc>
              <a:spcBef>
                <a:spcPts val="300"/>
              </a:spcBef>
              <a:defRPr sz="2000"/>
            </a:lvl1pPr>
          </a:lstStyle>
          <a:p>
            <a:pPr lvl="0">
              <a:defRPr sz="1800">
                <a:solidFill>
                  <a:srgbClr val="000000"/>
                </a:solidFill>
              </a:defRPr>
            </a:pPr>
            <a:r>
              <a:rPr sz="2000">
                <a:solidFill>
                  <a:srgbClr val="2A2D33"/>
                </a:solidFill>
              </a:rPr>
              <a:t>UI for Android offers various predefined styles and palettes which are compliant with Google’s design guidelines. They help you achieve beautiful color combinations in your app. Furthermore, the controls support the Holo system themes, making it easy to implement your own visual styles.</a:t>
            </a:r>
            <a:endParaRPr sz="2000">
              <a:solidFill>
                <a:srgbClr val="2A2D33"/>
              </a:solidFill>
            </a:endParaRPr>
          </a:p>
        </p:txBody>
      </p:sp>
      <p:pic>
        <p:nvPicPr>
          <p:cNvPr id="83" name="predefinedstylespalettes.jpg"/>
          <p:cNvPicPr/>
          <p:nvPr/>
        </p:nvPicPr>
        <p:blipFill>
          <a:blip r:embed="rId2">
            <a:extLst/>
          </a:blip>
          <a:stretch>
            <a:fillRect/>
          </a:stretch>
        </p:blipFill>
        <p:spPr>
          <a:xfrm>
            <a:off x="4852670" y="983265"/>
            <a:ext cx="3866238" cy="3332964"/>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pic>
        <p:nvPicPr>
          <p:cNvPr id="85" name="panzoom.jpg"/>
          <p:cNvPicPr/>
          <p:nvPr/>
        </p:nvPicPr>
        <p:blipFill>
          <a:blip r:embed="rId2">
            <a:extLst/>
          </a:blip>
          <a:srcRect l="0" t="0" r="0" b="37109"/>
          <a:stretch>
            <a:fillRect/>
          </a:stretch>
        </p:blipFill>
        <p:spPr>
          <a:xfrm>
            <a:off x="4906611" y="1433314"/>
            <a:ext cx="4199657" cy="2276888"/>
          </a:xfrm>
          <a:prstGeom prst="rect">
            <a:avLst/>
          </a:prstGeom>
          <a:ln w="12700">
            <a:miter lim="400000"/>
          </a:ln>
        </p:spPr>
      </p:pic>
      <p:sp>
        <p:nvSpPr>
          <p:cNvPr id="86" name="Shape 86"/>
          <p:cNvSpPr/>
          <p:nvPr/>
        </p:nvSpPr>
        <p:spPr>
          <a:xfrm>
            <a:off x="533101" y="199518"/>
            <a:ext cx="7366598" cy="8470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
              <a:lnSpc>
                <a:spcPct val="90000"/>
              </a:lnSpc>
              <a:spcBef>
                <a:spcPts val="700"/>
              </a:spcBef>
              <a:defRPr b="1" sz="2400"/>
            </a:lvl1pPr>
          </a:lstStyle>
          <a:p>
            <a:pPr lvl="0">
              <a:defRPr b="0" sz="1800">
                <a:solidFill>
                  <a:srgbClr val="000000"/>
                </a:solidFill>
              </a:defRPr>
            </a:pPr>
            <a:r>
              <a:rPr b="1" sz="2400">
                <a:solidFill>
                  <a:srgbClr val="2A2D33"/>
                </a:solidFill>
              </a:rPr>
              <a:t>Fast and Precise Pan and Zoom</a:t>
            </a:r>
            <a:endParaRPr b="1" sz="2400">
              <a:solidFill>
                <a:srgbClr val="2A2D33"/>
              </a:solidFill>
            </a:endParaRPr>
          </a:p>
        </p:txBody>
      </p:sp>
      <p:sp>
        <p:nvSpPr>
          <p:cNvPr id="87" name="Shape 87"/>
          <p:cNvSpPr/>
          <p:nvPr>
            <p:ph type="body" idx="1"/>
          </p:nvPr>
        </p:nvSpPr>
        <p:spPr>
          <a:xfrm>
            <a:off x="544513" y="556370"/>
            <a:ext cx="8054975"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Provides smooth pinch/pan and drag/zoom</a:t>
            </a:r>
          </a:p>
        </p:txBody>
      </p:sp>
      <p:sp>
        <p:nvSpPr>
          <p:cNvPr id="88" name="Shape 88"/>
          <p:cNvSpPr/>
          <p:nvPr/>
        </p:nvSpPr>
        <p:spPr>
          <a:xfrm>
            <a:off x="608013" y="1381832"/>
            <a:ext cx="4199468" cy="2998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68580">
              <a:lnSpc>
                <a:spcPct val="90000"/>
              </a:lnSpc>
              <a:spcBef>
                <a:spcPts val="700"/>
              </a:spcBef>
              <a:defRPr sz="2200"/>
            </a:lvl1pPr>
          </a:lstStyle>
          <a:p>
            <a:pPr lvl="0">
              <a:defRPr sz="1800">
                <a:solidFill>
                  <a:srgbClr val="000000"/>
                </a:solidFill>
              </a:defRPr>
            </a:pPr>
            <a:r>
              <a:rPr sz="2200">
                <a:solidFill>
                  <a:srgbClr val="2A2D33"/>
                </a:solidFill>
              </a:rPr>
              <a:t>The pinch/pan and drag/zoom gestures deliver smooth and fluid experience when using UI for Android. Thanks to the highly optimized UI virtualization mechanism, the data points are drawn on demand, contributing to highly efficient performance on the mobile device.</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90" name="Shape 90"/>
          <p:cNvSpPr/>
          <p:nvPr/>
        </p:nvSpPr>
        <p:spPr>
          <a:xfrm>
            <a:off x="533101" y="199518"/>
            <a:ext cx="7366598" cy="8470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8580">
              <a:lnSpc>
                <a:spcPct val="90000"/>
              </a:lnSpc>
              <a:spcBef>
                <a:spcPts val="700"/>
              </a:spcBef>
              <a:defRPr b="1" sz="2400"/>
            </a:lvl1pPr>
          </a:lstStyle>
          <a:p>
            <a:pPr lvl="0">
              <a:defRPr b="0" sz="1800">
                <a:solidFill>
                  <a:srgbClr val="000000"/>
                </a:solidFill>
              </a:defRPr>
            </a:pPr>
            <a:r>
              <a:rPr b="1" sz="2400">
                <a:solidFill>
                  <a:srgbClr val="2A2D33"/>
                </a:solidFill>
              </a:rPr>
              <a:t>Ultimate Performance</a:t>
            </a:r>
            <a:endParaRPr b="1" sz="2400">
              <a:solidFill>
                <a:srgbClr val="2A2D33"/>
              </a:solidFill>
            </a:endParaRPr>
          </a:p>
        </p:txBody>
      </p:sp>
      <p:sp>
        <p:nvSpPr>
          <p:cNvPr id="91" name="Shape 91"/>
          <p:cNvSpPr/>
          <p:nvPr>
            <p:ph type="body" idx="1"/>
          </p:nvPr>
        </p:nvSpPr>
        <p:spPr>
          <a:xfrm>
            <a:off x="544513" y="556370"/>
            <a:ext cx="8054975"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Smooth experience any device or form factor</a:t>
            </a:r>
          </a:p>
        </p:txBody>
      </p:sp>
      <p:sp>
        <p:nvSpPr>
          <p:cNvPr id="92" name="Shape 92"/>
          <p:cNvSpPr/>
          <p:nvPr/>
        </p:nvSpPr>
        <p:spPr>
          <a:xfrm>
            <a:off x="608013" y="1381832"/>
            <a:ext cx="4199468" cy="2998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68580">
              <a:lnSpc>
                <a:spcPct val="90000"/>
              </a:lnSpc>
              <a:spcBef>
                <a:spcPts val="700"/>
              </a:spcBef>
              <a:defRPr sz="2100"/>
            </a:lvl1pPr>
          </a:lstStyle>
          <a:p>
            <a:pPr lvl="0">
              <a:defRPr sz="1800">
                <a:solidFill>
                  <a:srgbClr val="000000"/>
                </a:solidFill>
              </a:defRPr>
            </a:pPr>
            <a:r>
              <a:rPr sz="2100">
                <a:solidFill>
                  <a:srgbClr val="2A2D33"/>
                </a:solidFill>
              </a:rPr>
              <a:t>UI for Android provides the same smooth experience on any device and screen-size running Android. The controls deliver fast loading, excellent drawing capabilities and pixel-perfectness. Thanks to UI virtualization the charts rendering is optimized to the maximum.</a:t>
            </a:r>
          </a:p>
        </p:txBody>
      </p:sp>
      <p:pic>
        <p:nvPicPr>
          <p:cNvPr id="93" name="pasted-image.jpg"/>
          <p:cNvPicPr/>
          <p:nvPr/>
        </p:nvPicPr>
        <p:blipFill>
          <a:blip r:embed="rId2">
            <a:extLst/>
          </a:blip>
          <a:srcRect l="12099" t="0" r="0" b="0"/>
          <a:stretch>
            <a:fillRect/>
          </a:stretch>
        </p:blipFill>
        <p:spPr>
          <a:xfrm>
            <a:off x="5125703" y="1117164"/>
            <a:ext cx="3596985" cy="3527683"/>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95" name="Shape 95"/>
          <p:cNvSpPr/>
          <p:nvPr/>
        </p:nvSpPr>
        <p:spPr>
          <a:xfrm>
            <a:off x="3841752" y="2252979"/>
            <a:ext cx="1460496" cy="637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90000"/>
              </a:lnSpc>
              <a:defRPr sz="1800">
                <a:solidFill>
                  <a:srgbClr val="000000"/>
                </a:solidFill>
              </a:defRPr>
            </a:pPr>
            <a:r>
              <a:rPr sz="3600">
                <a:solidFill>
                  <a:srgbClr val="2A2D33"/>
                </a:solidFill>
                <a:latin typeface="Lato Black"/>
                <a:ea typeface="Lato Black"/>
                <a:cs typeface="Lato Black"/>
                <a:sym typeface="Lato Black"/>
              </a:rPr>
              <a:t>Demo</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97" name="Shape 97"/>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Bindings for Xamarin</a:t>
            </a:r>
          </a:p>
        </p:txBody>
      </p:sp>
      <p:sp>
        <p:nvSpPr>
          <p:cNvPr id="98" name="Shape 98"/>
          <p:cNvSpPr/>
          <p:nvPr/>
        </p:nvSpPr>
        <p:spPr>
          <a:xfrm>
            <a:off x="609714" y="1123306"/>
            <a:ext cx="4538796" cy="169294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lvl="0" defTabSz="27432">
              <a:lnSpc>
                <a:spcPct val="90000"/>
              </a:lnSpc>
              <a:spcBef>
                <a:spcPts val="200"/>
              </a:spcBef>
              <a:defRPr sz="1800">
                <a:solidFill>
                  <a:srgbClr val="000000"/>
                </a:solidFill>
              </a:defRPr>
            </a:pPr>
            <a:r>
              <a:rPr sz="2000">
                <a:solidFill>
                  <a:srgbClr val="2A2D33"/>
                </a:solidFill>
              </a:rPr>
              <a:t>Provides C# bindings (a.k.a. Wrappers) for Xamarin to make developers productive while using Xamarin platform.</a:t>
            </a:r>
            <a:endParaRPr sz="2000">
              <a:solidFill>
                <a:srgbClr val="2A2D33"/>
              </a:solidFill>
            </a:endParaRPr>
          </a:p>
          <a:p>
            <a:pPr lvl="0" defTabSz="27432">
              <a:lnSpc>
                <a:spcPct val="90000"/>
              </a:lnSpc>
              <a:spcBef>
                <a:spcPts val="200"/>
              </a:spcBef>
              <a:defRPr sz="1800">
                <a:solidFill>
                  <a:srgbClr val="000000"/>
                </a:solidFill>
              </a:defRPr>
            </a:pPr>
            <a:endParaRPr>
              <a:solidFill>
                <a:srgbClr val="2A2D33"/>
              </a:solidFill>
            </a:endParaRPr>
          </a:p>
        </p:txBody>
      </p:sp>
      <p:pic>
        <p:nvPicPr>
          <p:cNvPr id="99" name="overview-native_ui_on_every_platform.png"/>
          <p:cNvPicPr/>
          <p:nvPr/>
        </p:nvPicPr>
        <p:blipFill>
          <a:blip r:embed="rId2">
            <a:extLst/>
          </a:blip>
          <a:srcRect l="21333" t="0" r="0" b="0"/>
          <a:stretch>
            <a:fillRect/>
          </a:stretch>
        </p:blipFill>
        <p:spPr>
          <a:xfrm>
            <a:off x="5500437" y="596106"/>
            <a:ext cx="4006198" cy="4154515"/>
          </a:xfrm>
          <a:prstGeom prst="rect">
            <a:avLst/>
          </a:prstGeom>
          <a:ln w="12700">
            <a:miter lim="400000"/>
          </a:ln>
        </p:spPr>
      </p:pic>
      <p:pic>
        <p:nvPicPr>
          <p:cNvPr id="100" name="Screen Shot 2015-05-02 at 11.34.41 AM.png"/>
          <p:cNvPicPr/>
          <p:nvPr/>
        </p:nvPicPr>
        <p:blipFill>
          <a:blip r:embed="rId3">
            <a:extLst/>
          </a:blip>
          <a:stretch>
            <a:fillRect/>
          </a:stretch>
        </p:blipFill>
        <p:spPr>
          <a:xfrm>
            <a:off x="394602" y="3636674"/>
            <a:ext cx="2976236" cy="1013740"/>
          </a:xfrm>
          <a:prstGeom prst="rect">
            <a:avLst/>
          </a:prstGeom>
          <a:ln w="12700">
            <a:miter lim="400000"/>
          </a:ln>
        </p:spPr>
      </p:pic>
      <p:sp>
        <p:nvSpPr>
          <p:cNvPr id="101" name="Shape 101"/>
          <p:cNvSpPr/>
          <p:nvPr/>
        </p:nvSpPr>
        <p:spPr>
          <a:xfrm>
            <a:off x="589981" y="2823408"/>
            <a:ext cx="4349662"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2600">
                <a:latin typeface="+mj-lt"/>
                <a:ea typeface="+mj-ea"/>
                <a:cs typeface="+mj-cs"/>
                <a:sym typeface="Helvetica"/>
              </a:defRPr>
            </a:lvl1pPr>
          </a:lstStyle>
          <a:p>
            <a:pPr lvl="0">
              <a:defRPr b="0" sz="1800">
                <a:solidFill>
                  <a:srgbClr val="000000"/>
                </a:solidFill>
              </a:defRPr>
            </a:pPr>
            <a:r>
              <a:rPr b="1" sz="2600">
                <a:solidFill>
                  <a:srgbClr val="2A2D33"/>
                </a:solidFill>
              </a:rPr>
              <a:t>Available as UI for Xamarin</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103" name="Shape 103"/>
          <p:cNvSpPr/>
          <p:nvPr/>
        </p:nvSpPr>
        <p:spPr>
          <a:xfrm>
            <a:off x="344688" y="246380"/>
            <a:ext cx="2942824" cy="637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90000"/>
              </a:lnSpc>
              <a:defRPr sz="1800">
                <a:solidFill>
                  <a:srgbClr val="000000"/>
                </a:solidFill>
              </a:defRPr>
            </a:pPr>
            <a:r>
              <a:rPr sz="3600">
                <a:solidFill>
                  <a:srgbClr val="2A2D33"/>
                </a:solidFill>
                <a:latin typeface="Lato Black"/>
                <a:ea typeface="Lato Black"/>
                <a:cs typeface="Lato Black"/>
                <a:sym typeface="Lato Black"/>
              </a:rPr>
              <a:t>Q &amp; A</a:t>
            </a:r>
          </a:p>
        </p:txBody>
      </p:sp>
      <p:sp>
        <p:nvSpPr>
          <p:cNvPr id="104" name="Shape 104"/>
          <p:cNvSpPr/>
          <p:nvPr/>
        </p:nvSpPr>
        <p:spPr>
          <a:xfrm>
            <a:off x="138113" y="1826332"/>
            <a:ext cx="4265696" cy="135911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lvl="0" marL="274320" indent="-137160" defTabSz="68580">
              <a:lnSpc>
                <a:spcPct val="90000"/>
              </a:lnSpc>
              <a:spcBef>
                <a:spcPts val="700"/>
              </a:spcBef>
              <a:buClr>
                <a:srgbClr val="5CE600"/>
              </a:buClr>
              <a:buSzPct val="80000"/>
              <a:buFont typeface="Arial"/>
              <a:buChar char="•"/>
              <a:defRPr sz="1800">
                <a:solidFill>
                  <a:srgbClr val="000000"/>
                </a:solidFill>
              </a:defRPr>
            </a:pPr>
            <a:r>
              <a:rPr sz="2100" u="sng">
                <a:solidFill>
                  <a:srgbClr val="0099CC"/>
                </a:solidFill>
                <a:uFill>
                  <a:solidFill>
                    <a:srgbClr val="0099CC"/>
                  </a:solidFill>
                </a:uFill>
                <a:hlinkClick r:id="rId2" invalidUrl="" action="" tgtFrame="" tooltip="" history="1" highlightClick="0" endSnd="0"/>
              </a:rPr>
              <a:t>http://www.telerik.com/ios-ui</a:t>
            </a:r>
            <a:endParaRPr sz="2100">
              <a:solidFill>
                <a:srgbClr val="2A2D33"/>
              </a:solidFill>
            </a:endParaRPr>
          </a:p>
          <a:p>
            <a:pPr lvl="0" marL="274320" indent="-137160" defTabSz="68580">
              <a:lnSpc>
                <a:spcPct val="90000"/>
              </a:lnSpc>
              <a:spcBef>
                <a:spcPts val="700"/>
              </a:spcBef>
              <a:buClr>
                <a:srgbClr val="5CE600"/>
              </a:buClr>
              <a:buSzPct val="80000"/>
              <a:buFont typeface="Arial"/>
              <a:buChar char="•"/>
              <a:defRPr sz="1800">
                <a:solidFill>
                  <a:srgbClr val="000000"/>
                </a:solidFill>
              </a:defRPr>
            </a:pPr>
            <a:r>
              <a:rPr sz="2100" u="sng">
                <a:solidFill>
                  <a:srgbClr val="0099CC"/>
                </a:solidFill>
                <a:uFill>
                  <a:solidFill>
                    <a:srgbClr val="0099CC"/>
                  </a:solidFill>
                </a:uFill>
                <a:hlinkClick r:id="rId3" invalidUrl="" action="" tgtFrame="" tooltip="" history="1" highlightClick="0" endSnd="0"/>
              </a:rPr>
              <a:t>http://www.telerik.com/android-ui</a:t>
            </a:r>
          </a:p>
        </p:txBody>
      </p:sp>
      <p:sp>
        <p:nvSpPr>
          <p:cNvPr id="105" name="Shape 105"/>
          <p:cNvSpPr/>
          <p:nvPr/>
        </p:nvSpPr>
        <p:spPr>
          <a:xfrm>
            <a:off x="344688" y="1157006"/>
            <a:ext cx="2942824" cy="497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90000"/>
              </a:lnSpc>
              <a:defRPr sz="1800">
                <a:solidFill>
                  <a:srgbClr val="000000"/>
                </a:solidFill>
              </a:defRPr>
            </a:pPr>
            <a:r>
              <a:rPr sz="2700">
                <a:solidFill>
                  <a:srgbClr val="2A2D33"/>
                </a:solidFill>
                <a:latin typeface="Lato Black"/>
                <a:ea typeface="Lato Black"/>
                <a:cs typeface="Lato Black"/>
                <a:sym typeface="Lato Black"/>
              </a:rPr>
              <a:t>Resources</a:t>
            </a:r>
          </a:p>
        </p:txBody>
      </p:sp>
      <p:sp>
        <p:nvSpPr>
          <p:cNvPr id="106" name="Shape 106"/>
          <p:cNvSpPr/>
          <p:nvPr/>
        </p:nvSpPr>
        <p:spPr>
          <a:xfrm>
            <a:off x="366206" y="4127854"/>
            <a:ext cx="121298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sz="1800">
                <a:solidFill>
                  <a:srgbClr val="535353"/>
                </a:solidFill>
                <a:latin typeface="Lato Black"/>
                <a:ea typeface="Lato Black"/>
                <a:cs typeface="Lato Black"/>
                <a:sym typeface="Lato Black"/>
              </a:defRPr>
            </a:lvl1pPr>
          </a:lstStyle>
          <a:p>
            <a:pPr lvl="0">
              <a:defRPr>
                <a:solidFill>
                  <a:srgbClr val="000000"/>
                </a:solidFill>
              </a:defRPr>
            </a:pPr>
            <a:r>
              <a:rPr>
                <a:solidFill>
                  <a:srgbClr val="535353"/>
                </a:solidFill>
              </a:rPr>
              <a:t>@mehfuzh</a:t>
            </a:r>
          </a:p>
        </p:txBody>
      </p:sp>
      <p:sp>
        <p:nvSpPr>
          <p:cNvPr id="107" name="Shape 107"/>
          <p:cNvSpPr/>
          <p:nvPr/>
        </p:nvSpPr>
        <p:spPr>
          <a:xfrm>
            <a:off x="344688" y="2782022"/>
            <a:ext cx="2942824" cy="497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90000"/>
              </a:lnSpc>
              <a:defRPr sz="1800">
                <a:solidFill>
                  <a:srgbClr val="000000"/>
                </a:solidFill>
              </a:defRPr>
            </a:pPr>
            <a:r>
              <a:rPr sz="2700">
                <a:solidFill>
                  <a:srgbClr val="2A2D33"/>
                </a:solidFill>
                <a:latin typeface="Lato Black"/>
                <a:ea typeface="Lato Black"/>
                <a:cs typeface="Lato Black"/>
                <a:sym typeface="Lato Black"/>
              </a:rPr>
              <a:t>Feedback</a:t>
            </a:r>
          </a:p>
        </p:txBody>
      </p:sp>
      <p:sp>
        <p:nvSpPr>
          <p:cNvPr id="108" name="Shape 108"/>
          <p:cNvSpPr/>
          <p:nvPr/>
        </p:nvSpPr>
        <p:spPr>
          <a:xfrm>
            <a:off x="154732" y="3356928"/>
            <a:ext cx="318024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74320" indent="-137160" defTabSz="68580">
              <a:lnSpc>
                <a:spcPct val="90000"/>
              </a:lnSpc>
              <a:spcBef>
                <a:spcPts val="700"/>
              </a:spcBef>
              <a:buClr>
                <a:srgbClr val="5CE600"/>
              </a:buClr>
              <a:buSzPct val="80000"/>
              <a:buFont typeface="Arial"/>
              <a:buChar char="•"/>
              <a:defRPr sz="2100" u="sng">
                <a:solidFill>
                  <a:srgbClr val="0099CC"/>
                </a:solidFill>
                <a:uFill>
                  <a:solidFill>
                    <a:srgbClr val="0099CC"/>
                  </a:solidFill>
                </a:uFill>
                <a:hlinkClick r:id="rId4" invalidUrl="" action="" tgtFrame="" tooltip="" history="1" highlightClick="0" endSnd="0"/>
              </a:defRPr>
            </a:lvl1pPr>
          </a:lstStyle>
          <a:p>
            <a:pPr lvl="0">
              <a:defRPr sz="1800" u="none">
                <a:solidFill>
                  <a:srgbClr val="000000"/>
                </a:solidFill>
                <a:uFillTx/>
              </a:defRPr>
            </a:pPr>
            <a:r>
              <a:rPr sz="2100" u="sng">
                <a:solidFill>
                  <a:srgbClr val="0099CC"/>
                </a:solidFill>
                <a:uFill>
                  <a:solidFill>
                    <a:srgbClr val="0099CC"/>
                  </a:solidFill>
                </a:uFill>
                <a:hlinkClick r:id="rId4" invalidUrl="" action="" tgtFrame="" tooltip="" history="1" highlightClick="0" endSnd="0"/>
              </a:rPr>
              <a:t>http://bit.ly/next-hossain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 name="image151.png"/>
          <p:cNvPicPr/>
          <p:nvPr/>
        </p:nvPicPr>
        <p:blipFill>
          <a:blip r:embed="rId2">
            <a:extLst/>
          </a:blip>
          <a:srcRect l="10889" t="3326" r="10889" b="8195"/>
          <a:stretch>
            <a:fillRect/>
          </a:stretch>
        </p:blipFill>
        <p:spPr>
          <a:xfrm>
            <a:off x="-2383" y="-6325"/>
            <a:ext cx="9148846" cy="3419706"/>
          </a:xfrm>
          <a:prstGeom prst="rect">
            <a:avLst/>
          </a:prstGeom>
          <a:ln w="12700">
            <a:miter lim="400000"/>
          </a:ln>
        </p:spPr>
      </p:pic>
      <p:sp>
        <p:nvSpPr>
          <p:cNvPr id="36" name="Shape 36"/>
          <p:cNvSpPr/>
          <p:nvPr/>
        </p:nvSpPr>
        <p:spPr>
          <a:xfrm>
            <a:off x="458822" y="3941510"/>
            <a:ext cx="8224886" cy="472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722376">
              <a:defRPr b="1" cap="all" sz="2500">
                <a:solidFill>
                  <a:srgbClr val="000000"/>
                </a:solidFill>
                <a:latin typeface="Rokkitt"/>
                <a:ea typeface="Rokkitt"/>
                <a:cs typeface="Rokkitt"/>
                <a:sym typeface="Rokkitt"/>
              </a:defRPr>
            </a:lvl1pPr>
          </a:lstStyle>
          <a:p>
            <a:pPr lvl="0">
              <a:defRPr b="0" cap="none" sz="1800"/>
            </a:pPr>
            <a:r>
              <a:rPr b="1" cap="all" sz="2500"/>
              <a:t>Building Awesome Mobile experience is hard</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38" name="Shape 38"/>
          <p:cNvSpPr/>
          <p:nvPr>
            <p:ph type="body" idx="1"/>
          </p:nvPr>
        </p:nvSpPr>
        <p:spPr>
          <a:xfrm>
            <a:off x="328613" y="1115170"/>
            <a:ext cx="4120142" cy="3196084"/>
          </a:xfrm>
          <a:prstGeom prst="rect">
            <a:avLst/>
          </a:prstGeom>
        </p:spPr>
        <p:txBody>
          <a:bodyPr/>
          <a:lstStyle/>
          <a:p>
            <a:pPr lvl="0">
              <a:defRPr sz="1800">
                <a:solidFill>
                  <a:srgbClr val="000000"/>
                </a:solidFill>
              </a:defRPr>
            </a:pPr>
            <a:r>
              <a:rPr sz="2100">
                <a:solidFill>
                  <a:srgbClr val="2A2D33"/>
                </a:solidFill>
              </a:rPr>
              <a:t>There are tons of open source and third party components out there</a:t>
            </a:r>
            <a:endParaRPr sz="2100">
              <a:solidFill>
                <a:srgbClr val="2A2D33"/>
              </a:solidFill>
            </a:endParaRPr>
          </a:p>
          <a:p>
            <a:pPr lvl="0">
              <a:defRPr sz="1800">
                <a:solidFill>
                  <a:srgbClr val="000000"/>
                </a:solidFill>
              </a:defRPr>
            </a:pPr>
            <a:r>
              <a:rPr sz="2100">
                <a:solidFill>
                  <a:srgbClr val="2A2D33"/>
                </a:solidFill>
              </a:rPr>
              <a:t>Maintained by single developer and mostly outdated </a:t>
            </a:r>
            <a:endParaRPr sz="2100">
              <a:solidFill>
                <a:srgbClr val="2A2D33"/>
              </a:solidFill>
            </a:endParaRPr>
          </a:p>
          <a:p>
            <a:pPr lvl="0">
              <a:defRPr sz="1800">
                <a:solidFill>
                  <a:srgbClr val="000000"/>
                </a:solidFill>
              </a:defRPr>
            </a:pPr>
            <a:r>
              <a:rPr sz="2100">
                <a:solidFill>
                  <a:srgbClr val="2A2D33"/>
                </a:solidFill>
              </a:rPr>
              <a:t>Not much support for mission critical projects.</a:t>
            </a:r>
            <a:endParaRPr sz="2100">
              <a:solidFill>
                <a:srgbClr val="2A2D33"/>
              </a:solidFill>
            </a:endParaRPr>
          </a:p>
          <a:p>
            <a:pPr lvl="0">
              <a:defRPr sz="1800">
                <a:solidFill>
                  <a:srgbClr val="000000"/>
                </a:solidFill>
              </a:defRPr>
            </a:pPr>
            <a:r>
              <a:rPr sz="2100">
                <a:solidFill>
                  <a:srgbClr val="2A2D33"/>
                </a:solidFill>
              </a:rPr>
              <a:t>Only available in specific platform or version</a:t>
            </a:r>
          </a:p>
        </p:txBody>
      </p:sp>
      <p:pic>
        <p:nvPicPr>
          <p:cNvPr id="39" name="Screen Shot 2015-04-16 at 3.23.56 PM.png"/>
          <p:cNvPicPr/>
          <p:nvPr/>
        </p:nvPicPr>
        <p:blipFill>
          <a:blip r:embed="rId2">
            <a:extLst/>
          </a:blip>
          <a:stretch>
            <a:fillRect/>
          </a:stretch>
        </p:blipFill>
        <p:spPr>
          <a:xfrm>
            <a:off x="5071119" y="2483695"/>
            <a:ext cx="3351834" cy="705650"/>
          </a:xfrm>
          <a:prstGeom prst="rect">
            <a:avLst/>
          </a:prstGeom>
          <a:ln w="12700">
            <a:miter lim="400000"/>
          </a:ln>
        </p:spPr>
      </p:pic>
      <p:pic>
        <p:nvPicPr>
          <p:cNvPr id="40" name="github_logo_social_coding_outlined.png"/>
          <p:cNvPicPr/>
          <p:nvPr/>
        </p:nvPicPr>
        <p:blipFill>
          <a:blip r:embed="rId3">
            <a:extLst/>
          </a:blip>
          <a:stretch>
            <a:fillRect/>
          </a:stretch>
        </p:blipFill>
        <p:spPr>
          <a:xfrm>
            <a:off x="5502919" y="1173290"/>
            <a:ext cx="2171701" cy="964200"/>
          </a:xfrm>
          <a:prstGeom prst="rect">
            <a:avLst/>
          </a:prstGeom>
          <a:ln w="12700">
            <a:miter lim="400000"/>
          </a:ln>
        </p:spPr>
      </p:pic>
      <p:sp>
        <p:nvSpPr>
          <p:cNvPr id="41" name="Shape 41"/>
          <p:cNvSpPr/>
          <p:nvPr/>
        </p:nvSpPr>
        <p:spPr>
          <a:xfrm>
            <a:off x="507701" y="3900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b="1" sz="2400">
                <a:solidFill>
                  <a:srgbClr val="000000"/>
                </a:solidFill>
                <a:latin typeface="Arial"/>
                <a:ea typeface="Arial"/>
                <a:cs typeface="Arial"/>
                <a:sym typeface="Arial"/>
              </a:defRPr>
            </a:lvl1pPr>
          </a:lstStyle>
          <a:p>
            <a:pPr lvl="0">
              <a:defRPr b="0" sz="1800"/>
            </a:pPr>
            <a:r>
              <a:rPr b="1" sz="2400"/>
              <a:t>Tons to choose from</a:t>
            </a:r>
          </a:p>
        </p:txBody>
      </p:sp>
      <p:pic>
        <p:nvPicPr>
          <p:cNvPr id="42" name="68747470733a2f2f7261772e6769746875622e636f6d2f5068696c4a61792f4d5043686172742f6d61737465722f64657369676e2f666561747572655f677261706869632e706e67.png"/>
          <p:cNvPicPr/>
          <p:nvPr/>
        </p:nvPicPr>
        <p:blipFill>
          <a:blip r:embed="rId4">
            <a:extLst/>
          </a:blip>
          <a:srcRect l="0" t="18254" r="0" b="27934"/>
          <a:stretch>
            <a:fillRect/>
          </a:stretch>
        </p:blipFill>
        <p:spPr>
          <a:xfrm>
            <a:off x="4858308" y="3339028"/>
            <a:ext cx="3777547" cy="855199"/>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44" name="Shape 44"/>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UI for iOS</a:t>
            </a:r>
          </a:p>
        </p:txBody>
      </p:sp>
      <p:pic>
        <p:nvPicPr>
          <p:cNvPr id="45" name="demo_overview_screense11d45679d8449778217dcafa5fbcd14.png"/>
          <p:cNvPicPr/>
          <p:nvPr/>
        </p:nvPicPr>
        <p:blipFill>
          <a:blip r:embed="rId2">
            <a:extLst/>
          </a:blip>
          <a:srcRect l="12554" t="0" r="9880" b="0"/>
          <a:stretch>
            <a:fillRect/>
          </a:stretch>
        </p:blipFill>
        <p:spPr>
          <a:xfrm>
            <a:off x="4208115" y="1026468"/>
            <a:ext cx="4514375" cy="3645195"/>
          </a:xfrm>
          <a:prstGeom prst="rect">
            <a:avLst/>
          </a:prstGeom>
          <a:ln w="12700">
            <a:miter lim="400000"/>
          </a:ln>
        </p:spPr>
      </p:pic>
      <p:sp>
        <p:nvSpPr>
          <p:cNvPr id="46" name="Shape 46"/>
          <p:cNvSpPr/>
          <p:nvPr>
            <p:ph type="body" idx="1"/>
          </p:nvPr>
        </p:nvSpPr>
        <p:spPr>
          <a:xfrm>
            <a:off x="544513" y="556370"/>
            <a:ext cx="6091173"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Rich customizable UI controls for iOS</a:t>
            </a:r>
          </a:p>
        </p:txBody>
      </p:sp>
      <p:sp>
        <p:nvSpPr>
          <p:cNvPr id="47" name="Shape 47"/>
          <p:cNvSpPr/>
          <p:nvPr/>
        </p:nvSpPr>
        <p:spPr>
          <a:xfrm>
            <a:off x="328613" y="1539032"/>
            <a:ext cx="3855427" cy="20654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274320" indent="-137160" defTabSz="68580">
              <a:lnSpc>
                <a:spcPct val="90000"/>
              </a:lnSpc>
              <a:spcBef>
                <a:spcPts val="700"/>
              </a:spcBef>
              <a:buClr>
                <a:srgbClr val="5CE600"/>
              </a:buClr>
              <a:buSzPct val="80000"/>
              <a:buFont typeface="Arial"/>
              <a:buChar char="•"/>
              <a:defRPr sz="1800">
                <a:solidFill>
                  <a:srgbClr val="000000"/>
                </a:solidFill>
              </a:defRPr>
            </a:pPr>
            <a:r>
              <a:rPr sz="2100">
                <a:solidFill>
                  <a:srgbClr val="2A2D33"/>
                </a:solidFill>
              </a:rPr>
              <a:t>Rich data visualization controls</a:t>
            </a:r>
            <a:endParaRPr sz="2100">
              <a:solidFill>
                <a:srgbClr val="2A2D33"/>
              </a:solidFill>
            </a:endParaRPr>
          </a:p>
          <a:p>
            <a:pPr lvl="0" marL="274320" indent="-137160" defTabSz="68580">
              <a:lnSpc>
                <a:spcPct val="90000"/>
              </a:lnSpc>
              <a:spcBef>
                <a:spcPts val="700"/>
              </a:spcBef>
              <a:buClr>
                <a:srgbClr val="5CE600"/>
              </a:buClr>
              <a:buSzPct val="80000"/>
              <a:buFont typeface="Arial"/>
              <a:buChar char="•"/>
              <a:defRPr sz="1800">
                <a:solidFill>
                  <a:srgbClr val="000000"/>
                </a:solidFill>
              </a:defRPr>
            </a:pPr>
            <a:r>
              <a:rPr sz="2100">
                <a:solidFill>
                  <a:srgbClr val="2A2D33"/>
                </a:solidFill>
              </a:rPr>
              <a:t>Easy to use API</a:t>
            </a:r>
            <a:endParaRPr sz="2100">
              <a:solidFill>
                <a:srgbClr val="2A2D33"/>
              </a:solidFill>
            </a:endParaRPr>
          </a:p>
          <a:p>
            <a:pPr lvl="0" marL="274320" indent="-137160" defTabSz="68580">
              <a:lnSpc>
                <a:spcPct val="90000"/>
              </a:lnSpc>
              <a:spcBef>
                <a:spcPts val="700"/>
              </a:spcBef>
              <a:buClr>
                <a:srgbClr val="5CE600"/>
              </a:buClr>
              <a:buSzPct val="80000"/>
              <a:buFont typeface="Arial"/>
              <a:buChar char="•"/>
              <a:defRPr sz="1800">
                <a:solidFill>
                  <a:srgbClr val="000000"/>
                </a:solidFill>
              </a:defRPr>
            </a:pPr>
            <a:r>
              <a:rPr sz="2100">
                <a:solidFill>
                  <a:srgbClr val="2A2D33"/>
                </a:solidFill>
              </a:rPr>
              <a:t>Rich animations</a:t>
            </a:r>
            <a:endParaRPr sz="2100">
              <a:solidFill>
                <a:srgbClr val="2A2D33"/>
              </a:solidFill>
            </a:endParaRPr>
          </a:p>
          <a:p>
            <a:pPr lvl="0" marL="274320" indent="-137160" defTabSz="68580">
              <a:lnSpc>
                <a:spcPct val="90000"/>
              </a:lnSpc>
              <a:spcBef>
                <a:spcPts val="700"/>
              </a:spcBef>
              <a:buClr>
                <a:srgbClr val="5CE600"/>
              </a:buClr>
              <a:buSzPct val="80000"/>
              <a:buFont typeface="Arial"/>
              <a:buChar char="•"/>
              <a:defRPr sz="1800">
                <a:solidFill>
                  <a:srgbClr val="000000"/>
                </a:solidFill>
              </a:defRPr>
            </a:pPr>
            <a:r>
              <a:rPr sz="2100">
                <a:solidFill>
                  <a:srgbClr val="2A2D33"/>
                </a:solidFill>
              </a:rPr>
              <a:t>Support and Maintenance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49" name="Shape 49"/>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Easy DataBinding</a:t>
            </a:r>
          </a:p>
        </p:txBody>
      </p:sp>
      <p:sp>
        <p:nvSpPr>
          <p:cNvPr id="50" name="Shape 50"/>
          <p:cNvSpPr/>
          <p:nvPr>
            <p:ph type="body" idx="1"/>
          </p:nvPr>
        </p:nvSpPr>
        <p:spPr>
          <a:xfrm>
            <a:off x="544513" y="556370"/>
            <a:ext cx="6091173"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Model-View-Controller Design pattern</a:t>
            </a:r>
          </a:p>
        </p:txBody>
      </p:sp>
      <p:pic>
        <p:nvPicPr>
          <p:cNvPr id="51" name="chart-series-bar001.png"/>
          <p:cNvPicPr/>
          <p:nvPr/>
        </p:nvPicPr>
        <p:blipFill>
          <a:blip r:embed="rId2">
            <a:extLst/>
          </a:blip>
          <a:stretch>
            <a:fillRect/>
          </a:stretch>
        </p:blipFill>
        <p:spPr>
          <a:xfrm>
            <a:off x="6344672" y="1238646"/>
            <a:ext cx="1999160" cy="3269383"/>
          </a:xfrm>
          <a:prstGeom prst="rect">
            <a:avLst/>
          </a:prstGeom>
          <a:ln w="12700">
            <a:miter lim="400000"/>
          </a:ln>
        </p:spPr>
      </p:pic>
      <p:pic>
        <p:nvPicPr>
          <p:cNvPr id="52" name="Screen Shot 2015-04-16 at 6.18.48 PM.png"/>
          <p:cNvPicPr/>
          <p:nvPr/>
        </p:nvPicPr>
        <p:blipFill>
          <a:blip r:embed="rId3">
            <a:extLst/>
          </a:blip>
          <a:stretch>
            <a:fillRect/>
          </a:stretch>
        </p:blipFill>
        <p:spPr>
          <a:xfrm>
            <a:off x="540277" y="1091041"/>
            <a:ext cx="5447374" cy="3564593"/>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54" name="Shape 54"/>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UIKit Dynamics Animations</a:t>
            </a:r>
          </a:p>
        </p:txBody>
      </p:sp>
      <p:sp>
        <p:nvSpPr>
          <p:cNvPr id="55" name="Shape 55"/>
          <p:cNvSpPr/>
          <p:nvPr>
            <p:ph type="body" idx="1"/>
          </p:nvPr>
        </p:nvSpPr>
        <p:spPr>
          <a:xfrm>
            <a:off x="544513" y="556370"/>
            <a:ext cx="6911265" cy="437067"/>
          </a:xfrm>
          <a:prstGeom prst="rect">
            <a:avLst/>
          </a:prstGeom>
        </p:spPr>
        <p:txBody>
          <a:bodyPr lIns="0" tIns="0" rIns="0" bIns="0"/>
          <a:lstStyle>
            <a:lvl1pPr marL="0" indent="0" defTabSz="65836">
              <a:spcBef>
                <a:spcPts val="600"/>
              </a:spcBef>
              <a:buClrTx/>
              <a:buSzTx/>
              <a:buFontTx/>
              <a:buNone/>
              <a:defRPr sz="2016"/>
            </a:lvl1pPr>
          </a:lstStyle>
          <a:p>
            <a:pPr lvl="0">
              <a:defRPr sz="1800">
                <a:solidFill>
                  <a:srgbClr val="000000"/>
                </a:solidFill>
              </a:defRPr>
            </a:pPr>
            <a:r>
              <a:rPr sz="2016">
                <a:solidFill>
                  <a:srgbClr val="2A2D33"/>
                </a:solidFill>
              </a:rPr>
              <a:t>TKChart uses the UIKit Dynamics Physics Engine in iOS 7.0</a:t>
            </a:r>
          </a:p>
        </p:txBody>
      </p:sp>
      <p:pic>
        <p:nvPicPr>
          <p:cNvPr id="56" name="Screen Shot 2015-04-16 at 7.11.35 PM.png"/>
          <p:cNvPicPr/>
          <p:nvPr/>
        </p:nvPicPr>
        <p:blipFill>
          <a:blip r:embed="rId2">
            <a:extLst/>
          </a:blip>
          <a:stretch>
            <a:fillRect/>
          </a:stretch>
        </p:blipFill>
        <p:spPr>
          <a:xfrm>
            <a:off x="510927" y="915541"/>
            <a:ext cx="4965561" cy="3695142"/>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58" name="Shape 58"/>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Filling Gaps in the UIKit Framework</a:t>
            </a:r>
          </a:p>
        </p:txBody>
      </p:sp>
      <p:pic>
        <p:nvPicPr>
          <p:cNvPr id="59" name="filling_gaps_in_uikit.png"/>
          <p:cNvPicPr/>
          <p:nvPr/>
        </p:nvPicPr>
        <p:blipFill>
          <a:blip r:embed="rId2">
            <a:extLst/>
          </a:blip>
          <a:srcRect l="0" t="0" r="0" b="9046"/>
          <a:stretch>
            <a:fillRect/>
          </a:stretch>
        </p:blipFill>
        <p:spPr>
          <a:xfrm>
            <a:off x="4411245" y="873323"/>
            <a:ext cx="4591533" cy="3600136"/>
          </a:xfrm>
          <a:prstGeom prst="rect">
            <a:avLst/>
          </a:prstGeom>
          <a:ln w="12700">
            <a:miter lim="400000"/>
          </a:ln>
        </p:spPr>
      </p:pic>
      <p:sp>
        <p:nvSpPr>
          <p:cNvPr id="60" name="Shape 60"/>
          <p:cNvSpPr/>
          <p:nvPr>
            <p:ph type="body" idx="1"/>
          </p:nvPr>
        </p:nvSpPr>
        <p:spPr>
          <a:xfrm>
            <a:off x="354013" y="1266670"/>
            <a:ext cx="4120142" cy="2813360"/>
          </a:xfrm>
          <a:prstGeom prst="rect">
            <a:avLst/>
          </a:prstGeom>
        </p:spPr>
        <p:txBody>
          <a:bodyPr lIns="0" tIns="0" rIns="0" bIns="0"/>
          <a:lstStyle/>
          <a:p>
            <a:pPr lvl="0">
              <a:defRPr sz="1800">
                <a:solidFill>
                  <a:srgbClr val="000000"/>
                </a:solidFill>
              </a:defRPr>
            </a:pPr>
            <a:r>
              <a:rPr sz="2100">
                <a:solidFill>
                  <a:srgbClr val="2A2D33"/>
                </a:solidFill>
              </a:rPr>
              <a:t>Charting Library with 10+ rich charts</a:t>
            </a:r>
            <a:endParaRPr sz="2100">
              <a:solidFill>
                <a:srgbClr val="2A2D33"/>
              </a:solidFill>
            </a:endParaRPr>
          </a:p>
          <a:p>
            <a:pPr lvl="0">
              <a:defRPr sz="1800">
                <a:solidFill>
                  <a:srgbClr val="000000"/>
                </a:solidFill>
              </a:defRPr>
            </a:pPr>
            <a:r>
              <a:rPr sz="2100">
                <a:solidFill>
                  <a:srgbClr val="2A2D33"/>
                </a:solidFill>
              </a:rPr>
              <a:t>Annotation support</a:t>
            </a:r>
            <a:endParaRPr sz="2100">
              <a:solidFill>
                <a:srgbClr val="2A2D33"/>
              </a:solidFill>
            </a:endParaRPr>
          </a:p>
          <a:p>
            <a:pPr lvl="0">
              <a:defRPr sz="1800">
                <a:solidFill>
                  <a:srgbClr val="000000"/>
                </a:solidFill>
              </a:defRPr>
            </a:pPr>
            <a:r>
              <a:rPr sz="2100">
                <a:solidFill>
                  <a:srgbClr val="2A2D33"/>
                </a:solidFill>
              </a:rPr>
              <a:t>Trackball support</a:t>
            </a:r>
            <a:endParaRPr sz="2100">
              <a:solidFill>
                <a:srgbClr val="2A2D33"/>
              </a:solidFill>
            </a:endParaRPr>
          </a:p>
          <a:p>
            <a:pPr lvl="0">
              <a:defRPr sz="1800">
                <a:solidFill>
                  <a:srgbClr val="000000"/>
                </a:solidFill>
              </a:defRPr>
            </a:pPr>
            <a:r>
              <a:rPr sz="2100">
                <a:solidFill>
                  <a:srgbClr val="2A2D33"/>
                </a:solidFill>
              </a:rPr>
              <a:t>Pre-Built animations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sp>
        <p:nvSpPr>
          <p:cNvPr id="62" name="Shape 62"/>
          <p:cNvSpPr/>
          <p:nvPr/>
        </p:nvSpPr>
        <p:spPr>
          <a:xfrm>
            <a:off x="3841752" y="2252979"/>
            <a:ext cx="1460496" cy="637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90000"/>
              </a:lnSpc>
              <a:defRPr sz="1800">
                <a:solidFill>
                  <a:srgbClr val="000000"/>
                </a:solidFill>
              </a:defRPr>
            </a:pPr>
            <a:r>
              <a:rPr sz="3600">
                <a:solidFill>
                  <a:srgbClr val="2A2D33"/>
                </a:solidFill>
                <a:latin typeface="Lato Black"/>
                <a:ea typeface="Lato Black"/>
                <a:cs typeface="Lato Black"/>
                <a:sym typeface="Lato Black"/>
              </a:rPr>
              <a:t>Demo</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35353"/>
        </a:solidFill>
      </p:bgPr>
    </p:bg>
    <p:spTree>
      <p:nvGrpSpPr>
        <p:cNvPr id="1" name=""/>
        <p:cNvGrpSpPr/>
        <p:nvPr/>
      </p:nvGrpSpPr>
      <p:grpSpPr>
        <a:xfrm>
          <a:off x="0" y="0"/>
          <a:ext cx="0" cy="0"/>
          <a:chOff x="0" y="0"/>
          <a:chExt cx="0" cy="0"/>
        </a:xfrm>
      </p:grpSpPr>
      <p:pic>
        <p:nvPicPr>
          <p:cNvPr id="64" name="fillgaps.jpg"/>
          <p:cNvPicPr/>
          <p:nvPr/>
        </p:nvPicPr>
        <p:blipFill>
          <a:blip r:embed="rId2">
            <a:extLst/>
          </a:blip>
          <a:srcRect l="0" t="0" r="0" b="9956"/>
          <a:stretch>
            <a:fillRect/>
          </a:stretch>
        </p:blipFill>
        <p:spPr>
          <a:xfrm>
            <a:off x="4216905" y="854482"/>
            <a:ext cx="4625639" cy="3590597"/>
          </a:xfrm>
          <a:prstGeom prst="rect">
            <a:avLst/>
          </a:prstGeom>
          <a:ln w="12700">
            <a:miter lim="400000"/>
          </a:ln>
        </p:spPr>
      </p:pic>
      <p:sp>
        <p:nvSpPr>
          <p:cNvPr id="65" name="Shape 65"/>
          <p:cNvSpPr/>
          <p:nvPr/>
        </p:nvSpPr>
        <p:spPr>
          <a:xfrm>
            <a:off x="533101" y="199518"/>
            <a:ext cx="7366598"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defTabSz="914400">
              <a:defRPr sz="1800">
                <a:solidFill>
                  <a:srgbClr val="000000"/>
                </a:solidFill>
              </a:defRPr>
            </a:pPr>
            <a:r>
              <a:rPr b="1" sz="2400">
                <a:latin typeface="Arial"/>
                <a:ea typeface="Arial"/>
                <a:cs typeface="Arial"/>
                <a:sym typeface="Arial"/>
              </a:rPr>
              <a:t>UI for Android</a:t>
            </a:r>
          </a:p>
        </p:txBody>
      </p:sp>
      <p:sp>
        <p:nvSpPr>
          <p:cNvPr id="66" name="Shape 66"/>
          <p:cNvSpPr/>
          <p:nvPr>
            <p:ph type="body" idx="1"/>
          </p:nvPr>
        </p:nvSpPr>
        <p:spPr>
          <a:xfrm>
            <a:off x="544513" y="556370"/>
            <a:ext cx="6091173" cy="437067"/>
          </a:xfrm>
          <a:prstGeom prst="rect">
            <a:avLst/>
          </a:prstGeom>
        </p:spPr>
        <p:txBody>
          <a:bodyPr lIns="0" tIns="0" rIns="0" bIns="0"/>
          <a:lstStyle>
            <a:lvl1pPr marL="0" indent="0">
              <a:buClrTx/>
              <a:buSzTx/>
              <a:buFontTx/>
              <a:buNone/>
              <a:defRPr sz="2100"/>
            </a:lvl1pPr>
          </a:lstStyle>
          <a:p>
            <a:pPr lvl="0">
              <a:defRPr sz="1800">
                <a:solidFill>
                  <a:srgbClr val="000000"/>
                </a:solidFill>
              </a:defRPr>
            </a:pPr>
            <a:r>
              <a:rPr sz="2100">
                <a:solidFill>
                  <a:srgbClr val="2A2D33"/>
                </a:solidFill>
              </a:rPr>
              <a:t>Native and responsive UI controls for Android apps</a:t>
            </a:r>
          </a:p>
        </p:txBody>
      </p:sp>
      <p:sp>
        <p:nvSpPr>
          <p:cNvPr id="67" name="Shape 67"/>
          <p:cNvSpPr/>
          <p:nvPr/>
        </p:nvSpPr>
        <p:spPr>
          <a:xfrm>
            <a:off x="328613" y="1539032"/>
            <a:ext cx="3855427" cy="20654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252374" indent="-126187" defTabSz="63093">
              <a:lnSpc>
                <a:spcPct val="90000"/>
              </a:lnSpc>
              <a:spcBef>
                <a:spcPts val="600"/>
              </a:spcBef>
              <a:buClr>
                <a:srgbClr val="5CE600"/>
              </a:buClr>
              <a:buSzPct val="80000"/>
              <a:buFont typeface="Arial"/>
              <a:buChar char="•"/>
              <a:defRPr sz="1800">
                <a:solidFill>
                  <a:srgbClr val="000000"/>
                </a:solidFill>
              </a:defRPr>
            </a:pPr>
            <a:r>
              <a:rPr sz="1932">
                <a:solidFill>
                  <a:srgbClr val="2A2D33"/>
                </a:solidFill>
              </a:rPr>
              <a:t>Fill the Gaps in Android UI framework</a:t>
            </a:r>
            <a:endParaRPr sz="1932">
              <a:solidFill>
                <a:srgbClr val="2A2D33"/>
              </a:solidFill>
            </a:endParaRPr>
          </a:p>
          <a:p>
            <a:pPr lvl="0" marL="252374" indent="-126187" defTabSz="63093">
              <a:lnSpc>
                <a:spcPct val="90000"/>
              </a:lnSpc>
              <a:spcBef>
                <a:spcPts val="600"/>
              </a:spcBef>
              <a:buClr>
                <a:srgbClr val="5CE600"/>
              </a:buClr>
              <a:buSzPct val="80000"/>
              <a:buFont typeface="Arial"/>
              <a:buChar char="•"/>
              <a:defRPr sz="1800">
                <a:solidFill>
                  <a:srgbClr val="000000"/>
                </a:solidFill>
              </a:defRPr>
            </a:pPr>
            <a:r>
              <a:rPr sz="1932">
                <a:solidFill>
                  <a:srgbClr val="2A2D33"/>
                </a:solidFill>
              </a:rPr>
              <a:t>Support for you favorite IDE</a:t>
            </a:r>
            <a:endParaRPr sz="1932">
              <a:solidFill>
                <a:srgbClr val="2A2D33"/>
              </a:solidFill>
            </a:endParaRPr>
          </a:p>
          <a:p>
            <a:pPr lvl="0" marL="252374" indent="-126187" defTabSz="63093">
              <a:lnSpc>
                <a:spcPct val="90000"/>
              </a:lnSpc>
              <a:spcBef>
                <a:spcPts val="600"/>
              </a:spcBef>
              <a:buClr>
                <a:srgbClr val="5CE600"/>
              </a:buClr>
              <a:buSzPct val="80000"/>
              <a:buFont typeface="Arial"/>
              <a:buChar char="•"/>
              <a:defRPr sz="1800">
                <a:solidFill>
                  <a:srgbClr val="000000"/>
                </a:solidFill>
              </a:defRPr>
            </a:pPr>
            <a:r>
              <a:rPr sz="1932">
                <a:solidFill>
                  <a:srgbClr val="2A2D33"/>
                </a:solidFill>
              </a:rPr>
              <a:t>Predefined Styles and Palettes</a:t>
            </a:r>
            <a:endParaRPr sz="1932">
              <a:solidFill>
                <a:srgbClr val="2A2D33"/>
              </a:solidFill>
            </a:endParaRPr>
          </a:p>
          <a:p>
            <a:pPr lvl="0" marL="252374" indent="-126187" defTabSz="63093">
              <a:lnSpc>
                <a:spcPct val="90000"/>
              </a:lnSpc>
              <a:spcBef>
                <a:spcPts val="600"/>
              </a:spcBef>
              <a:buClr>
                <a:srgbClr val="5CE600"/>
              </a:buClr>
              <a:buSzPct val="80000"/>
              <a:buFont typeface="Arial"/>
              <a:buChar char="•"/>
              <a:defRPr sz="1800">
                <a:solidFill>
                  <a:srgbClr val="000000"/>
                </a:solidFill>
              </a:defRPr>
            </a:pPr>
            <a:r>
              <a:rPr sz="1932">
                <a:solidFill>
                  <a:srgbClr val="2A2D33"/>
                </a:solidFill>
              </a:rPr>
              <a:t>Fast and Precise Pan and Zoom</a:t>
            </a:r>
            <a:endParaRPr sz="1932">
              <a:solidFill>
                <a:srgbClr val="2A2D33"/>
              </a:solidFill>
            </a:endParaRPr>
          </a:p>
          <a:p>
            <a:pPr lvl="0" marL="252374" indent="-126187" defTabSz="63093">
              <a:lnSpc>
                <a:spcPct val="90000"/>
              </a:lnSpc>
              <a:spcBef>
                <a:spcPts val="600"/>
              </a:spcBef>
              <a:buClr>
                <a:srgbClr val="5CE600"/>
              </a:buClr>
              <a:buSzPct val="80000"/>
              <a:buFont typeface="Arial"/>
              <a:buChar char="•"/>
              <a:defRPr sz="1800">
                <a:solidFill>
                  <a:srgbClr val="000000"/>
                </a:solidFill>
              </a:defRPr>
            </a:pPr>
            <a:r>
              <a:rPr sz="1932">
                <a:solidFill>
                  <a:srgbClr val="2A2D33"/>
                </a:solidFill>
              </a:rPr>
              <a:t>Ultimate Performance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2A2D33"/>
      </a:dk1>
      <a:lt1>
        <a:srgbClr val="FFFFFF"/>
      </a:lt1>
      <a:dk2>
        <a:srgbClr val="A7A7A7"/>
      </a:dk2>
      <a:lt2>
        <a:srgbClr val="535353"/>
      </a:lt2>
      <a:accent1>
        <a:srgbClr val="E73039"/>
      </a:accent1>
      <a:accent2>
        <a:srgbClr val="FF8800"/>
      </a:accent2>
      <a:accent3>
        <a:srgbClr val="FFD73F"/>
      </a:accent3>
      <a:accent4>
        <a:srgbClr val="5DC62E"/>
      </a:accent4>
      <a:accent5>
        <a:srgbClr val="009B55"/>
      </a:accent5>
      <a:accent6>
        <a:srgbClr val="3CD5E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rgbClr val="E73039"/>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A2D33"/>
            </a:solidFill>
            <a:effectLst/>
            <a:uFillTx/>
            <a:latin typeface="Lato"/>
            <a:ea typeface="Lato"/>
            <a:cs typeface="Lato"/>
            <a:sym typeface="La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rgbClr val="E73039"/>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A2D33"/>
            </a:solidFill>
            <a:effectLst/>
            <a:uFillTx/>
            <a:latin typeface="Lato"/>
            <a:ea typeface="Lato"/>
            <a:cs typeface="Lato"/>
            <a:sym typeface="La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E73039"/>
      </a:accent1>
      <a:accent2>
        <a:srgbClr val="FF8800"/>
      </a:accent2>
      <a:accent3>
        <a:srgbClr val="FFD73F"/>
      </a:accent3>
      <a:accent4>
        <a:srgbClr val="5DC62E"/>
      </a:accent4>
      <a:accent5>
        <a:srgbClr val="009B55"/>
      </a:accent5>
      <a:accent6>
        <a:srgbClr val="3CD5E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rgbClr val="E73039"/>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A2D33"/>
            </a:solidFill>
            <a:effectLst/>
            <a:uFillTx/>
            <a:latin typeface="Lato"/>
            <a:ea typeface="Lato"/>
            <a:cs typeface="Lato"/>
            <a:sym typeface="La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rgbClr val="E73039"/>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A2D33"/>
            </a:solidFill>
            <a:effectLst/>
            <a:uFillTx/>
            <a:latin typeface="Lato"/>
            <a:ea typeface="Lato"/>
            <a:cs typeface="Lato"/>
            <a:sym typeface="La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