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8.xml"/>
  <Override ContentType="application/vnd.openxmlformats-officedocument.presentationml.slideLayout+xml" PartName="/ppt/slideLayouts/slideLayout7.xml"/>
  <Override ContentType="application/vnd.openxmlformats-officedocument.presentationml.slideLayout+xml" PartName="/ppt/slideLayouts/slideLayout3.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9.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16.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21" Type="http://schemas.openxmlformats.org/officeDocument/2006/relationships/slide" Target="slides/slide15.xml"/><Relationship Id="rId2" Type="http://schemas.openxmlformats.org/officeDocument/2006/relationships/presProps" Target="presProps.xml"/><Relationship Id="rId12" Type="http://schemas.openxmlformats.org/officeDocument/2006/relationships/slide" Target="slides/slide6.xml"/><Relationship Id="rId22" Type="http://schemas.openxmlformats.org/officeDocument/2006/relationships/slide" Target="slides/slide16.xml"/><Relationship Id="rId13" Type="http://schemas.openxmlformats.org/officeDocument/2006/relationships/slide" Target="slides/slide7.xml"/><Relationship Id="rId1" Type="http://schemas.openxmlformats.org/officeDocument/2006/relationships/theme" Target="theme/theme4.xml"/><Relationship Id="rId23" Type="http://schemas.openxmlformats.org/officeDocument/2006/relationships/slide" Target="slides/slide17.xml"/><Relationship Id="rId4" Type="http://schemas.openxmlformats.org/officeDocument/2006/relationships/slideMaster" Target="slideMasters/slideMaster1.xml"/><Relationship Id="rId10" Type="http://schemas.openxmlformats.org/officeDocument/2006/relationships/slide" Target="slides/slide4.xml"/><Relationship Id="rId3" Type="http://schemas.openxmlformats.org/officeDocument/2006/relationships/tableStyles" Target="tableStyles.xml"/><Relationship Id="rId11" Type="http://schemas.openxmlformats.org/officeDocument/2006/relationships/slide" Target="slides/slide5.xml"/><Relationship Id="rId20" Type="http://schemas.openxmlformats.org/officeDocument/2006/relationships/slide" Target="slides/slide14.xml"/><Relationship Id="rId9"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Master" Target="slideMasters/slideMaster2.xml"/><Relationship Id="rId8" Type="http://schemas.openxmlformats.org/officeDocument/2006/relationships/slide" Target="slides/slide2.xml"/><Relationship Id="rId7"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rPr lang="en-US"/>
              <a:t>I will be introducing myself for about 3 minutes. Tell them about my background and experience at Telerik.</a:t>
            </a:r>
          </a:p>
        </p:txBody>
      </p:sp>
      <p:sp>
        <p:nvSpPr>
          <p:cNvPr id="63" name="Shape 6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txBox="1"/>
          <p:nvPr>
            <p:ph idx="1" type="body"/>
          </p:nvPr>
        </p:nvSpPr>
        <p:spPr>
          <a:xfrm>
            <a:off x="685800" y="4343400"/>
            <a:ext cx="5486399" cy="4114800"/>
          </a:xfrm>
          <a:prstGeom prst="rect">
            <a:avLst/>
          </a:prstGeom>
        </p:spPr>
        <p:txBody>
          <a:bodyPr anchorCtr="0" anchor="ctr" bIns="91425" lIns="91425" rIns="91425" tIns="91425">
            <a:noAutofit/>
          </a:bodyPr>
          <a:lstStyle/>
          <a:p>
            <a:pPr rtl="0">
              <a:spcBef>
                <a:spcPts val="0"/>
              </a:spcBef>
              <a:buNone/>
            </a:pPr>
            <a:r>
              <a:rPr b="1" lang="en-US"/>
              <a:t>Conflict Resolution</a:t>
            </a:r>
            <a:r>
              <a:rPr lang="en-US"/>
              <a:t> - in the process of synchronization, you need to ensure that any conflicts that might occur between the data stored at the server and the client is resolved. There are many strategy for this including server side resolution and client side. Today, we will be covering client side resolution.</a:t>
            </a:r>
          </a:p>
          <a:p>
            <a:pPr lvl="0" rtl="0">
              <a:spcBef>
                <a:spcPts val="0"/>
              </a:spcBef>
              <a:buNone/>
            </a:pPr>
            <a:r>
              <a:t/>
            </a:r>
            <a:endParaRPr/>
          </a:p>
          <a:p>
            <a:pPr indent="-317500" lvl="0" marL="457200" rtl="0">
              <a:spcBef>
                <a:spcPts val="0"/>
              </a:spcBef>
              <a:buClr>
                <a:srgbClr val="000000"/>
              </a:buClr>
              <a:buSzPct val="100000"/>
              <a:buFont typeface="Arial"/>
              <a:buChar char="●"/>
            </a:pPr>
            <a:r>
              <a:rPr b="1" lang="en-US"/>
              <a:t>Client wins </a:t>
            </a:r>
            <a:r>
              <a:rPr lang="en-US"/>
              <a:t>- pretty much ignore the changes that have occurred on the server, and take the client side object as the newest one.</a:t>
            </a:r>
          </a:p>
          <a:p>
            <a:pPr indent="-317500" lvl="0" marL="457200" rtl="0">
              <a:spcBef>
                <a:spcPts val="0"/>
              </a:spcBef>
              <a:buClr>
                <a:srgbClr val="000000"/>
              </a:buClr>
              <a:buSzPct val="100000"/>
              <a:buFont typeface="Arial"/>
              <a:buChar char="●"/>
            </a:pPr>
            <a:r>
              <a:rPr b="1" lang="en-US"/>
              <a:t>Server wins</a:t>
            </a:r>
            <a:r>
              <a:rPr lang="en-US"/>
              <a:t> - if somebody has made changes before you on the server, ignore the client side changes.</a:t>
            </a:r>
          </a:p>
          <a:p>
            <a:pPr indent="-317500" lvl="0" marL="457200" rtl="0">
              <a:spcBef>
                <a:spcPts val="0"/>
              </a:spcBef>
              <a:buClr>
                <a:srgbClr val="000000"/>
              </a:buClr>
              <a:buSzPct val="100000"/>
              <a:buFont typeface="Arial"/>
              <a:buChar char="●"/>
            </a:pPr>
            <a:r>
              <a:rPr b="1" lang="en-US"/>
              <a:t>Custom</a:t>
            </a:r>
            <a:r>
              <a:rPr lang="en-US"/>
              <a:t> - based on your requirements you can create your own custom function that receives the server and the client item and you determine by yourself what to persist.</a:t>
            </a:r>
          </a:p>
        </p:txBody>
      </p:sp>
      <p:sp>
        <p:nvSpPr>
          <p:cNvPr id="116" name="Shape 1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None/>
            </a:pPr>
            <a:r>
              <a:rPr b="1" lang="en-US"/>
              <a:t>Caching</a:t>
            </a:r>
            <a:r>
              <a:rPr lang="en-US"/>
              <a:t> - Even though you might want to enable offline for all of your data, it might be not that efficient. You can decide to persist just a single entity at the client that you know doesn’t have to be refreshed often such as list of Cities, Countries etc. You can also set an expiration date to most of these entities, so that the object can expire.</a:t>
            </a:r>
          </a:p>
        </p:txBody>
      </p:sp>
      <p:sp>
        <p:nvSpPr>
          <p:cNvPr id="122" name="Shape 1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685800" y="4343400"/>
            <a:ext cx="5486399" cy="4114800"/>
          </a:xfrm>
          <a:prstGeom prst="rect">
            <a:avLst/>
          </a:prstGeom>
        </p:spPr>
        <p:txBody>
          <a:bodyPr anchorCtr="0" anchor="ctr" bIns="91425" lIns="91425" rIns="91425" tIns="91425">
            <a:noAutofit/>
          </a:bodyPr>
          <a:lstStyle/>
          <a:p>
            <a:pPr rtl="0">
              <a:spcBef>
                <a:spcPts val="0"/>
              </a:spcBef>
              <a:buNone/>
            </a:pPr>
            <a:r>
              <a:rPr b="1" lang="en-US"/>
              <a:t>Robust mechanism</a:t>
            </a:r>
            <a:r>
              <a:rPr lang="en-US"/>
              <a:t> - Ensure that you solution has robust mechanism for storing and persisting the data. Local storage is good, but contains a lot of limitations.</a:t>
            </a:r>
          </a:p>
          <a:p>
            <a:pPr rtl="0">
              <a:spcBef>
                <a:spcPts val="0"/>
              </a:spcBef>
              <a:buNone/>
            </a:pPr>
            <a:r>
              <a:rPr b="1" lang="en-US"/>
              <a:t>Plays nicely with your server</a:t>
            </a:r>
            <a:r>
              <a:rPr lang="en-US"/>
              <a:t> - You can easily integrate your technology using the services that you have.</a:t>
            </a:r>
          </a:p>
          <a:p>
            <a:pPr rtl="0">
              <a:spcBef>
                <a:spcPts val="0"/>
              </a:spcBef>
              <a:buNone/>
            </a:pPr>
            <a:r>
              <a:rPr b="1" lang="en-US"/>
              <a:t>Can easily be integrated in your client</a:t>
            </a:r>
            <a:r>
              <a:rPr lang="en-US"/>
              <a:t> - that you can naturally and easily benefit from offline capabilities without starting everything from scratch. It’s often that offline capabilities might be coming later in the product stage.</a:t>
            </a:r>
          </a:p>
          <a:p>
            <a:pPr lvl="0" rtl="0">
              <a:spcBef>
                <a:spcPts val="0"/>
              </a:spcBef>
              <a:buNone/>
            </a:pPr>
            <a:r>
              <a:rPr b="1" lang="en-US"/>
              <a:t>All components are ready</a:t>
            </a:r>
            <a:r>
              <a:rPr lang="en-US"/>
              <a:t> - Make sure that all other frameworks and components are ready to be used in offline mode. For example in Telerik, the Telerik Analytics is allowing you to persist your data internally and synchronizes these changes with the server when there is connectivity.</a:t>
            </a:r>
          </a:p>
        </p:txBody>
      </p:sp>
      <p:sp>
        <p:nvSpPr>
          <p:cNvPr id="128" name="Shape 1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173"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3" name="Shape 13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n-US" sz="1100"/>
              <a:t>Let’s use the Telerik Platform to learn more about offline capabilities.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None/>
            </a:pPr>
            <a:r>
              <a:rPr lang="en-US"/>
              <a:t>Offline is giving you the ability to really improve the user experience like no other way. You are making sure that your app is fast, responsive, and pleasure to use. It’s the cherry on top of the cake for a well build mobile application. </a:t>
            </a:r>
          </a:p>
        </p:txBody>
      </p:sp>
      <p:sp>
        <p:nvSpPr>
          <p:cNvPr id="138" name="Shape 1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685800" y="4343400"/>
            <a:ext cx="5486399" cy="4114800"/>
          </a:xfrm>
          <a:prstGeom prst="rect">
            <a:avLst/>
          </a:prstGeom>
        </p:spPr>
        <p:txBody>
          <a:bodyPr anchorCtr="0" anchor="ctr" bIns="91425" lIns="91425" rIns="91425" tIns="91425">
            <a:noAutofit/>
          </a:bodyPr>
          <a:lstStyle/>
          <a:p>
            <a:pPr indent="-317500" lvl="0" marL="457200" rtl="0">
              <a:lnSpc>
                <a:spcPct val="90000"/>
              </a:lnSpc>
              <a:spcBef>
                <a:spcPts val="0"/>
              </a:spcBef>
              <a:buClr>
                <a:schemeClr val="dk1"/>
              </a:buClr>
              <a:buSzPct val="100000"/>
              <a:buFont typeface="Arial"/>
              <a:buChar char="•"/>
            </a:pPr>
            <a:r>
              <a:rPr lang="en-US">
                <a:solidFill>
                  <a:schemeClr val="dk1"/>
                </a:solidFill>
              </a:rPr>
              <a:t>Built-in support in the JS SDK for Hybrid - </a:t>
            </a:r>
          </a:p>
          <a:p>
            <a:pPr indent="-317500" lvl="0" marL="457200" rtl="0">
              <a:lnSpc>
                <a:spcPct val="90000"/>
              </a:lnSpc>
              <a:spcBef>
                <a:spcPts val="0"/>
              </a:spcBef>
              <a:buClr>
                <a:schemeClr val="dk1"/>
              </a:buClr>
              <a:buSzPct val="100000"/>
              <a:buFont typeface="Arial"/>
              <a:buChar char="•"/>
            </a:pPr>
            <a:r>
              <a:rPr lang="en-US">
                <a:solidFill>
                  <a:schemeClr val="dk1"/>
                </a:solidFill>
              </a:rPr>
              <a:t>Built-in support in the JS SDK for NativeScript</a:t>
            </a:r>
          </a:p>
          <a:p>
            <a:pPr indent="-317500" lvl="0" marL="457200" rtl="0">
              <a:lnSpc>
                <a:spcPct val="90000"/>
              </a:lnSpc>
              <a:spcBef>
                <a:spcPts val="0"/>
              </a:spcBef>
              <a:buClr>
                <a:schemeClr val="dk1"/>
              </a:buClr>
              <a:buSzPct val="100000"/>
              <a:buFont typeface="Arial"/>
              <a:buChar char="•"/>
            </a:pPr>
            <a:r>
              <a:rPr lang="en-US">
                <a:solidFill>
                  <a:schemeClr val="dk1"/>
                </a:solidFill>
              </a:rPr>
              <a:t>Robust synchronization mechanism with conflict resolution</a:t>
            </a:r>
          </a:p>
          <a:p>
            <a:pPr indent="-317500" lvl="0" marL="457200" rtl="0">
              <a:lnSpc>
                <a:spcPct val="90000"/>
              </a:lnSpc>
              <a:spcBef>
                <a:spcPts val="0"/>
              </a:spcBef>
              <a:buClr>
                <a:schemeClr val="dk1"/>
              </a:buClr>
              <a:buSzPct val="100000"/>
              <a:buFont typeface="Arial"/>
              <a:buChar char="•"/>
            </a:pPr>
            <a:r>
              <a:rPr lang="en-US">
                <a:solidFill>
                  <a:schemeClr val="dk1"/>
                </a:solidFill>
              </a:rPr>
              <a:t>Can use both the browser and the file system</a:t>
            </a:r>
          </a:p>
          <a:p>
            <a:pPr indent="-317500" lvl="0" marL="457200" rtl="0">
              <a:lnSpc>
                <a:spcPct val="90000"/>
              </a:lnSpc>
              <a:spcBef>
                <a:spcPts val="0"/>
              </a:spcBef>
              <a:buClr>
                <a:schemeClr val="dk1"/>
              </a:buClr>
              <a:buSzPct val="100000"/>
              <a:buFont typeface="Arial"/>
              <a:buChar char="•"/>
            </a:pPr>
            <a:r>
              <a:rPr lang="en-US">
                <a:solidFill>
                  <a:schemeClr val="dk1"/>
                </a:solidFill>
              </a:rPr>
              <a:t>Seamless integration with existing database systems such as MS SQL Server, Oracle, MySQL and Postgre SQL</a:t>
            </a:r>
          </a:p>
          <a:p>
            <a:pPr rtl="0">
              <a:lnSpc>
                <a:spcPct val="90000"/>
              </a:lnSpc>
              <a:spcBef>
                <a:spcPts val="0"/>
              </a:spcBef>
              <a:buNone/>
            </a:pPr>
            <a:r>
              <a:t/>
            </a:r>
            <a:endParaRPr>
              <a:solidFill>
                <a:schemeClr val="dk1"/>
              </a:solidFill>
            </a:endParaRPr>
          </a:p>
          <a:p>
            <a:pPr lvl="0" rtl="0">
              <a:spcBef>
                <a:spcPts val="0"/>
              </a:spcBef>
              <a:buNone/>
            </a:pPr>
            <a:r>
              <a:t/>
            </a:r>
            <a:endParaRPr/>
          </a:p>
        </p:txBody>
      </p:sp>
      <p:sp>
        <p:nvSpPr>
          <p:cNvPr id="144" name="Shape 1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173"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9" name="Shape 14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n-US" sz="1100"/>
              <a:t>Let’s use the Telerik Platform to learn more about offline capabilities.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173"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4" name="Shape 15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n-US" sz="1100"/>
              <a:t>Let’s use the Telerik Platform to learn more about offline capabilities.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rPr lang="en-US"/>
              <a:t>I will tell them that there will be one important thing that they should get away from this talk, and it’s that “You cannot build successful mobile apps without robust offline capabilities”. It’s inevitable that your customers will get to the point to ask you to support offline scenarios.</a:t>
            </a:r>
          </a:p>
        </p:txBody>
      </p:sp>
      <p:sp>
        <p:nvSpPr>
          <p:cNvPr id="68" name="Shape 6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None/>
            </a:pPr>
            <a:r>
              <a:rPr lang="en-US"/>
              <a:t>Offline is giving you the ability to really improve the user experience like no other way. You are making sure that your app is fast, responsive, and pleasure to use. It’s the cherry on top of the cake for a well build mobile application.</a:t>
            </a:r>
          </a:p>
        </p:txBody>
      </p:sp>
      <p:sp>
        <p:nvSpPr>
          <p:cNvPr id="74" name="Shape 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None/>
            </a:pPr>
            <a:r>
              <a:rPr lang="en-US"/>
              <a:t>You don’t have to send strange error message, and let the user know that he doesn’t have internet connection. The chance is - he ALREADY knows it! Responsive doesn’t mean good exception handling.</a:t>
            </a:r>
          </a:p>
        </p:txBody>
      </p:sp>
      <p:sp>
        <p:nvSpPr>
          <p:cNvPr id="80" name="Shape 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None/>
            </a:pPr>
            <a:r>
              <a:rPr lang="en-US"/>
              <a:t>The performance of your app could improve significantly as there are many factors to consider. You will get significant performance from the low number of roundtrips to your server. This will also decrease the bandwidth consumption of the mobile clients which is always a factor to consider for users especially if you are building a B2C app.</a:t>
            </a:r>
          </a:p>
        </p:txBody>
      </p:sp>
      <p:sp>
        <p:nvSpPr>
          <p:cNvPr id="86" name="Shape 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rPr lang="en-US"/>
              <a:t>Before we jump into discussing offline capabilities, it will be best to cover some of the benefits and use cases you get from building this technology, and also understand some of the pitfalls you need to know.</a:t>
            </a:r>
          </a:p>
        </p:txBody>
      </p:sp>
      <p:sp>
        <p:nvSpPr>
          <p:cNvPr id="92" name="Shape 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txBox="1"/>
          <p:nvPr>
            <p:ph idx="1" type="body"/>
          </p:nvPr>
        </p:nvSpPr>
        <p:spPr>
          <a:xfrm>
            <a:off x="685800" y="4343400"/>
            <a:ext cx="5486399" cy="4114800"/>
          </a:xfrm>
          <a:prstGeom prst="rect">
            <a:avLst/>
          </a:prstGeom>
        </p:spPr>
        <p:txBody>
          <a:bodyPr anchorCtr="0" anchor="ctr" bIns="91425" lIns="91425" rIns="91425" tIns="91425">
            <a:noAutofit/>
          </a:bodyPr>
          <a:lstStyle/>
          <a:p>
            <a:pPr rtl="0">
              <a:spcBef>
                <a:spcPts val="0"/>
              </a:spcBef>
              <a:buNone/>
            </a:pPr>
            <a:r>
              <a:rPr lang="en-US"/>
              <a:t>When you talk about Offline in a mobile app, there are several important aspects to it. </a:t>
            </a:r>
          </a:p>
          <a:p>
            <a:pPr rtl="0">
              <a:spcBef>
                <a:spcPts val="0"/>
              </a:spcBef>
              <a:buNone/>
            </a:pPr>
            <a:r>
              <a:t/>
            </a:r>
            <a:endParaRPr/>
          </a:p>
          <a:p>
            <a:pPr indent="-317500" lvl="0" marL="457200" rtl="0">
              <a:spcBef>
                <a:spcPts val="0"/>
              </a:spcBef>
              <a:buClr>
                <a:srgbClr val="000000"/>
              </a:buClr>
              <a:buSzPct val="100000"/>
              <a:buFont typeface="Arial"/>
              <a:buChar char="●"/>
            </a:pPr>
            <a:r>
              <a:rPr b="1" lang="en-US"/>
              <a:t>Offline data store </a:t>
            </a:r>
            <a:r>
              <a:rPr lang="en-US"/>
              <a:t>- first of all, you need a mechanism to persist the data at the device, and ensure that you can actually easily manipulate the objects in it.</a:t>
            </a:r>
          </a:p>
          <a:p>
            <a:pPr indent="-317500" lvl="0" marL="457200" rtl="0">
              <a:spcBef>
                <a:spcPts val="0"/>
              </a:spcBef>
              <a:buClr>
                <a:srgbClr val="000000"/>
              </a:buClr>
              <a:buSzPct val="100000"/>
              <a:buFont typeface="Arial"/>
              <a:buChar char="●"/>
            </a:pPr>
            <a:r>
              <a:rPr b="1" lang="en-US"/>
              <a:t>Synchronization</a:t>
            </a:r>
            <a:r>
              <a:rPr lang="en-US"/>
              <a:t> - when there is connectivity, you should be able to easily synchronize the client information with the server, so that your app information is up to date.</a:t>
            </a:r>
          </a:p>
          <a:p>
            <a:pPr indent="-317500" lvl="0" marL="457200" rtl="0">
              <a:spcBef>
                <a:spcPts val="0"/>
              </a:spcBef>
              <a:buClr>
                <a:srgbClr val="000000"/>
              </a:buClr>
              <a:buSzPct val="100000"/>
              <a:buFont typeface="Arial"/>
              <a:buChar char="●"/>
            </a:pPr>
            <a:r>
              <a:rPr b="1" lang="en-US"/>
              <a:t>Conflict Resolution</a:t>
            </a:r>
            <a:r>
              <a:rPr lang="en-US"/>
              <a:t> - in the process of synchronization, you need to ensure that any conflicts that might occur between the data stored at the server and the client is resolved. There are many strategy for this including server side resolution and client side. Today, we will be covering client side resolution.</a:t>
            </a:r>
          </a:p>
          <a:p>
            <a:pPr indent="-317500" lvl="0" marL="457200">
              <a:spcBef>
                <a:spcPts val="0"/>
              </a:spcBef>
              <a:buClr>
                <a:srgbClr val="000000"/>
              </a:buClr>
              <a:buSzPct val="100000"/>
              <a:buFont typeface="Arial"/>
              <a:buChar char="●"/>
            </a:pPr>
            <a:r>
              <a:rPr b="1" lang="en-US"/>
              <a:t>Caching</a:t>
            </a:r>
            <a:r>
              <a:rPr lang="en-US"/>
              <a:t> - Even though you might want to enable offline for all of your data, it might be not that efficient. You can decide to persist just a single entity at the client that you know doesn’t have to be refreshed often such as list of Cities, Countries etc.</a:t>
            </a:r>
          </a:p>
        </p:txBody>
      </p:sp>
      <p:sp>
        <p:nvSpPr>
          <p:cNvPr id="98" name="Shape 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txBox="1"/>
          <p:nvPr>
            <p:ph idx="1" type="body"/>
          </p:nvPr>
        </p:nvSpPr>
        <p:spPr>
          <a:xfrm>
            <a:off x="685800" y="4343400"/>
            <a:ext cx="5486399" cy="4114800"/>
          </a:xfrm>
          <a:prstGeom prst="rect">
            <a:avLst/>
          </a:prstGeom>
        </p:spPr>
        <p:txBody>
          <a:bodyPr anchorCtr="0" anchor="ctr" bIns="91425" lIns="91425" rIns="91425" tIns="91425">
            <a:noAutofit/>
          </a:bodyPr>
          <a:lstStyle/>
          <a:p>
            <a:pPr rtl="0">
              <a:spcBef>
                <a:spcPts val="0"/>
              </a:spcBef>
              <a:buNone/>
            </a:pPr>
            <a:r>
              <a:rPr lang="en-US"/>
              <a:t>First of all, you need a mechanism to persist the data at the device, and ensure that you can actually easily manipulate the objects in it. </a:t>
            </a:r>
          </a:p>
          <a:p>
            <a:pPr rtl="0">
              <a:spcBef>
                <a:spcPts val="0"/>
              </a:spcBef>
              <a:buNone/>
            </a:pPr>
            <a:r>
              <a:t/>
            </a:r>
            <a:endParaRPr/>
          </a:p>
          <a:p>
            <a:pPr indent="-317500" lvl="0" marL="457200" rtl="0">
              <a:spcBef>
                <a:spcPts val="0"/>
              </a:spcBef>
              <a:buClr>
                <a:srgbClr val="000000"/>
              </a:buClr>
              <a:buSzPct val="100000"/>
              <a:buFont typeface="Arial"/>
              <a:buChar char="●"/>
            </a:pPr>
            <a:r>
              <a:rPr b="1" lang="en-US"/>
              <a:t>Native</a:t>
            </a:r>
            <a:r>
              <a:rPr lang="en-US"/>
              <a:t> - For native apps we could interact directly with the file system of the device and store our objects. We can also store the information in a SQL Light or any other format we find appropriate.</a:t>
            </a:r>
          </a:p>
          <a:p>
            <a:pPr indent="-317500" lvl="0" marL="457200" rtl="0">
              <a:spcBef>
                <a:spcPts val="0"/>
              </a:spcBef>
              <a:buClr>
                <a:srgbClr val="000000"/>
              </a:buClr>
              <a:buSzPct val="100000"/>
              <a:buFont typeface="Arial"/>
              <a:buChar char="●"/>
            </a:pPr>
            <a:r>
              <a:rPr b="1" lang="en-US"/>
              <a:t>Web </a:t>
            </a:r>
            <a:r>
              <a:rPr lang="en-US"/>
              <a:t>- You can use the local storage of the browser to persist changes between sessions. Note that it’s limited to 5 MBs in size.</a:t>
            </a:r>
          </a:p>
          <a:p>
            <a:pPr indent="-317500" lvl="0" marL="457200" rtl="0">
              <a:spcBef>
                <a:spcPts val="0"/>
              </a:spcBef>
              <a:buClr>
                <a:srgbClr val="000000"/>
              </a:buClr>
              <a:buSzPct val="100000"/>
              <a:buFont typeface="Arial"/>
              <a:buChar char="●"/>
            </a:pPr>
            <a:r>
              <a:rPr b="1" lang="en-US"/>
              <a:t>Hybrid </a:t>
            </a:r>
            <a:r>
              <a:rPr lang="en-US"/>
              <a:t>- For hybrid apps, you have two options in general. You can either persist your data in the local storage of the browser, or you can use the file system plug-in.</a:t>
            </a:r>
          </a:p>
          <a:p>
            <a:pPr lvl="0" rtl="0">
              <a:spcBef>
                <a:spcPts val="0"/>
              </a:spcBef>
              <a:buNone/>
            </a:pPr>
            <a:r>
              <a:t/>
            </a:r>
            <a:endParaRPr/>
          </a:p>
        </p:txBody>
      </p:sp>
      <p:sp>
        <p:nvSpPr>
          <p:cNvPr id="104" name="Shape 1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rtl="0">
              <a:spcBef>
                <a:spcPts val="0"/>
              </a:spcBef>
              <a:buNone/>
            </a:pPr>
            <a:r>
              <a:rPr b="1" lang="en-US"/>
              <a:t>Synchronization</a:t>
            </a:r>
            <a:r>
              <a:rPr lang="en-US"/>
              <a:t> - when there is connectivity, you should be able to easily synchronize the client information with the server, so that your app information is up to date. You can also perform synchronization at any given time depending on your requirements. </a:t>
            </a:r>
          </a:p>
          <a:p>
            <a:pPr lvl="0" rtl="0">
              <a:spcBef>
                <a:spcPts val="0"/>
              </a:spcBef>
              <a:buNone/>
            </a:pPr>
            <a:r>
              <a:t/>
            </a:r>
            <a:endParaRPr/>
          </a:p>
        </p:txBody>
      </p:sp>
      <p:sp>
        <p:nvSpPr>
          <p:cNvPr id="110" name="Shape 1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00.png"/><Relationship Id="rId1" Type="http://schemas.openxmlformats.org/officeDocument/2006/relationships/slideMaster" Target="../slideMasters/slideMaster1.xml"/><Relationship Id="rId3" Type="http://schemas.openxmlformats.org/officeDocument/2006/relationships/image" Target="../media/image0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bg>
      <p:bgPr>
        <a:solidFill>
          <a:schemeClr val="lt1"/>
        </a:solidFill>
      </p:bgPr>
    </p:bg>
    <p:spTree>
      <p:nvGrpSpPr>
        <p:cNvPr id="11" name="Shape 11"/>
        <p:cNvGrpSpPr/>
        <p:nvPr/>
      </p:nvGrpSpPr>
      <p:grpSpPr>
        <a:xfrm>
          <a:off x="0" y="0"/>
          <a:ext cx="0" cy="0"/>
          <a:chOff x="0" y="0"/>
          <a:chExt cx="0" cy="0"/>
        </a:xfrm>
      </p:grpSpPr>
      <p:pic>
        <p:nvPicPr>
          <p:cNvPr id="12" name="Shape 12"/>
          <p:cNvPicPr preferRelativeResize="0"/>
          <p:nvPr/>
        </p:nvPicPr>
        <p:blipFill rotWithShape="1">
          <a:blip r:embed="rId2">
            <a:alphaModFix/>
          </a:blip>
          <a:srcRect b="0" l="0" r="0" t="0"/>
          <a:stretch/>
        </p:blipFill>
        <p:spPr>
          <a:xfrm>
            <a:off x="2379" y="0"/>
            <a:ext cx="9141622" cy="5143499"/>
          </a:xfrm>
          <a:prstGeom prst="rect">
            <a:avLst/>
          </a:prstGeom>
          <a:noFill/>
          <a:ln>
            <a:noFill/>
          </a:ln>
        </p:spPr>
      </p:pic>
      <p:sp>
        <p:nvSpPr>
          <p:cNvPr id="13" name="Shape 13"/>
          <p:cNvSpPr txBox="1"/>
          <p:nvPr>
            <p:ph idx="12" type="sldNum"/>
          </p:nvPr>
        </p:nvSpPr>
        <p:spPr>
          <a:xfrm>
            <a:off x="4193382" y="4887426"/>
            <a:ext cx="450055" cy="174605"/>
          </a:xfrm>
          <a:prstGeom prst="rect">
            <a:avLst/>
          </a:prstGeom>
          <a:noFill/>
          <a:ln>
            <a:noFill/>
          </a:ln>
        </p:spPr>
        <p:txBody>
          <a:bodyPr anchorCtr="0" anchor="ctr" bIns="34275" lIns="68575" rIns="68575" tIns="34275">
            <a:noAutofit/>
          </a:bodyPr>
          <a:lstStyle>
            <a:lvl1pPr indent="0" marL="0" marR="0" rtl="0" algn="r">
              <a:spcBef>
                <a:spcPts val="0"/>
              </a:spcBef>
              <a:buNone/>
              <a:defRPr b="0" baseline="0" i="0" sz="900" u="none" cap="none" strike="noStrike">
                <a:solidFill>
                  <a:srgbClr val="9C9DA0"/>
                </a:solidFill>
                <a:latin typeface="Lato"/>
                <a:ea typeface="Lato"/>
                <a:cs typeface="Lato"/>
                <a:sym typeface="Lato"/>
              </a:defRPr>
            </a:lvl1pPr>
          </a:lstStyle>
          <a:p>
            <a:pPr indent="0" lvl="0" marL="0">
              <a:spcBef>
                <a:spcPts val="0"/>
              </a:spcBef>
              <a:buSzPct val="25000"/>
              <a:buNone/>
            </a:pPr>
            <a:fld id="{00000000-1234-1234-1234-123412341234}" type="slidenum">
              <a:rPr lang="en-US"/>
              <a:t>‹#›</a:t>
            </a:fld>
          </a:p>
        </p:txBody>
      </p:sp>
      <p:sp>
        <p:nvSpPr>
          <p:cNvPr id="14" name="Shape 14"/>
          <p:cNvSpPr txBox="1"/>
          <p:nvPr>
            <p:ph type="ctrTitle"/>
          </p:nvPr>
        </p:nvSpPr>
        <p:spPr>
          <a:xfrm>
            <a:off x="328613" y="2736057"/>
            <a:ext cx="8129585" cy="515210"/>
          </a:xfrm>
          <a:prstGeom prst="rect">
            <a:avLst/>
          </a:prstGeom>
          <a:noFill/>
          <a:ln>
            <a:noFill/>
          </a:ln>
        </p:spPr>
        <p:txBody>
          <a:bodyPr anchorCtr="0" anchor="ctr" bIns="91425" lIns="91425" rIns="91425" tIns="91425"/>
          <a:lstStyle>
            <a:lvl1pPr indent="0" marL="0" marR="0" rtl="0" algn="l">
              <a:lnSpc>
                <a:spcPct val="90000"/>
              </a:lnSpc>
              <a:spcBef>
                <a:spcPts val="0"/>
              </a:spcBef>
              <a:buClr>
                <a:schemeClr val="dk1"/>
              </a:buClr>
              <a:buFont typeface="Lato"/>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5" name="Shape 15"/>
          <p:cNvSpPr txBox="1"/>
          <p:nvPr>
            <p:ph idx="1" type="subTitle"/>
          </p:nvPr>
        </p:nvSpPr>
        <p:spPr>
          <a:xfrm>
            <a:off x="328613" y="3297257"/>
            <a:ext cx="8129585" cy="334895"/>
          </a:xfrm>
          <a:prstGeom prst="rect">
            <a:avLst/>
          </a:prstGeom>
          <a:noFill/>
          <a:ln>
            <a:noFill/>
          </a:ln>
        </p:spPr>
        <p:txBody>
          <a:bodyPr anchorCtr="0" anchor="t" bIns="91425" lIns="91425" rIns="91425" tIns="91425"/>
          <a:lstStyle>
            <a:lvl1pPr indent="0" marL="0" marR="0" rtl="0" algn="l">
              <a:lnSpc>
                <a:spcPct val="90000"/>
              </a:lnSpc>
              <a:spcBef>
                <a:spcPts val="750"/>
              </a:spcBef>
              <a:buClr>
                <a:srgbClr val="5CE600"/>
              </a:buClr>
              <a:buFont typeface="Arial"/>
              <a:buNone/>
              <a:defRPr/>
            </a:lvl1pPr>
            <a:lvl2pPr indent="0" marL="342900" marR="0" rtl="0" algn="ctr">
              <a:lnSpc>
                <a:spcPct val="90000"/>
              </a:lnSpc>
              <a:spcBef>
                <a:spcPts val="375"/>
              </a:spcBef>
              <a:buClr>
                <a:srgbClr val="5CE600"/>
              </a:buClr>
              <a:buFont typeface="Arial"/>
              <a:buNone/>
              <a:defRPr/>
            </a:lvl2pPr>
            <a:lvl3pPr indent="0" marL="685800" marR="0" rtl="0" algn="ctr">
              <a:lnSpc>
                <a:spcPct val="90000"/>
              </a:lnSpc>
              <a:spcBef>
                <a:spcPts val="375"/>
              </a:spcBef>
              <a:buClr>
                <a:srgbClr val="5CE600"/>
              </a:buClr>
              <a:buFont typeface="Arial"/>
              <a:buNone/>
              <a:defRPr/>
            </a:lvl3pPr>
            <a:lvl4pPr indent="0" marL="1028700" marR="0" rtl="0" algn="ctr">
              <a:lnSpc>
                <a:spcPct val="90000"/>
              </a:lnSpc>
              <a:spcBef>
                <a:spcPts val="375"/>
              </a:spcBef>
              <a:buClr>
                <a:srgbClr val="5CE600"/>
              </a:buClr>
              <a:buFont typeface="Arial"/>
              <a:buNone/>
              <a:defRPr/>
            </a:lvl4pPr>
            <a:lvl5pPr indent="0" marL="1371600" marR="0" rtl="0" algn="ctr">
              <a:lnSpc>
                <a:spcPct val="90000"/>
              </a:lnSpc>
              <a:spcBef>
                <a:spcPts val="375"/>
              </a:spcBef>
              <a:buClr>
                <a:srgbClr val="5CE600"/>
              </a:buClr>
              <a:buFont typeface="Arial"/>
              <a:buNone/>
              <a:defRPr/>
            </a:lvl5pPr>
            <a:lvl6pPr indent="0" marL="1714500" marR="0" rtl="0" algn="ctr">
              <a:lnSpc>
                <a:spcPct val="90000"/>
              </a:lnSpc>
              <a:spcBef>
                <a:spcPts val="375"/>
              </a:spcBef>
              <a:buClr>
                <a:srgbClr val="95BC46"/>
              </a:buClr>
              <a:buFont typeface="Arial"/>
              <a:buNone/>
              <a:defRPr/>
            </a:lvl6pPr>
            <a:lvl7pPr indent="0" marL="2057400" marR="0" rtl="0" algn="ctr">
              <a:lnSpc>
                <a:spcPct val="90000"/>
              </a:lnSpc>
              <a:spcBef>
                <a:spcPts val="375"/>
              </a:spcBef>
              <a:buClr>
                <a:schemeClr val="dk1"/>
              </a:buClr>
              <a:buFont typeface="Arial"/>
              <a:buNone/>
              <a:defRPr/>
            </a:lvl7pPr>
            <a:lvl8pPr indent="0" marL="2400300" marR="0" rtl="0" algn="ctr">
              <a:lnSpc>
                <a:spcPct val="90000"/>
              </a:lnSpc>
              <a:spcBef>
                <a:spcPts val="375"/>
              </a:spcBef>
              <a:buClr>
                <a:schemeClr val="dk1"/>
              </a:buClr>
              <a:buFont typeface="Arial"/>
              <a:buNone/>
              <a:defRPr/>
            </a:lvl8pPr>
            <a:lvl9pPr indent="0" marL="2743200" marR="0" rtl="0" algn="ctr">
              <a:lnSpc>
                <a:spcPct val="90000"/>
              </a:lnSpc>
              <a:spcBef>
                <a:spcPts val="375"/>
              </a:spcBef>
              <a:buClr>
                <a:schemeClr val="dk1"/>
              </a:buClr>
              <a:buFont typeface="Arial"/>
              <a:buNone/>
              <a:defRPr/>
            </a:lvl9pPr>
          </a:lstStyle>
          <a:p/>
        </p:txBody>
      </p:sp>
      <p:sp>
        <p:nvSpPr>
          <p:cNvPr id="16" name="Shape 16"/>
          <p:cNvSpPr txBox="1"/>
          <p:nvPr>
            <p:ph idx="2" type="body"/>
          </p:nvPr>
        </p:nvSpPr>
        <p:spPr>
          <a:xfrm>
            <a:off x="328613" y="3678144"/>
            <a:ext cx="2068116" cy="292894"/>
          </a:xfrm>
          <a:prstGeom prst="rect">
            <a:avLst/>
          </a:prstGeom>
          <a:noFill/>
          <a:ln>
            <a:noFill/>
          </a:ln>
        </p:spPr>
        <p:txBody>
          <a:bodyPr anchorCtr="0" anchor="t" bIns="91425" lIns="91425" rIns="91425" tIns="91425"/>
          <a:lstStyle>
            <a:lvl1pPr indent="0" marL="0" rtl="0">
              <a:spcBef>
                <a:spcPts val="0"/>
              </a:spcBef>
              <a:buClr>
                <a:srgbClr val="5CE600"/>
              </a:buClr>
              <a:buFont typeface="Lato"/>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7" name="Shape 17"/>
          <p:cNvSpPr txBox="1"/>
          <p:nvPr/>
        </p:nvSpPr>
        <p:spPr>
          <a:xfrm>
            <a:off x="338667" y="4887426"/>
            <a:ext cx="2580103" cy="174605"/>
          </a:xfrm>
          <a:prstGeom prst="rect">
            <a:avLst/>
          </a:prstGeom>
          <a:noFill/>
          <a:ln>
            <a:noFill/>
          </a:ln>
        </p:spPr>
        <p:txBody>
          <a:bodyPr anchorCtr="0" anchor="ctr" bIns="34275" lIns="68575" rIns="68575" tIns="34275">
            <a:noAutofit/>
          </a:bodyPr>
          <a:lstStyle/>
          <a:p>
            <a:pPr indent="0" lvl="0" marL="0" marR="0" rtl="0" algn="l">
              <a:spcBef>
                <a:spcPts val="0"/>
              </a:spcBef>
              <a:buSzPct val="25000"/>
              <a:buNone/>
            </a:pPr>
            <a:r>
              <a:rPr b="0" baseline="0" i="0" lang="en-US" sz="700" u="none" cap="none" strike="noStrike">
                <a:solidFill>
                  <a:srgbClr val="9C9DA0"/>
                </a:solidFill>
                <a:latin typeface="Lato"/>
                <a:ea typeface="Lato"/>
                <a:cs typeface="Lato"/>
                <a:sym typeface="Lato"/>
              </a:rPr>
              <a:t>May 3-5, 2015  |  Boston, Massachusetts USA</a:t>
            </a:r>
          </a:p>
        </p:txBody>
      </p:sp>
      <p:pic>
        <p:nvPicPr>
          <p:cNvPr id="18" name="Shape 18"/>
          <p:cNvPicPr preferRelativeResize="0"/>
          <p:nvPr/>
        </p:nvPicPr>
        <p:blipFill rotWithShape="1">
          <a:blip r:embed="rId3">
            <a:alphaModFix/>
          </a:blip>
          <a:srcRect b="0" l="0" r="0" t="0"/>
          <a:stretch/>
        </p:blipFill>
        <p:spPr>
          <a:xfrm>
            <a:off x="450070" y="766456"/>
            <a:ext cx="1760407" cy="49742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54" name="Shape 5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entered Text">
    <p:spTree>
      <p:nvGrpSpPr>
        <p:cNvPr id="55" name="Shape 55"/>
        <p:cNvGrpSpPr/>
        <p:nvPr/>
      </p:nvGrpSpPr>
      <p:grpSpPr>
        <a:xfrm>
          <a:off x="0" y="0"/>
          <a:ext cx="0" cy="0"/>
          <a:chOff x="0" y="0"/>
          <a:chExt cx="0" cy="0"/>
        </a:xfrm>
      </p:grpSpPr>
      <p:sp>
        <p:nvSpPr>
          <p:cNvPr id="56" name="Shape 56"/>
          <p:cNvSpPr txBox="1"/>
          <p:nvPr>
            <p:ph idx="1" type="body"/>
          </p:nvPr>
        </p:nvSpPr>
        <p:spPr>
          <a:xfrm>
            <a:off x="2207300" y="566225"/>
            <a:ext cx="4414800" cy="372569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_1">
    <p:spTree>
      <p:nvGrpSpPr>
        <p:cNvPr id="57" name="Shape 5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w/ title &amp; subtitle">
    <p:spTree>
      <p:nvGrpSpPr>
        <p:cNvPr id="19" name="Shape 19"/>
        <p:cNvGrpSpPr/>
        <p:nvPr/>
      </p:nvGrpSpPr>
      <p:grpSpPr>
        <a:xfrm>
          <a:off x="0" y="0"/>
          <a:ext cx="0" cy="0"/>
          <a:chOff x="0" y="0"/>
          <a:chExt cx="0" cy="0"/>
        </a:xfrm>
      </p:grpSpPr>
      <p:sp>
        <p:nvSpPr>
          <p:cNvPr id="20" name="Shape 20"/>
          <p:cNvSpPr txBox="1"/>
          <p:nvPr>
            <p:ph idx="12" type="sldNum"/>
          </p:nvPr>
        </p:nvSpPr>
        <p:spPr>
          <a:xfrm>
            <a:off x="4193382" y="4887426"/>
            <a:ext cx="450055" cy="174605"/>
          </a:xfrm>
          <a:prstGeom prst="rect">
            <a:avLst/>
          </a:prstGeom>
          <a:noFill/>
          <a:ln>
            <a:noFill/>
          </a:ln>
        </p:spPr>
        <p:txBody>
          <a:bodyPr anchorCtr="0" anchor="ctr" bIns="34275" lIns="68575" rIns="68575" tIns="34275">
            <a:noAutofit/>
          </a:bodyPr>
          <a:lstStyle>
            <a:lvl1pPr indent="0" marL="0" marR="0" rtl="0" algn="r">
              <a:spcBef>
                <a:spcPts val="0"/>
              </a:spcBef>
              <a:buNone/>
              <a:defRPr b="0" baseline="0" i="0" sz="900" u="none" cap="none" strike="noStrike">
                <a:solidFill>
                  <a:srgbClr val="9C9DA0"/>
                </a:solidFill>
                <a:latin typeface="Lato"/>
                <a:ea typeface="Lato"/>
                <a:cs typeface="Lato"/>
                <a:sym typeface="Lato"/>
              </a:defRPr>
            </a:lvl1pPr>
          </a:lstStyle>
          <a:p>
            <a:pPr indent="0" lvl="0" marL="0">
              <a:spcBef>
                <a:spcPts val="0"/>
              </a:spcBef>
              <a:buSzPct val="25000"/>
              <a:buNone/>
            </a:pPr>
            <a:fld id="{00000000-1234-1234-1234-123412341234}" type="slidenum">
              <a:rPr lang="en-US"/>
              <a:t>‹#›</a:t>
            </a:fld>
          </a:p>
        </p:txBody>
      </p:sp>
      <p:sp>
        <p:nvSpPr>
          <p:cNvPr id="21" name="Shape 21"/>
          <p:cNvSpPr txBox="1"/>
          <p:nvPr>
            <p:ph type="title"/>
          </p:nvPr>
        </p:nvSpPr>
        <p:spPr>
          <a:xfrm>
            <a:off x="328613" y="393033"/>
            <a:ext cx="8503920" cy="41148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 name="Shape 22"/>
          <p:cNvSpPr txBox="1"/>
          <p:nvPr>
            <p:ph idx="1" type="body"/>
          </p:nvPr>
        </p:nvSpPr>
        <p:spPr>
          <a:xfrm>
            <a:off x="328612" y="1350169"/>
            <a:ext cx="8503443" cy="2658666"/>
          </a:xfrm>
          <a:prstGeom prst="rect">
            <a:avLst/>
          </a:prstGeom>
          <a:noFill/>
          <a:ln>
            <a:noFill/>
          </a:ln>
        </p:spPr>
        <p:txBody>
          <a:bodyPr anchorCtr="0" anchor="t" bIns="91425" lIns="91425" rIns="91425" tIns="91425"/>
          <a:lstStyle>
            <a:lvl1pPr rtl="0">
              <a:spcBef>
                <a:spcPts val="0"/>
              </a:spcBef>
              <a:defRPr/>
            </a:lvl1pPr>
            <a:lvl2pPr indent="129540" marL="137160" rtl="0">
              <a:spcBef>
                <a:spcPts val="0"/>
              </a:spcBef>
              <a:defRPr/>
            </a:lvl2pPr>
            <a:lvl3pPr indent="132080" marL="274320" rtl="0">
              <a:spcBef>
                <a:spcPts val="0"/>
              </a:spcBef>
              <a:defRPr/>
            </a:lvl3pPr>
            <a:lvl4pPr indent="134619" marL="411480" rtl="0">
              <a:spcBef>
                <a:spcPts val="0"/>
              </a:spcBef>
              <a:defRPr/>
            </a:lvl4pPr>
            <a:lvl5pPr indent="137159" marL="548640"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w/ title">
    <p:spTree>
      <p:nvGrpSpPr>
        <p:cNvPr id="23" name="Shape 23"/>
        <p:cNvGrpSpPr/>
        <p:nvPr/>
      </p:nvGrpSpPr>
      <p:grpSpPr>
        <a:xfrm>
          <a:off x="0" y="0"/>
          <a:ext cx="0" cy="0"/>
          <a:chOff x="0" y="0"/>
          <a:chExt cx="0" cy="0"/>
        </a:xfrm>
      </p:grpSpPr>
      <p:sp>
        <p:nvSpPr>
          <p:cNvPr id="24" name="Shape 24"/>
          <p:cNvSpPr txBox="1"/>
          <p:nvPr>
            <p:ph idx="12" type="sldNum"/>
          </p:nvPr>
        </p:nvSpPr>
        <p:spPr>
          <a:xfrm>
            <a:off x="4193382" y="4887426"/>
            <a:ext cx="450055" cy="174605"/>
          </a:xfrm>
          <a:prstGeom prst="rect">
            <a:avLst/>
          </a:prstGeom>
          <a:noFill/>
          <a:ln>
            <a:noFill/>
          </a:ln>
        </p:spPr>
        <p:txBody>
          <a:bodyPr anchorCtr="0" anchor="ctr" bIns="34275" lIns="68575" rIns="68575" tIns="34275">
            <a:noAutofit/>
          </a:bodyPr>
          <a:lstStyle>
            <a:lvl1pPr indent="0" marL="0" marR="0" rtl="0" algn="r">
              <a:spcBef>
                <a:spcPts val="0"/>
              </a:spcBef>
              <a:buNone/>
              <a:defRPr b="0" baseline="0" i="0" sz="900" u="none" cap="none" strike="noStrike">
                <a:solidFill>
                  <a:srgbClr val="9C9DA0"/>
                </a:solidFill>
                <a:latin typeface="Lato"/>
                <a:ea typeface="Lato"/>
                <a:cs typeface="Lato"/>
                <a:sym typeface="Lato"/>
              </a:defRPr>
            </a:lvl1pPr>
          </a:lstStyle>
          <a:p>
            <a:pPr indent="0" lvl="0" marL="0">
              <a:spcBef>
                <a:spcPts val="0"/>
              </a:spcBef>
              <a:buSzPct val="25000"/>
              <a:buNone/>
            </a:pPr>
            <a:fld id="{00000000-1234-1234-1234-123412341234}" type="slidenum">
              <a:rPr lang="en-US"/>
              <a:t>‹#›</a:t>
            </a:fld>
          </a:p>
        </p:txBody>
      </p:sp>
      <p:sp>
        <p:nvSpPr>
          <p:cNvPr id="25" name="Shape 25"/>
          <p:cNvSpPr txBox="1"/>
          <p:nvPr>
            <p:ph type="title"/>
          </p:nvPr>
        </p:nvSpPr>
        <p:spPr>
          <a:xfrm>
            <a:off x="328613" y="415604"/>
            <a:ext cx="8503920" cy="41148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6" name="Shape 26"/>
          <p:cNvSpPr txBox="1"/>
          <p:nvPr>
            <p:ph idx="1" type="body"/>
          </p:nvPr>
        </p:nvSpPr>
        <p:spPr>
          <a:xfrm>
            <a:off x="328612" y="1115170"/>
            <a:ext cx="4120141" cy="3196083"/>
          </a:xfrm>
          <a:prstGeom prst="rect">
            <a:avLst/>
          </a:prstGeom>
          <a:noFill/>
          <a:ln>
            <a:noFill/>
          </a:ln>
        </p:spPr>
        <p:txBody>
          <a:bodyPr anchorCtr="0" anchor="t" bIns="91425" lIns="91425" rIns="91425" tIns="91425"/>
          <a:lstStyle>
            <a:lvl1pPr rtl="0">
              <a:spcBef>
                <a:spcPts val="0"/>
              </a:spcBef>
              <a:defRPr/>
            </a:lvl1pPr>
            <a:lvl2pPr indent="129540" marL="137160" rtl="0">
              <a:spcBef>
                <a:spcPts val="0"/>
              </a:spcBef>
              <a:defRPr/>
            </a:lvl2pPr>
            <a:lvl3pPr indent="132080" marL="274320" rtl="0">
              <a:spcBef>
                <a:spcPts val="0"/>
              </a:spcBef>
              <a:defRPr/>
            </a:lvl3pPr>
            <a:lvl4pPr indent="134619" marL="411480" rtl="0">
              <a:spcBef>
                <a:spcPts val="0"/>
              </a:spcBef>
              <a:defRPr/>
            </a:lvl4pPr>
            <a:lvl5pPr indent="137159" marL="548640"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7" name="Shape 27"/>
          <p:cNvSpPr txBox="1"/>
          <p:nvPr>
            <p:ph idx="2" type="body"/>
          </p:nvPr>
        </p:nvSpPr>
        <p:spPr>
          <a:xfrm>
            <a:off x="4580575" y="1115170"/>
            <a:ext cx="4120141" cy="3196083"/>
          </a:xfrm>
          <a:prstGeom prst="rect">
            <a:avLst/>
          </a:prstGeom>
          <a:noFill/>
          <a:ln>
            <a:noFill/>
          </a:ln>
        </p:spPr>
        <p:txBody>
          <a:bodyPr anchorCtr="0" anchor="t" bIns="91425" lIns="91425" rIns="91425" tIns="91425"/>
          <a:lstStyle>
            <a:lvl1pPr rtl="0">
              <a:spcBef>
                <a:spcPts val="0"/>
              </a:spcBef>
              <a:defRPr/>
            </a:lvl1pPr>
            <a:lvl2pPr indent="129540" marL="137160" rtl="0">
              <a:spcBef>
                <a:spcPts val="0"/>
              </a:spcBef>
              <a:defRPr/>
            </a:lvl2pPr>
            <a:lvl3pPr indent="132080" marL="274320" rtl="0">
              <a:spcBef>
                <a:spcPts val="0"/>
              </a:spcBef>
              <a:defRPr/>
            </a:lvl3pPr>
            <a:lvl4pPr indent="134619" marL="411480" rtl="0">
              <a:spcBef>
                <a:spcPts val="0"/>
              </a:spcBef>
              <a:defRPr/>
            </a:lvl4pPr>
            <a:lvl5pPr indent="137159" marL="548640"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35" name="Shape 35"/>
        <p:cNvGrpSpPr/>
        <p:nvPr/>
      </p:nvGrpSpPr>
      <p:grpSpPr>
        <a:xfrm>
          <a:off x="0" y="0"/>
          <a:ext cx="0" cy="0"/>
          <a:chOff x="0" y="0"/>
          <a:chExt cx="0" cy="0"/>
        </a:xfrm>
      </p:grpSpPr>
      <p:sp>
        <p:nvSpPr>
          <p:cNvPr id="36" name="Shape 36"/>
          <p:cNvSpPr txBox="1"/>
          <p:nvPr>
            <p:ph type="ctrTitle"/>
          </p:nvPr>
        </p:nvSpPr>
        <p:spPr>
          <a:xfrm>
            <a:off x="685800" y="1583341"/>
            <a:ext cx="7772400" cy="1159799"/>
          </a:xfrm>
          <a:prstGeom prst="rect">
            <a:avLst/>
          </a:prstGeom>
          <a:noFill/>
          <a:ln>
            <a:noFill/>
          </a:ln>
        </p:spPr>
        <p:txBody>
          <a:bodyPr anchorCtr="0" anchor="b" bIns="91425" lIns="91425" rIns="91425" tIns="91425"/>
          <a:lstStyle>
            <a:lvl1pPr indent="0" marL="0" marR="0" rtl="0" algn="ctr">
              <a:lnSpc>
                <a:spcPct val="100000"/>
              </a:lnSpc>
              <a:spcBef>
                <a:spcPts val="0"/>
              </a:spcBef>
              <a:spcAft>
                <a:spcPts val="0"/>
              </a:spcAft>
              <a:buClr>
                <a:schemeClr val="dk1"/>
              </a:buClr>
              <a:buFont typeface="Montserrat"/>
              <a:buNone/>
              <a:defRPr/>
            </a:lvl1pPr>
            <a:lvl2pPr indent="0" marL="0" marR="0" rtl="0" algn="ctr">
              <a:lnSpc>
                <a:spcPct val="100000"/>
              </a:lnSpc>
              <a:spcBef>
                <a:spcPts val="0"/>
              </a:spcBef>
              <a:spcAft>
                <a:spcPts val="0"/>
              </a:spcAft>
              <a:buClr>
                <a:schemeClr val="dk1"/>
              </a:buClr>
              <a:buFont typeface="Montserrat"/>
              <a:buNone/>
              <a:defRPr/>
            </a:lvl2pPr>
            <a:lvl3pPr indent="0" marL="0" marR="0" rtl="0" algn="ctr">
              <a:spcBef>
                <a:spcPts val="0"/>
              </a:spcBef>
              <a:buClr>
                <a:schemeClr val="dk1"/>
              </a:buClr>
              <a:buFont typeface="Montserrat"/>
              <a:buNone/>
              <a:defRPr/>
            </a:lvl3pPr>
            <a:lvl4pPr indent="0" marL="0" marR="0" rtl="0" algn="ctr">
              <a:spcBef>
                <a:spcPts val="0"/>
              </a:spcBef>
              <a:buClr>
                <a:schemeClr val="dk1"/>
              </a:buClr>
              <a:buFont typeface="Montserrat"/>
              <a:buNone/>
              <a:defRPr/>
            </a:lvl4pPr>
            <a:lvl5pPr indent="0" marL="0" marR="0" rtl="0" algn="ctr">
              <a:spcBef>
                <a:spcPts val="0"/>
              </a:spcBef>
              <a:buClr>
                <a:schemeClr val="dk1"/>
              </a:buClr>
              <a:buFont typeface="Montserrat"/>
              <a:buNone/>
              <a:defRPr/>
            </a:lvl5pPr>
            <a:lvl6pPr indent="0" marL="0" marR="0" rtl="0" algn="ctr">
              <a:spcBef>
                <a:spcPts val="0"/>
              </a:spcBef>
              <a:buClr>
                <a:schemeClr val="dk1"/>
              </a:buClr>
              <a:buFont typeface="Montserrat"/>
              <a:buNone/>
              <a:defRPr/>
            </a:lvl6pPr>
            <a:lvl7pPr indent="0" marL="0" marR="0" rtl="0" algn="ctr">
              <a:spcBef>
                <a:spcPts val="0"/>
              </a:spcBef>
              <a:buClr>
                <a:schemeClr val="dk1"/>
              </a:buClr>
              <a:buFont typeface="Montserrat"/>
              <a:buNone/>
              <a:defRPr/>
            </a:lvl7pPr>
            <a:lvl8pPr indent="0" marL="0" marR="0" rtl="0" algn="ctr">
              <a:spcBef>
                <a:spcPts val="0"/>
              </a:spcBef>
              <a:buClr>
                <a:schemeClr val="dk1"/>
              </a:buClr>
              <a:buFont typeface="Montserrat"/>
              <a:buNone/>
              <a:defRPr/>
            </a:lvl8pPr>
            <a:lvl9pPr indent="0" marL="0" marR="0" rtl="0" algn="ctr">
              <a:spcBef>
                <a:spcPts val="0"/>
              </a:spcBef>
              <a:buClr>
                <a:schemeClr val="dk1"/>
              </a:buClr>
              <a:buFont typeface="Montserrat"/>
              <a:buNone/>
              <a:defRPr/>
            </a:lvl9pPr>
          </a:lstStyle>
          <a:p/>
        </p:txBody>
      </p:sp>
      <p:sp>
        <p:nvSpPr>
          <p:cNvPr id="37" name="Shape 37"/>
          <p:cNvSpPr txBox="1"/>
          <p:nvPr>
            <p:ph idx="1" type="subTitle"/>
          </p:nvPr>
        </p:nvSpPr>
        <p:spPr>
          <a:xfrm>
            <a:off x="685800" y="2840052"/>
            <a:ext cx="7772400" cy="784799"/>
          </a:xfrm>
          <a:prstGeom prst="rect">
            <a:avLst/>
          </a:prstGeom>
          <a:noFill/>
          <a:ln>
            <a:noFill/>
          </a:ln>
        </p:spPr>
        <p:txBody>
          <a:bodyPr anchorCtr="0" anchor="t" bIns="91425" lIns="91425" rIns="91425" tIns="91425"/>
          <a:lstStyle>
            <a:lvl1pPr indent="0" marL="0" marR="0" rtl="0" algn="ctr">
              <a:lnSpc>
                <a:spcPct val="100000"/>
              </a:lnSpc>
              <a:spcBef>
                <a:spcPts val="0"/>
              </a:spcBef>
              <a:spcAft>
                <a:spcPts val="0"/>
              </a:spcAft>
              <a:buClr>
                <a:srgbClr val="57E320"/>
              </a:buClr>
              <a:buFont typeface="Coustard"/>
              <a:buNone/>
              <a:defRPr/>
            </a:lvl1pPr>
            <a:lvl2pPr indent="0" marL="0" marR="0" rtl="0" algn="ctr">
              <a:lnSpc>
                <a:spcPct val="100000"/>
              </a:lnSpc>
              <a:spcBef>
                <a:spcPts val="0"/>
              </a:spcBef>
              <a:spcAft>
                <a:spcPts val="0"/>
              </a:spcAft>
              <a:buClr>
                <a:srgbClr val="57E320"/>
              </a:buClr>
              <a:buFont typeface="Coustard"/>
              <a:buNone/>
              <a:defRPr/>
            </a:lvl2pPr>
            <a:lvl3pPr indent="0" marL="0" marR="0" rtl="0" algn="ctr">
              <a:lnSpc>
                <a:spcPct val="100000"/>
              </a:lnSpc>
              <a:spcBef>
                <a:spcPts val="0"/>
              </a:spcBef>
              <a:spcAft>
                <a:spcPts val="0"/>
              </a:spcAft>
              <a:buClr>
                <a:srgbClr val="57E320"/>
              </a:buClr>
              <a:buFont typeface="Coustard"/>
              <a:buNone/>
              <a:defRPr/>
            </a:lvl3pPr>
            <a:lvl4pPr indent="0" marL="0" marR="0" rtl="0" algn="ctr">
              <a:lnSpc>
                <a:spcPct val="100000"/>
              </a:lnSpc>
              <a:spcBef>
                <a:spcPts val="0"/>
              </a:spcBef>
              <a:spcAft>
                <a:spcPts val="0"/>
              </a:spcAft>
              <a:buClr>
                <a:srgbClr val="57E320"/>
              </a:buClr>
              <a:buFont typeface="Coustard"/>
              <a:buNone/>
              <a:defRPr/>
            </a:lvl4pPr>
            <a:lvl5pPr indent="0" marL="0" marR="0" rtl="0" algn="ctr">
              <a:lnSpc>
                <a:spcPct val="100000"/>
              </a:lnSpc>
              <a:spcBef>
                <a:spcPts val="0"/>
              </a:spcBef>
              <a:spcAft>
                <a:spcPts val="0"/>
              </a:spcAft>
              <a:buClr>
                <a:srgbClr val="57E320"/>
              </a:buClr>
              <a:buFont typeface="Coustard"/>
              <a:buNone/>
              <a:defRPr/>
            </a:lvl5pPr>
            <a:lvl6pPr indent="0" marL="0" marR="0" rtl="0" algn="ctr">
              <a:lnSpc>
                <a:spcPct val="100000"/>
              </a:lnSpc>
              <a:spcBef>
                <a:spcPts val="0"/>
              </a:spcBef>
              <a:spcAft>
                <a:spcPts val="0"/>
              </a:spcAft>
              <a:buClr>
                <a:srgbClr val="57E320"/>
              </a:buClr>
              <a:buFont typeface="Coustard"/>
              <a:buNone/>
              <a:defRPr/>
            </a:lvl6pPr>
            <a:lvl7pPr indent="0" marL="0" marR="0" rtl="0" algn="ctr">
              <a:lnSpc>
                <a:spcPct val="100000"/>
              </a:lnSpc>
              <a:spcBef>
                <a:spcPts val="0"/>
              </a:spcBef>
              <a:spcAft>
                <a:spcPts val="0"/>
              </a:spcAft>
              <a:buClr>
                <a:srgbClr val="57E320"/>
              </a:buClr>
              <a:buFont typeface="Coustard"/>
              <a:buNone/>
              <a:defRPr/>
            </a:lvl7pPr>
            <a:lvl8pPr indent="0" marL="0" marR="0" rtl="0" algn="ctr">
              <a:lnSpc>
                <a:spcPct val="100000"/>
              </a:lnSpc>
              <a:spcBef>
                <a:spcPts val="0"/>
              </a:spcBef>
              <a:spcAft>
                <a:spcPts val="0"/>
              </a:spcAft>
              <a:buClr>
                <a:srgbClr val="57E320"/>
              </a:buClr>
              <a:buFont typeface="Coustard"/>
              <a:buNone/>
              <a:defRPr/>
            </a:lvl8pPr>
            <a:lvl9pPr indent="0" marL="0" marR="0" rtl="0" algn="ctr">
              <a:lnSpc>
                <a:spcPct val="100000"/>
              </a:lnSpc>
              <a:spcBef>
                <a:spcPts val="0"/>
              </a:spcBef>
              <a:spcAft>
                <a:spcPts val="0"/>
              </a:spcAft>
              <a:buClr>
                <a:srgbClr val="57E320"/>
              </a:buClr>
              <a:buFont typeface="Coustard"/>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38" name="Shape 38"/>
        <p:cNvGrpSpPr/>
        <p:nvPr/>
      </p:nvGrpSpPr>
      <p:grpSpPr>
        <a:xfrm>
          <a:off x="0" y="0"/>
          <a:ext cx="0" cy="0"/>
          <a:chOff x="0" y="0"/>
          <a:chExt cx="0" cy="0"/>
        </a:xfrm>
      </p:grpSpPr>
      <p:sp>
        <p:nvSpPr>
          <p:cNvPr id="39" name="Shape 39"/>
          <p:cNvSpPr txBox="1"/>
          <p:nvPr>
            <p:ph type="title"/>
          </p:nvPr>
        </p:nvSpPr>
        <p:spPr>
          <a:xfrm>
            <a:off x="457200" y="205978"/>
            <a:ext cx="8229600" cy="857400"/>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0" name="Shape 40"/>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41" name="Shape 41"/>
        <p:cNvGrpSpPr/>
        <p:nvPr/>
      </p:nvGrpSpPr>
      <p:grpSpPr>
        <a:xfrm>
          <a:off x="0" y="0"/>
          <a:ext cx="0" cy="0"/>
          <a:chOff x="0" y="0"/>
          <a:chExt cx="0" cy="0"/>
        </a:xfrm>
      </p:grpSpPr>
      <p:sp>
        <p:nvSpPr>
          <p:cNvPr id="42" name="Shape 42"/>
          <p:cNvSpPr txBox="1"/>
          <p:nvPr>
            <p:ph type="title"/>
          </p:nvPr>
        </p:nvSpPr>
        <p:spPr>
          <a:xfrm>
            <a:off x="457200" y="205978"/>
            <a:ext cx="8229600" cy="857400"/>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3" name="Shape 43"/>
          <p:cNvSpPr txBox="1"/>
          <p:nvPr>
            <p:ph idx="1" type="body"/>
          </p:nvPr>
        </p:nvSpPr>
        <p:spPr>
          <a:xfrm>
            <a:off x="457200" y="1200150"/>
            <a:ext cx="3994500" cy="372569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4" name="Shape 44"/>
          <p:cNvSpPr txBox="1"/>
          <p:nvPr>
            <p:ph idx="2" type="body"/>
          </p:nvPr>
        </p:nvSpPr>
        <p:spPr>
          <a:xfrm>
            <a:off x="4692273" y="1200150"/>
            <a:ext cx="3994500" cy="372569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457200" y="205978"/>
            <a:ext cx="8229600" cy="857400"/>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7" name="Shape 47"/>
        <p:cNvGrpSpPr/>
        <p:nvPr/>
      </p:nvGrpSpPr>
      <p:grpSpPr>
        <a:xfrm>
          <a:off x="0" y="0"/>
          <a:ext cx="0" cy="0"/>
          <a:chOff x="0" y="0"/>
          <a:chExt cx="0" cy="0"/>
        </a:xfrm>
      </p:grpSpPr>
      <p:sp>
        <p:nvSpPr>
          <p:cNvPr id="48" name="Shape 48"/>
          <p:cNvSpPr txBox="1"/>
          <p:nvPr>
            <p:ph idx="1" type="body"/>
          </p:nvPr>
        </p:nvSpPr>
        <p:spPr>
          <a:xfrm>
            <a:off x="457200" y="4406308"/>
            <a:ext cx="8229600" cy="519599"/>
          </a:xfrm>
          <a:prstGeom prst="rect">
            <a:avLst/>
          </a:prstGeom>
          <a:noFill/>
          <a:ln>
            <a:noFill/>
          </a:ln>
        </p:spPr>
        <p:txBody>
          <a:bodyPr anchorCtr="0" anchor="t" bIns="91425" lIns="91425" rIns="91425" tIns="91425"/>
          <a:lstStyle>
            <a:lvl1pPr rtl="0" algn="ctr">
              <a:spcBef>
                <a:spcPts val="360"/>
              </a:spcBef>
              <a:buFont typeface="Montserrat"/>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Section Alt">
    <p:spTree>
      <p:nvGrpSpPr>
        <p:cNvPr id="49" name="Shape 49"/>
        <p:cNvGrpSpPr/>
        <p:nvPr/>
      </p:nvGrpSpPr>
      <p:grpSpPr>
        <a:xfrm>
          <a:off x="0" y="0"/>
          <a:ext cx="0" cy="0"/>
          <a:chOff x="0" y="0"/>
          <a:chExt cx="0" cy="0"/>
        </a:xfrm>
      </p:grpSpPr>
      <p:sp>
        <p:nvSpPr>
          <p:cNvPr id="50" name="Shape 50"/>
          <p:cNvSpPr/>
          <p:nvPr/>
        </p:nvSpPr>
        <p:spPr>
          <a:xfrm>
            <a:off x="0" y="0"/>
            <a:ext cx="9144000" cy="4855199"/>
          </a:xfrm>
          <a:prstGeom prst="snip2DiagRect">
            <a:avLst>
              <a:gd fmla="val 0" name="adj1"/>
              <a:gd fmla="val 27896" name="adj2"/>
            </a:avLst>
          </a:prstGeom>
          <a:solidFill>
            <a:srgbClr val="57E320"/>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endParaRPr>
          </a:p>
        </p:txBody>
      </p:sp>
      <p:sp>
        <p:nvSpPr>
          <p:cNvPr id="51" name="Shape 51"/>
          <p:cNvSpPr/>
          <p:nvPr/>
        </p:nvSpPr>
        <p:spPr>
          <a:xfrm rot="10800000">
            <a:off x="7906499" y="74"/>
            <a:ext cx="1237499" cy="1310699"/>
          </a:xfrm>
          <a:prstGeom prst="rtTriangle">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endParaRPr>
          </a:p>
        </p:txBody>
      </p:sp>
      <p:sp>
        <p:nvSpPr>
          <p:cNvPr id="52" name="Shape 52"/>
          <p:cNvSpPr txBox="1"/>
          <p:nvPr>
            <p:ph type="title"/>
          </p:nvPr>
        </p:nvSpPr>
        <p:spPr>
          <a:xfrm>
            <a:off x="713125" y="2558650"/>
            <a:ext cx="6868499" cy="857400"/>
          </a:xfrm>
          <a:prstGeom prst="rect">
            <a:avLst/>
          </a:prstGeom>
          <a:noFill/>
          <a:ln>
            <a:noFill/>
          </a:ln>
        </p:spPr>
        <p:txBody>
          <a:bodyPr anchorCtr="0" anchor="b" bIns="91425" lIns="91425" rIns="91425" tIns="91425"/>
          <a:lstStyle>
            <a:lvl1pPr rtl="0">
              <a:spcBef>
                <a:spcPts val="0"/>
              </a:spcBef>
              <a:buClr>
                <a:srgbClr val="FFFFFF"/>
              </a:buClr>
              <a:buFont typeface="Coustard"/>
              <a:buNone/>
              <a:defRPr/>
            </a:lvl1pPr>
            <a:lvl2pPr rtl="0">
              <a:spcBef>
                <a:spcPts val="0"/>
              </a:spcBef>
              <a:buFont typeface="Montserrat"/>
              <a:buNone/>
              <a:defRPr/>
            </a:lvl2pPr>
            <a:lvl3pPr rtl="0">
              <a:spcBef>
                <a:spcPts val="0"/>
              </a:spcBef>
              <a:buFont typeface="Montserrat"/>
              <a:buNone/>
              <a:defRPr/>
            </a:lvl3pPr>
            <a:lvl4pPr rtl="0">
              <a:spcBef>
                <a:spcPts val="0"/>
              </a:spcBef>
              <a:buFont typeface="Montserrat"/>
              <a:buNone/>
              <a:defRPr/>
            </a:lvl4pPr>
            <a:lvl5pPr rtl="0">
              <a:spcBef>
                <a:spcPts val="0"/>
              </a:spcBef>
              <a:buFont typeface="Montserrat"/>
              <a:buNone/>
              <a:defRPr/>
            </a:lvl5pPr>
            <a:lvl6pPr rtl="0">
              <a:spcBef>
                <a:spcPts val="0"/>
              </a:spcBef>
              <a:buFont typeface="Montserrat"/>
              <a:buNone/>
              <a:defRPr/>
            </a:lvl6pPr>
            <a:lvl7pPr rtl="0">
              <a:spcBef>
                <a:spcPts val="0"/>
              </a:spcBef>
              <a:buFont typeface="Montserrat"/>
              <a:buNone/>
              <a:defRPr/>
            </a:lvl7pPr>
            <a:lvl8pPr rtl="0">
              <a:spcBef>
                <a:spcPts val="0"/>
              </a:spcBef>
              <a:buFont typeface="Montserrat"/>
              <a:buNone/>
              <a:defRPr/>
            </a:lvl8pPr>
            <a:lvl9pPr rtl="0">
              <a:spcBef>
                <a:spcPts val="0"/>
              </a:spcBef>
              <a:buFont typeface="Montserrat"/>
              <a:buNone/>
              <a:defRPr/>
            </a:lvl9pPr>
          </a:lstStyle>
          <a:p/>
        </p:txBody>
      </p:sp>
      <p:sp>
        <p:nvSpPr>
          <p:cNvPr id="53" name="Shape 53"/>
          <p:cNvSpPr txBox="1"/>
          <p:nvPr>
            <p:ph idx="1" type="subTitle"/>
          </p:nvPr>
        </p:nvSpPr>
        <p:spPr>
          <a:xfrm>
            <a:off x="789325" y="3227050"/>
            <a:ext cx="8229600" cy="1099200"/>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buClr>
                <a:srgbClr val="666666"/>
              </a:buClr>
              <a:buFont typeface="Montserrat"/>
              <a:buNone/>
              <a:defRPr/>
            </a:lvl1pPr>
            <a:lvl2pPr indent="0" marL="0" marR="0" rtl="0" algn="l">
              <a:lnSpc>
                <a:spcPct val="100000"/>
              </a:lnSpc>
              <a:spcBef>
                <a:spcPts val="0"/>
              </a:spcBef>
              <a:spcAft>
                <a:spcPts val="0"/>
              </a:spcAft>
              <a:buClr>
                <a:srgbClr val="666666"/>
              </a:buClr>
              <a:buFont typeface="Montserrat"/>
              <a:buNone/>
              <a:defRPr/>
            </a:lvl2pPr>
            <a:lvl3pPr indent="0" marL="0" marR="0" rtl="0" algn="l">
              <a:lnSpc>
                <a:spcPct val="100000"/>
              </a:lnSpc>
              <a:spcBef>
                <a:spcPts val="0"/>
              </a:spcBef>
              <a:spcAft>
                <a:spcPts val="0"/>
              </a:spcAft>
              <a:buClr>
                <a:srgbClr val="666666"/>
              </a:buClr>
              <a:buFont typeface="Montserrat"/>
              <a:buNone/>
              <a:defRPr/>
            </a:lvl3pPr>
            <a:lvl4pPr indent="0" marL="0" marR="0" rtl="0" algn="l">
              <a:lnSpc>
                <a:spcPct val="100000"/>
              </a:lnSpc>
              <a:spcBef>
                <a:spcPts val="0"/>
              </a:spcBef>
              <a:spcAft>
                <a:spcPts val="0"/>
              </a:spcAft>
              <a:buClr>
                <a:srgbClr val="666666"/>
              </a:buClr>
              <a:buFont typeface="Montserrat"/>
              <a:buNone/>
              <a:defRPr/>
            </a:lvl4pPr>
            <a:lvl5pPr indent="0" marL="0" marR="0" rtl="0" algn="l">
              <a:lnSpc>
                <a:spcPct val="100000"/>
              </a:lnSpc>
              <a:spcBef>
                <a:spcPts val="0"/>
              </a:spcBef>
              <a:spcAft>
                <a:spcPts val="0"/>
              </a:spcAft>
              <a:buClr>
                <a:srgbClr val="666666"/>
              </a:buClr>
              <a:buFont typeface="Montserrat"/>
              <a:buNone/>
              <a:defRPr/>
            </a:lvl5pPr>
            <a:lvl6pPr indent="0" marL="0" marR="0" rtl="0" algn="l">
              <a:lnSpc>
                <a:spcPct val="100000"/>
              </a:lnSpc>
              <a:spcBef>
                <a:spcPts val="0"/>
              </a:spcBef>
              <a:spcAft>
                <a:spcPts val="0"/>
              </a:spcAft>
              <a:buClr>
                <a:srgbClr val="666666"/>
              </a:buClr>
              <a:buFont typeface="Montserrat"/>
              <a:buNone/>
              <a:defRPr/>
            </a:lvl6pPr>
            <a:lvl7pPr indent="0" marL="0" marR="0" rtl="0" algn="l">
              <a:lnSpc>
                <a:spcPct val="100000"/>
              </a:lnSpc>
              <a:spcBef>
                <a:spcPts val="0"/>
              </a:spcBef>
              <a:spcAft>
                <a:spcPts val="0"/>
              </a:spcAft>
              <a:buClr>
                <a:srgbClr val="666666"/>
              </a:buClr>
              <a:buFont typeface="Montserrat"/>
              <a:buNone/>
              <a:defRPr/>
            </a:lvl7pPr>
            <a:lvl8pPr indent="0" marL="0" marR="0" rtl="0" algn="l">
              <a:lnSpc>
                <a:spcPct val="100000"/>
              </a:lnSpc>
              <a:spcBef>
                <a:spcPts val="0"/>
              </a:spcBef>
              <a:spcAft>
                <a:spcPts val="0"/>
              </a:spcAft>
              <a:buClr>
                <a:srgbClr val="666666"/>
              </a:buClr>
              <a:buFont typeface="Montserrat"/>
              <a:buNone/>
              <a:defRPr/>
            </a:lvl8pPr>
            <a:lvl9pPr indent="0" marL="0" marR="0" rtl="0" algn="l">
              <a:lnSpc>
                <a:spcPct val="100000"/>
              </a:lnSpc>
              <a:spcBef>
                <a:spcPts val="0"/>
              </a:spcBef>
              <a:spcAft>
                <a:spcPts val="0"/>
              </a:spcAft>
              <a:buClr>
                <a:srgbClr val="666666"/>
              </a:buClr>
              <a:buFont typeface="Montserrat"/>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03.png"/><Relationship Id="rId1" Type="http://schemas.openxmlformats.org/officeDocument/2006/relationships/image" Target="../media/image01.png"/><Relationship Id="rId4" Type="http://schemas.openxmlformats.org/officeDocument/2006/relationships/slideLayout" Target="../slideLayouts/slideLayout2.xml"/><Relationship Id="rId3"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06.png"/><Relationship Id="rId10" Type="http://schemas.openxmlformats.org/officeDocument/2006/relationships/slideLayout" Target="../slideLayouts/slideLayout12.xml"/><Relationship Id="rId4" Type="http://schemas.openxmlformats.org/officeDocument/2006/relationships/slideLayout" Target="../slideLayouts/slideLayout6.xml"/><Relationship Id="rId11" Type="http://schemas.openxmlformats.org/officeDocument/2006/relationships/theme" Target="../theme/theme3.xml"/><Relationship Id="rId3" Type="http://schemas.openxmlformats.org/officeDocument/2006/relationships/slideLayout" Target="../slideLayouts/slideLayout5.xml"/><Relationship Id="rId9" Type="http://schemas.openxmlformats.org/officeDocument/2006/relationships/slideLayout" Target="../slideLayouts/slideLayout11.xml"/><Relationship Id="rId6" Type="http://schemas.openxmlformats.org/officeDocument/2006/relationships/slideLayout" Target="../slideLayouts/slideLayout8.xml"/><Relationship Id="rId5" Type="http://schemas.openxmlformats.org/officeDocument/2006/relationships/slideLayout" Target="../slideLayouts/slideLayout7.xml"/><Relationship Id="rId8" Type="http://schemas.openxmlformats.org/officeDocument/2006/relationships/slideLayout" Target="../slideLayouts/slideLayout10.xml"/><Relationship Id="rId7"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pic>
        <p:nvPicPr>
          <p:cNvPr id="5" name="Shape 5"/>
          <p:cNvPicPr preferRelativeResize="0"/>
          <p:nvPr/>
        </p:nvPicPr>
        <p:blipFill rotWithShape="1">
          <a:blip r:embed="rId1">
            <a:alphaModFix/>
          </a:blip>
          <a:srcRect b="0" l="0" r="0" t="0"/>
          <a:stretch/>
        </p:blipFill>
        <p:spPr>
          <a:xfrm>
            <a:off x="2379" y="0"/>
            <a:ext cx="9141622" cy="5143499"/>
          </a:xfrm>
          <a:prstGeom prst="rect">
            <a:avLst/>
          </a:prstGeom>
          <a:noFill/>
          <a:ln>
            <a:noFill/>
          </a:ln>
        </p:spPr>
      </p:pic>
      <p:sp>
        <p:nvSpPr>
          <p:cNvPr id="6" name="Shape 6"/>
          <p:cNvSpPr txBox="1"/>
          <p:nvPr>
            <p:ph type="title"/>
          </p:nvPr>
        </p:nvSpPr>
        <p:spPr>
          <a:xfrm>
            <a:off x="328614" y="304137"/>
            <a:ext cx="8408191" cy="963878"/>
          </a:xfrm>
          <a:prstGeom prst="rect">
            <a:avLst/>
          </a:prstGeom>
          <a:noFill/>
          <a:ln>
            <a:noFill/>
          </a:ln>
        </p:spPr>
        <p:txBody>
          <a:bodyPr anchorCtr="0" anchor="ctr" bIns="91425" lIns="91425" rIns="91425" tIns="91425"/>
          <a:lstStyle>
            <a:lvl1pPr indent="0" marL="0" marR="0" rtl="0" algn="l">
              <a:lnSpc>
                <a:spcPct val="90000"/>
              </a:lnSpc>
              <a:spcBef>
                <a:spcPts val="0"/>
              </a:spcBef>
              <a:buClr>
                <a:schemeClr val="dk1"/>
              </a:buClr>
              <a:buFont typeface="Lato"/>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7" name="Shape 7"/>
          <p:cNvSpPr txBox="1"/>
          <p:nvPr>
            <p:ph idx="1" type="body"/>
          </p:nvPr>
        </p:nvSpPr>
        <p:spPr>
          <a:xfrm>
            <a:off x="328614" y="1526650"/>
            <a:ext cx="8408191" cy="3106070"/>
          </a:xfrm>
          <a:prstGeom prst="rect">
            <a:avLst/>
          </a:prstGeom>
          <a:noFill/>
          <a:ln>
            <a:noFill/>
          </a:ln>
        </p:spPr>
        <p:txBody>
          <a:bodyPr anchorCtr="0" anchor="t" bIns="91425" lIns="91425" rIns="91425" tIns="91425"/>
          <a:lstStyle>
            <a:lvl1pPr indent="266700" marL="137160" marR="0" rtl="0" algn="l">
              <a:lnSpc>
                <a:spcPct val="90000"/>
              </a:lnSpc>
              <a:spcBef>
                <a:spcPts val="750"/>
              </a:spcBef>
              <a:buClr>
                <a:srgbClr val="5CE600"/>
              </a:buClr>
              <a:buFont typeface="Arial"/>
              <a:buChar char="•"/>
              <a:defRPr/>
            </a:lvl1pPr>
            <a:lvl2pPr indent="238760" marL="274320" marR="0" rtl="0" algn="l">
              <a:lnSpc>
                <a:spcPct val="90000"/>
              </a:lnSpc>
              <a:spcBef>
                <a:spcPts val="375"/>
              </a:spcBef>
              <a:buClr>
                <a:srgbClr val="5CE600"/>
              </a:buClr>
              <a:buFont typeface="Arial"/>
              <a:buChar char="•"/>
              <a:defRPr/>
            </a:lvl2pPr>
            <a:lvl3pPr indent="210819" marL="411480" marR="0" rtl="0" algn="l">
              <a:lnSpc>
                <a:spcPct val="90000"/>
              </a:lnSpc>
              <a:spcBef>
                <a:spcPts val="375"/>
              </a:spcBef>
              <a:buClr>
                <a:srgbClr val="5CE600"/>
              </a:buClr>
              <a:buFont typeface="Arial"/>
              <a:buChar char="•"/>
              <a:defRPr/>
            </a:lvl3pPr>
            <a:lvl4pPr indent="208279" marL="548640" marR="0" rtl="0" algn="l">
              <a:lnSpc>
                <a:spcPct val="90000"/>
              </a:lnSpc>
              <a:spcBef>
                <a:spcPts val="375"/>
              </a:spcBef>
              <a:buClr>
                <a:srgbClr val="5CE600"/>
              </a:buClr>
              <a:buFont typeface="Arial"/>
              <a:buChar char="•"/>
              <a:defRPr/>
            </a:lvl4pPr>
            <a:lvl5pPr indent="187960" marL="685800" marR="0" rtl="0" algn="l">
              <a:lnSpc>
                <a:spcPct val="90000"/>
              </a:lnSpc>
              <a:spcBef>
                <a:spcPts val="375"/>
              </a:spcBef>
              <a:buClr>
                <a:srgbClr val="5CE600"/>
              </a:buClr>
              <a:buFont typeface="Arial"/>
              <a:buChar char="•"/>
              <a:defRPr/>
            </a:lvl5pPr>
            <a:lvl6pPr indent="-114300" marL="1885950" marR="0" rtl="0" algn="l">
              <a:lnSpc>
                <a:spcPct val="90000"/>
              </a:lnSpc>
              <a:spcBef>
                <a:spcPts val="375"/>
              </a:spcBef>
              <a:buClr>
                <a:srgbClr val="95BC46"/>
              </a:buClr>
              <a:buFont typeface="Arial"/>
              <a:buChar char="•"/>
              <a:defRPr/>
            </a:lvl6pPr>
            <a:lvl7pPr indent="-82550" marL="2228850" marR="0" rtl="0" algn="l">
              <a:lnSpc>
                <a:spcPct val="90000"/>
              </a:lnSpc>
              <a:spcBef>
                <a:spcPts val="375"/>
              </a:spcBef>
              <a:buClr>
                <a:schemeClr val="dk1"/>
              </a:buClr>
              <a:buFont typeface="Arial"/>
              <a:buChar char="•"/>
              <a:defRPr/>
            </a:lvl7pPr>
            <a:lvl8pPr indent="-82550" marL="2571750" marR="0" rtl="0" algn="l">
              <a:lnSpc>
                <a:spcPct val="90000"/>
              </a:lnSpc>
              <a:spcBef>
                <a:spcPts val="375"/>
              </a:spcBef>
              <a:buClr>
                <a:schemeClr val="dk1"/>
              </a:buClr>
              <a:buFont typeface="Arial"/>
              <a:buChar char="•"/>
              <a:defRPr/>
            </a:lvl8pPr>
            <a:lvl9pPr indent="-82550" marL="2914650" marR="0" rtl="0" algn="l">
              <a:lnSpc>
                <a:spcPct val="90000"/>
              </a:lnSpc>
              <a:spcBef>
                <a:spcPts val="375"/>
              </a:spcBef>
              <a:buClr>
                <a:schemeClr val="dk1"/>
              </a:buClr>
              <a:buFont typeface="Arial"/>
              <a:buChar char="•"/>
              <a:defRPr/>
            </a:lvl9pPr>
          </a:lstStyle>
          <a:p/>
        </p:txBody>
      </p:sp>
      <p:sp>
        <p:nvSpPr>
          <p:cNvPr id="8" name="Shape 8"/>
          <p:cNvSpPr txBox="1"/>
          <p:nvPr>
            <p:ph idx="12" type="sldNum"/>
          </p:nvPr>
        </p:nvSpPr>
        <p:spPr>
          <a:xfrm>
            <a:off x="4193382" y="4887426"/>
            <a:ext cx="450055" cy="174605"/>
          </a:xfrm>
          <a:prstGeom prst="rect">
            <a:avLst/>
          </a:prstGeom>
          <a:noFill/>
          <a:ln>
            <a:noFill/>
          </a:ln>
        </p:spPr>
        <p:txBody>
          <a:bodyPr anchorCtr="0" anchor="ctr" bIns="34275" lIns="68575" rIns="68575" tIns="34275">
            <a:noAutofit/>
          </a:bodyPr>
          <a:lstStyle>
            <a:lvl1pPr indent="0" marL="0" marR="0" rtl="0" algn="r">
              <a:spcBef>
                <a:spcPts val="0"/>
              </a:spcBef>
              <a:buNone/>
              <a:defRPr b="0" baseline="0" i="0" sz="900" u="none" cap="none" strike="noStrike">
                <a:solidFill>
                  <a:srgbClr val="9C9DA0"/>
                </a:solidFill>
                <a:latin typeface="Lato"/>
                <a:ea typeface="Lato"/>
                <a:cs typeface="Lato"/>
                <a:sym typeface="Lato"/>
              </a:defRPr>
            </a:lvl1pPr>
          </a:lstStyle>
          <a:p>
            <a:pPr indent="0" lvl="0" marL="0">
              <a:spcBef>
                <a:spcPts val="0"/>
              </a:spcBef>
              <a:buSzPct val="25000"/>
              <a:buNone/>
            </a:pPr>
            <a:fld id="{00000000-1234-1234-1234-123412341234}" type="slidenum">
              <a:rPr lang="en-US"/>
              <a:t>‹#›</a:t>
            </a:fld>
          </a:p>
        </p:txBody>
      </p:sp>
      <p:pic>
        <p:nvPicPr>
          <p:cNvPr id="9" name="Shape 9"/>
          <p:cNvPicPr preferRelativeResize="0"/>
          <p:nvPr/>
        </p:nvPicPr>
        <p:blipFill rotWithShape="1">
          <a:blip r:embed="rId2">
            <a:alphaModFix/>
          </a:blip>
          <a:srcRect b="0" l="0" r="0" t="0"/>
          <a:stretch/>
        </p:blipFill>
        <p:spPr>
          <a:xfrm>
            <a:off x="7579897" y="4662910"/>
            <a:ext cx="1296734" cy="366407"/>
          </a:xfrm>
          <a:prstGeom prst="rect">
            <a:avLst/>
          </a:prstGeom>
          <a:noFill/>
          <a:ln>
            <a:noFill/>
          </a:ln>
        </p:spPr>
      </p:pic>
      <p:sp>
        <p:nvSpPr>
          <p:cNvPr id="10" name="Shape 10"/>
          <p:cNvSpPr txBox="1"/>
          <p:nvPr/>
        </p:nvSpPr>
        <p:spPr>
          <a:xfrm>
            <a:off x="338667" y="4887426"/>
            <a:ext cx="2580103" cy="174605"/>
          </a:xfrm>
          <a:prstGeom prst="rect">
            <a:avLst/>
          </a:prstGeom>
          <a:noFill/>
          <a:ln>
            <a:noFill/>
          </a:ln>
        </p:spPr>
        <p:txBody>
          <a:bodyPr anchorCtr="0" anchor="ctr" bIns="34275" lIns="68575" rIns="68575" tIns="34275">
            <a:noAutofit/>
          </a:bodyPr>
          <a:lstStyle/>
          <a:p>
            <a:pPr indent="0" lvl="0" marL="0" marR="0" rtl="0" algn="l">
              <a:spcBef>
                <a:spcPts val="0"/>
              </a:spcBef>
              <a:buSzPct val="25000"/>
              <a:buNone/>
            </a:pPr>
            <a:r>
              <a:rPr b="0" baseline="0" i="0" lang="en-US" sz="700" u="none" cap="none" strike="noStrike">
                <a:solidFill>
                  <a:srgbClr val="9C9DA0"/>
                </a:solidFill>
                <a:latin typeface="Lato"/>
                <a:ea typeface="Lato"/>
                <a:cs typeface="Lato"/>
                <a:sym typeface="Lato"/>
              </a:rPr>
              <a:t>May 3-5, 2015  |  Boston, Massachusetts USA</a:t>
            </a: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8" name="Shape 28"/>
        <p:cNvGrpSpPr/>
        <p:nvPr/>
      </p:nvGrpSpPr>
      <p:grpSpPr>
        <a:xfrm>
          <a:off x="0" y="0"/>
          <a:ext cx="0" cy="0"/>
          <a:chOff x="0" y="0"/>
          <a:chExt cx="0" cy="0"/>
        </a:xfrm>
      </p:grpSpPr>
      <p:sp>
        <p:nvSpPr>
          <p:cNvPr id="29" name="Shape 29"/>
          <p:cNvSpPr txBox="1"/>
          <p:nvPr>
            <p:ph type="title"/>
          </p:nvPr>
        </p:nvSpPr>
        <p:spPr>
          <a:xfrm>
            <a:off x="457200" y="205978"/>
            <a:ext cx="8229600" cy="857400"/>
          </a:xfrm>
          <a:prstGeom prst="rect">
            <a:avLst/>
          </a:prstGeom>
          <a:noFill/>
          <a:ln>
            <a:noFill/>
          </a:ln>
        </p:spPr>
        <p:txBody>
          <a:bodyPr anchorCtr="0" anchor="b" bIns="91425" lIns="91425" rIns="91425" tIns="91425"/>
          <a:lstStyle>
            <a:lvl1pPr indent="0" marL="0" marR="0" rtl="0" algn="l">
              <a:lnSpc>
                <a:spcPct val="100000"/>
              </a:lnSpc>
              <a:spcBef>
                <a:spcPts val="0"/>
              </a:spcBef>
              <a:spcAft>
                <a:spcPts val="0"/>
              </a:spcAft>
              <a:buClr>
                <a:schemeClr val="dk1"/>
              </a:buClr>
              <a:buFont typeface="Montserrat"/>
              <a:buNone/>
              <a:defRPr/>
            </a:lvl1pPr>
            <a:lvl2pPr indent="0" marL="0" marR="0" rtl="0" algn="l">
              <a:lnSpc>
                <a:spcPct val="100000"/>
              </a:lnSpc>
              <a:spcBef>
                <a:spcPts val="0"/>
              </a:spcBef>
              <a:spcAft>
                <a:spcPts val="0"/>
              </a:spcAft>
              <a:buClr>
                <a:schemeClr val="dk1"/>
              </a:buClr>
              <a:buFont typeface="Montserrat"/>
              <a:buNone/>
              <a:defRPr/>
            </a:lvl2pPr>
            <a:lvl3pPr indent="0" marL="0" marR="0" rtl="0" algn="l">
              <a:spcBef>
                <a:spcPts val="0"/>
              </a:spcBef>
              <a:buClr>
                <a:schemeClr val="dk1"/>
              </a:buClr>
              <a:buFont typeface="Montserrat"/>
              <a:buNone/>
              <a:defRPr/>
            </a:lvl3pPr>
            <a:lvl4pPr indent="0" marL="0" marR="0" rtl="0" algn="l">
              <a:spcBef>
                <a:spcPts val="0"/>
              </a:spcBef>
              <a:buClr>
                <a:schemeClr val="dk1"/>
              </a:buClr>
              <a:buFont typeface="Montserrat"/>
              <a:buNone/>
              <a:defRPr/>
            </a:lvl4pPr>
            <a:lvl5pPr indent="0" marL="0" marR="0" rtl="0" algn="l">
              <a:spcBef>
                <a:spcPts val="0"/>
              </a:spcBef>
              <a:buClr>
                <a:schemeClr val="dk1"/>
              </a:buClr>
              <a:buFont typeface="Montserrat"/>
              <a:buNone/>
              <a:defRPr/>
            </a:lvl5pPr>
            <a:lvl6pPr indent="0" marL="0" marR="0" rtl="0" algn="l">
              <a:spcBef>
                <a:spcPts val="0"/>
              </a:spcBef>
              <a:buClr>
                <a:schemeClr val="dk1"/>
              </a:buClr>
              <a:buFont typeface="Montserrat"/>
              <a:buNone/>
              <a:defRPr/>
            </a:lvl6pPr>
            <a:lvl7pPr indent="0" marL="0" marR="0" rtl="0" algn="l">
              <a:spcBef>
                <a:spcPts val="0"/>
              </a:spcBef>
              <a:buClr>
                <a:schemeClr val="dk1"/>
              </a:buClr>
              <a:buFont typeface="Montserrat"/>
              <a:buNone/>
              <a:defRPr/>
            </a:lvl7pPr>
            <a:lvl8pPr indent="0" marL="0" marR="0" rtl="0" algn="l">
              <a:spcBef>
                <a:spcPts val="0"/>
              </a:spcBef>
              <a:buClr>
                <a:schemeClr val="dk1"/>
              </a:buClr>
              <a:buFont typeface="Montserrat"/>
              <a:buNone/>
              <a:defRPr/>
            </a:lvl8pPr>
            <a:lvl9pPr indent="0" marL="0" marR="0" rtl="0" algn="l">
              <a:spcBef>
                <a:spcPts val="0"/>
              </a:spcBef>
              <a:buClr>
                <a:schemeClr val="dk1"/>
              </a:buClr>
              <a:buFont typeface="Montserrat"/>
              <a:buNone/>
              <a:defRPr/>
            </a:lvl9pPr>
          </a:lstStyle>
          <a:p/>
        </p:txBody>
      </p:sp>
      <p:sp>
        <p:nvSpPr>
          <p:cNvPr id="30" name="Shape 30"/>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indent="0" marL="0" marR="0" rtl="0" algn="l">
              <a:lnSpc>
                <a:spcPct val="100000"/>
              </a:lnSpc>
              <a:spcBef>
                <a:spcPts val="600"/>
              </a:spcBef>
              <a:spcAft>
                <a:spcPts val="0"/>
              </a:spcAft>
              <a:buClr>
                <a:srgbClr val="666666"/>
              </a:buClr>
              <a:buFont typeface="Montserrat"/>
              <a:buNone/>
              <a:defRPr/>
            </a:lvl1pPr>
            <a:lvl2pPr indent="0" marL="0" marR="0" rtl="0" algn="l">
              <a:lnSpc>
                <a:spcPct val="100000"/>
              </a:lnSpc>
              <a:spcBef>
                <a:spcPts val="480"/>
              </a:spcBef>
              <a:spcAft>
                <a:spcPts val="0"/>
              </a:spcAft>
              <a:buClr>
                <a:srgbClr val="666666"/>
              </a:buClr>
              <a:buFont typeface="Montserrat"/>
              <a:buNone/>
              <a:defRPr/>
            </a:lvl2pPr>
            <a:lvl3pPr indent="0" marL="0" marR="0" rtl="0" algn="l">
              <a:lnSpc>
                <a:spcPct val="100000"/>
              </a:lnSpc>
              <a:spcBef>
                <a:spcPts val="480"/>
              </a:spcBef>
              <a:spcAft>
                <a:spcPts val="0"/>
              </a:spcAft>
              <a:buClr>
                <a:srgbClr val="666666"/>
              </a:buClr>
              <a:buFont typeface="Montserrat"/>
              <a:buNone/>
              <a:defRPr/>
            </a:lvl3pPr>
            <a:lvl4pPr indent="0" marL="0" marR="0" rtl="0" algn="l">
              <a:lnSpc>
                <a:spcPct val="100000"/>
              </a:lnSpc>
              <a:spcBef>
                <a:spcPts val="360"/>
              </a:spcBef>
              <a:spcAft>
                <a:spcPts val="0"/>
              </a:spcAft>
              <a:buClr>
                <a:srgbClr val="666666"/>
              </a:buClr>
              <a:buFont typeface="Montserrat"/>
              <a:buNone/>
              <a:defRPr/>
            </a:lvl4pPr>
            <a:lvl5pPr indent="0" marL="0" marR="0" rtl="0" algn="l">
              <a:lnSpc>
                <a:spcPct val="100000"/>
              </a:lnSpc>
              <a:spcBef>
                <a:spcPts val="360"/>
              </a:spcBef>
              <a:spcAft>
                <a:spcPts val="0"/>
              </a:spcAft>
              <a:buClr>
                <a:srgbClr val="666666"/>
              </a:buClr>
              <a:buFont typeface="Montserrat"/>
              <a:buNone/>
              <a:defRPr/>
            </a:lvl5pPr>
            <a:lvl6pPr indent="0" marL="0" marR="0" rtl="0" algn="l">
              <a:lnSpc>
                <a:spcPct val="100000"/>
              </a:lnSpc>
              <a:spcBef>
                <a:spcPts val="360"/>
              </a:spcBef>
              <a:spcAft>
                <a:spcPts val="0"/>
              </a:spcAft>
              <a:buClr>
                <a:srgbClr val="666666"/>
              </a:buClr>
              <a:buFont typeface="Montserrat"/>
              <a:buNone/>
              <a:defRPr/>
            </a:lvl6pPr>
            <a:lvl7pPr indent="0" marL="0" marR="0" rtl="0" algn="l">
              <a:lnSpc>
                <a:spcPct val="100000"/>
              </a:lnSpc>
              <a:spcBef>
                <a:spcPts val="360"/>
              </a:spcBef>
              <a:spcAft>
                <a:spcPts val="0"/>
              </a:spcAft>
              <a:buClr>
                <a:srgbClr val="666666"/>
              </a:buClr>
              <a:buFont typeface="Montserrat"/>
              <a:buNone/>
              <a:defRPr/>
            </a:lvl7pPr>
            <a:lvl8pPr indent="0" marL="0" marR="0" rtl="0" algn="l">
              <a:lnSpc>
                <a:spcPct val="100000"/>
              </a:lnSpc>
              <a:spcBef>
                <a:spcPts val="360"/>
              </a:spcBef>
              <a:spcAft>
                <a:spcPts val="0"/>
              </a:spcAft>
              <a:buClr>
                <a:srgbClr val="666666"/>
              </a:buClr>
              <a:buFont typeface="Montserrat"/>
              <a:buNone/>
              <a:defRPr/>
            </a:lvl8pPr>
            <a:lvl9pPr indent="0" marL="0" marR="0" rtl="0" algn="l">
              <a:lnSpc>
                <a:spcPct val="100000"/>
              </a:lnSpc>
              <a:spcBef>
                <a:spcPts val="360"/>
              </a:spcBef>
              <a:spcAft>
                <a:spcPts val="0"/>
              </a:spcAft>
              <a:buClr>
                <a:srgbClr val="666666"/>
              </a:buClr>
              <a:buFont typeface="Montserrat"/>
              <a:buNone/>
              <a:defRPr/>
            </a:lvl9pPr>
          </a:lstStyle>
          <a:p/>
        </p:txBody>
      </p:sp>
      <p:sp>
        <p:nvSpPr>
          <p:cNvPr id="31" name="Shape 31"/>
          <p:cNvSpPr/>
          <p:nvPr/>
        </p:nvSpPr>
        <p:spPr>
          <a:xfrm>
            <a:off x="-21000" y="4852425"/>
            <a:ext cx="9186000" cy="335400"/>
          </a:xfrm>
          <a:prstGeom prst="rect">
            <a:avLst/>
          </a:prstGeom>
          <a:solidFill>
            <a:srgbClr val="000000"/>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endParaRPr>
          </a:p>
        </p:txBody>
      </p:sp>
      <p:sp>
        <p:nvSpPr>
          <p:cNvPr id="32" name="Shape 32"/>
          <p:cNvSpPr txBox="1"/>
          <p:nvPr/>
        </p:nvSpPr>
        <p:spPr>
          <a:xfrm>
            <a:off x="73400" y="4867725"/>
            <a:ext cx="3657600" cy="3354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000" u="none" cap="none" strike="noStrike">
              <a:solidFill>
                <a:schemeClr val="lt2"/>
              </a:solidFill>
              <a:latin typeface="Arial"/>
              <a:ea typeface="Arial"/>
              <a:cs typeface="Arial"/>
              <a:sym typeface="Arial"/>
            </a:endParaRPr>
          </a:p>
        </p:txBody>
      </p:sp>
      <p:pic>
        <p:nvPicPr>
          <p:cNvPr id="33" name="Shape 33"/>
          <p:cNvPicPr preferRelativeResize="0"/>
          <p:nvPr/>
        </p:nvPicPr>
        <p:blipFill rotWithShape="1">
          <a:blip r:embed="rId1">
            <a:alphaModFix/>
          </a:blip>
          <a:srcRect b="0" l="0" r="0" t="0"/>
          <a:stretch/>
        </p:blipFill>
        <p:spPr>
          <a:xfrm>
            <a:off x="8297425" y="4908942"/>
            <a:ext cx="613500" cy="189599"/>
          </a:xfrm>
          <a:prstGeom prst="rect">
            <a:avLst/>
          </a:prstGeom>
          <a:noFill/>
          <a:ln>
            <a:noFill/>
          </a:ln>
        </p:spPr>
      </p:pic>
      <p:sp>
        <p:nvSpPr>
          <p:cNvPr id="34" name="Shape 34"/>
          <p:cNvSpPr/>
          <p:nvPr/>
        </p:nvSpPr>
        <p:spPr>
          <a:xfrm rot="10800000">
            <a:off x="7937999" y="0"/>
            <a:ext cx="1206000" cy="1206000"/>
          </a:xfrm>
          <a:prstGeom prst="rtTriangle">
            <a:avLst/>
          </a:prstGeom>
          <a:solidFill>
            <a:srgbClr val="57E320"/>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3" Type="http://schemas.openxmlformats.org/officeDocument/2006/relationships/image" Target="../media/image0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0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0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0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328613" y="2736057"/>
            <a:ext cx="8129585" cy="515210"/>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buClr>
                <a:schemeClr val="dk1"/>
              </a:buClr>
              <a:buSzPct val="25000"/>
              <a:buFont typeface="Lato"/>
              <a:buNone/>
            </a:pPr>
            <a:r>
              <a:rPr lang="en-US" sz="4050">
                <a:solidFill>
                  <a:schemeClr val="dk1"/>
                </a:solidFill>
                <a:latin typeface="Lato"/>
                <a:ea typeface="Lato"/>
                <a:cs typeface="Lato"/>
                <a:sym typeface="Lato"/>
              </a:rPr>
              <a:t>Building Offline Ready Mobile Apps</a:t>
            </a:r>
          </a:p>
        </p:txBody>
      </p:sp>
      <p:sp>
        <p:nvSpPr>
          <p:cNvPr id="60" name="Shape 60"/>
          <p:cNvSpPr txBox="1"/>
          <p:nvPr>
            <p:ph idx="1" type="subTitle"/>
          </p:nvPr>
        </p:nvSpPr>
        <p:spPr>
          <a:xfrm>
            <a:off x="328613" y="3297257"/>
            <a:ext cx="8129585" cy="334895"/>
          </a:xfrm>
          <a:prstGeom prst="rect">
            <a:avLst/>
          </a:prstGeom>
          <a:noFill/>
          <a:ln>
            <a:noFill/>
          </a:ln>
        </p:spPr>
        <p:txBody>
          <a:bodyPr anchorCtr="0" anchor="t" bIns="34275" lIns="68575" rIns="68575" tIns="34275">
            <a:noAutofit/>
          </a:bodyPr>
          <a:lstStyle/>
          <a:p>
            <a:pPr indent="0" lvl="0" marL="0" marR="0" rtl="0" algn="l">
              <a:lnSpc>
                <a:spcPct val="80000"/>
              </a:lnSpc>
              <a:spcBef>
                <a:spcPts val="0"/>
              </a:spcBef>
              <a:buClr>
                <a:srgbClr val="5CE600"/>
              </a:buClr>
              <a:buSzPct val="25000"/>
              <a:buFont typeface="Arial"/>
              <a:buNone/>
            </a:pPr>
            <a:r>
              <a:rPr lang="en-US" sz="2100">
                <a:solidFill>
                  <a:schemeClr val="dk1"/>
                </a:solidFill>
                <a:latin typeface="Lato"/>
                <a:ea typeface="Lato"/>
                <a:cs typeface="Lato"/>
                <a:sym typeface="Lato"/>
              </a:rPr>
              <a:t>Hristo Borisov</a:t>
            </a:r>
          </a:p>
          <a:p>
            <a:pPr indent="0" lvl="0" marL="0" marR="0" rtl="0" algn="l">
              <a:lnSpc>
                <a:spcPct val="80000"/>
              </a:lnSpc>
              <a:spcBef>
                <a:spcPts val="0"/>
              </a:spcBef>
              <a:buClr>
                <a:srgbClr val="5CE600"/>
              </a:buClr>
              <a:buSzPct val="25000"/>
              <a:buFont typeface="Arial"/>
              <a:buNone/>
            </a:pPr>
            <a:r>
              <a:rPr lang="en-US" sz="2100">
                <a:solidFill>
                  <a:schemeClr val="dk1"/>
                </a:solidFill>
                <a:latin typeface="Lato"/>
                <a:ea typeface="Lato"/>
                <a:cs typeface="Lato"/>
                <a:sym typeface="Lato"/>
              </a:rPr>
              <a:t>Product Manager</a:t>
            </a:r>
          </a:p>
          <a:p>
            <a:pPr indent="0" lvl="0" marL="0" marR="0" rtl="0" algn="l">
              <a:lnSpc>
                <a:spcPct val="80000"/>
              </a:lnSpc>
              <a:spcBef>
                <a:spcPts val="0"/>
              </a:spcBef>
              <a:buClr>
                <a:srgbClr val="5CE600"/>
              </a:buClr>
              <a:buSzPct val="25000"/>
              <a:buFont typeface="Arial"/>
              <a:buNone/>
            </a:pPr>
            <a:r>
              <a:rPr lang="en-US" sz="2100">
                <a:solidFill>
                  <a:schemeClr val="dk1"/>
                </a:solidFill>
                <a:latin typeface="Lato"/>
                <a:ea typeface="Lato"/>
                <a:cs typeface="Lato"/>
                <a:sym typeface="Lato"/>
              </a:rPr>
              <a:t>Telerik Platform</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28613" y="393033"/>
            <a:ext cx="8503799" cy="411599"/>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buClr>
                <a:schemeClr val="dk1"/>
              </a:buClr>
              <a:buSzPct val="25000"/>
              <a:buFont typeface="Lato"/>
              <a:buNone/>
            </a:pPr>
            <a:r>
              <a:rPr lang="en-US" sz="2400">
                <a:solidFill>
                  <a:schemeClr val="dk1"/>
                </a:solidFill>
                <a:latin typeface="Lato"/>
                <a:ea typeface="Lato"/>
                <a:cs typeface="Lato"/>
                <a:sym typeface="Lato"/>
              </a:rPr>
              <a:t>Conflict Resolution [at the client]</a:t>
            </a:r>
          </a:p>
        </p:txBody>
      </p:sp>
      <p:sp>
        <p:nvSpPr>
          <p:cNvPr id="113" name="Shape 113"/>
          <p:cNvSpPr txBox="1"/>
          <p:nvPr>
            <p:ph idx="1" type="body"/>
          </p:nvPr>
        </p:nvSpPr>
        <p:spPr>
          <a:xfrm>
            <a:off x="328612" y="1350169"/>
            <a:ext cx="8503500" cy="2658600"/>
          </a:xfrm>
          <a:prstGeom prst="rect">
            <a:avLst/>
          </a:prstGeom>
          <a:noFill/>
          <a:ln>
            <a:noFill/>
          </a:ln>
        </p:spPr>
        <p:txBody>
          <a:bodyPr anchorCtr="0" anchor="t" bIns="34275" lIns="68575" rIns="68575" tIns="34275">
            <a:noAutofit/>
          </a:bodyPr>
          <a:lstStyle/>
          <a:p>
            <a:pPr indent="0" marL="0" marR="0" rtl="0" algn="l">
              <a:lnSpc>
                <a:spcPct val="90000"/>
              </a:lnSpc>
              <a:spcBef>
                <a:spcPts val="0"/>
              </a:spcBef>
              <a:buNone/>
            </a:pPr>
            <a:r>
              <a:rPr lang="en-US" sz="2700">
                <a:solidFill>
                  <a:schemeClr val="dk1"/>
                </a:solidFill>
                <a:latin typeface="Lato"/>
                <a:ea typeface="Lato"/>
                <a:cs typeface="Lato"/>
                <a:sym typeface="Lato"/>
              </a:rPr>
              <a:t>Multiple strategies:</a:t>
            </a:r>
          </a:p>
          <a:p>
            <a:pPr indent="-400050" lvl="0" marL="457200" marR="0" rtl="0" algn="l">
              <a:lnSpc>
                <a:spcPct val="90000"/>
              </a:lnSpc>
              <a:spcBef>
                <a:spcPts val="0"/>
              </a:spcBef>
              <a:buClr>
                <a:schemeClr val="dk1"/>
              </a:buClr>
              <a:buSzPct val="100000"/>
              <a:buFont typeface="Lato"/>
              <a:buChar char="•"/>
            </a:pPr>
            <a:r>
              <a:rPr lang="en-US" sz="2700">
                <a:solidFill>
                  <a:schemeClr val="dk1"/>
                </a:solidFill>
                <a:latin typeface="Lato"/>
                <a:ea typeface="Lato"/>
                <a:cs typeface="Lato"/>
                <a:sym typeface="Lato"/>
              </a:rPr>
              <a:t>Client Wins</a:t>
            </a:r>
          </a:p>
          <a:p>
            <a:pPr indent="-400050" lvl="0" marL="457200" marR="0" rtl="0" algn="l">
              <a:lnSpc>
                <a:spcPct val="90000"/>
              </a:lnSpc>
              <a:spcBef>
                <a:spcPts val="0"/>
              </a:spcBef>
              <a:buClr>
                <a:schemeClr val="dk1"/>
              </a:buClr>
              <a:buSzPct val="100000"/>
              <a:buFont typeface="Lato"/>
              <a:buChar char="•"/>
            </a:pPr>
            <a:r>
              <a:rPr lang="en-US" sz="2700">
                <a:solidFill>
                  <a:schemeClr val="dk1"/>
                </a:solidFill>
                <a:latin typeface="Lato"/>
                <a:ea typeface="Lato"/>
                <a:cs typeface="Lato"/>
                <a:sym typeface="Lato"/>
              </a:rPr>
              <a:t>Server Wins</a:t>
            </a:r>
          </a:p>
          <a:p>
            <a:pPr indent="-400050" lvl="0" marL="457200" marR="0" rtl="0" algn="l">
              <a:lnSpc>
                <a:spcPct val="90000"/>
              </a:lnSpc>
              <a:spcBef>
                <a:spcPts val="0"/>
              </a:spcBef>
              <a:buClr>
                <a:schemeClr val="dk1"/>
              </a:buClr>
              <a:buSzPct val="100000"/>
              <a:buFont typeface="Lato"/>
              <a:buChar char="•"/>
            </a:pPr>
            <a:r>
              <a:rPr lang="en-US" sz="2700">
                <a:solidFill>
                  <a:schemeClr val="dk1"/>
                </a:solidFill>
                <a:latin typeface="Lato"/>
                <a:ea typeface="Lato"/>
                <a:cs typeface="Lato"/>
                <a:sym typeface="Lato"/>
              </a:rPr>
              <a:t>Custom</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28613" y="393033"/>
            <a:ext cx="8503799" cy="411599"/>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buClr>
                <a:schemeClr val="dk1"/>
              </a:buClr>
              <a:buSzPct val="25000"/>
              <a:buFont typeface="Lato"/>
              <a:buNone/>
            </a:pPr>
            <a:r>
              <a:rPr lang="en-US" sz="2400">
                <a:solidFill>
                  <a:schemeClr val="dk1"/>
                </a:solidFill>
                <a:latin typeface="Lato"/>
                <a:ea typeface="Lato"/>
                <a:cs typeface="Lato"/>
                <a:sym typeface="Lato"/>
              </a:rPr>
              <a:t>Caching</a:t>
            </a:r>
          </a:p>
        </p:txBody>
      </p:sp>
      <p:sp>
        <p:nvSpPr>
          <p:cNvPr id="119" name="Shape 119"/>
          <p:cNvSpPr txBox="1"/>
          <p:nvPr>
            <p:ph idx="1" type="body"/>
          </p:nvPr>
        </p:nvSpPr>
        <p:spPr>
          <a:xfrm>
            <a:off x="328612" y="1350169"/>
            <a:ext cx="8503500" cy="2658600"/>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buNone/>
            </a:pPr>
            <a:r>
              <a:rPr lang="en-US" sz="2700">
                <a:solidFill>
                  <a:schemeClr val="dk1"/>
                </a:solidFill>
                <a:latin typeface="Lato"/>
                <a:ea typeface="Lato"/>
                <a:cs typeface="Lato"/>
                <a:sym typeface="Lato"/>
              </a:rPr>
              <a:t>Ability to cache at the client specific objects with expiration date.</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28613" y="393033"/>
            <a:ext cx="8503799" cy="411599"/>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buClr>
                <a:schemeClr val="dk1"/>
              </a:buClr>
              <a:buSzPct val="25000"/>
              <a:buFont typeface="Lato"/>
              <a:buNone/>
            </a:pPr>
            <a:r>
              <a:rPr lang="en-US" sz="2400">
                <a:solidFill>
                  <a:schemeClr val="dk1"/>
                </a:solidFill>
                <a:latin typeface="Lato"/>
                <a:ea typeface="Lato"/>
                <a:cs typeface="Lato"/>
                <a:sym typeface="Lato"/>
              </a:rPr>
              <a:t>Things to consider when choosing a solution for offline</a:t>
            </a:r>
          </a:p>
        </p:txBody>
      </p:sp>
      <p:sp>
        <p:nvSpPr>
          <p:cNvPr id="125" name="Shape 125"/>
          <p:cNvSpPr txBox="1"/>
          <p:nvPr>
            <p:ph idx="1" type="body"/>
          </p:nvPr>
        </p:nvSpPr>
        <p:spPr>
          <a:xfrm>
            <a:off x="328612" y="1350169"/>
            <a:ext cx="8503500" cy="2658600"/>
          </a:xfrm>
          <a:prstGeom prst="rect">
            <a:avLst/>
          </a:prstGeom>
          <a:noFill/>
          <a:ln>
            <a:noFill/>
          </a:ln>
        </p:spPr>
        <p:txBody>
          <a:bodyPr anchorCtr="0" anchor="t" bIns="34275" lIns="68575" rIns="68575" tIns="34275">
            <a:noAutofit/>
          </a:bodyPr>
          <a:lstStyle/>
          <a:p>
            <a:pPr indent="-400050" lvl="0" marL="457200" marR="0" rtl="0" algn="l">
              <a:lnSpc>
                <a:spcPct val="90000"/>
              </a:lnSpc>
              <a:spcBef>
                <a:spcPts val="0"/>
              </a:spcBef>
              <a:buClr>
                <a:schemeClr val="dk1"/>
              </a:buClr>
              <a:buSzPct val="100000"/>
              <a:buFont typeface="Lato"/>
              <a:buChar char="•"/>
            </a:pPr>
            <a:r>
              <a:rPr lang="en-US" sz="2700">
                <a:solidFill>
                  <a:schemeClr val="dk1"/>
                </a:solidFill>
                <a:latin typeface="Lato"/>
                <a:ea typeface="Lato"/>
                <a:cs typeface="Lato"/>
                <a:sym typeface="Lato"/>
              </a:rPr>
              <a:t>Robust storage mechanism</a:t>
            </a:r>
          </a:p>
          <a:p>
            <a:pPr indent="-400050" lvl="0" marL="457200" marR="0" rtl="0" algn="l">
              <a:lnSpc>
                <a:spcPct val="90000"/>
              </a:lnSpc>
              <a:spcBef>
                <a:spcPts val="0"/>
              </a:spcBef>
              <a:buClr>
                <a:schemeClr val="dk1"/>
              </a:buClr>
              <a:buSzPct val="100000"/>
              <a:buFont typeface="Lato"/>
              <a:buChar char="•"/>
            </a:pPr>
            <a:r>
              <a:rPr lang="en-US" sz="2700">
                <a:solidFill>
                  <a:schemeClr val="dk1"/>
                </a:solidFill>
                <a:latin typeface="Lato"/>
                <a:ea typeface="Lato"/>
                <a:cs typeface="Lato"/>
                <a:sym typeface="Lato"/>
              </a:rPr>
              <a:t>Encryption</a:t>
            </a:r>
          </a:p>
          <a:p>
            <a:pPr indent="-400050" lvl="0" marL="457200" marR="0" rtl="0" algn="l">
              <a:lnSpc>
                <a:spcPct val="90000"/>
              </a:lnSpc>
              <a:spcBef>
                <a:spcPts val="0"/>
              </a:spcBef>
              <a:buClr>
                <a:schemeClr val="dk1"/>
              </a:buClr>
              <a:buSzPct val="100000"/>
              <a:buFont typeface="Lato"/>
              <a:buChar char="•"/>
            </a:pPr>
            <a:r>
              <a:rPr lang="en-US" sz="2700">
                <a:solidFill>
                  <a:schemeClr val="dk1"/>
                </a:solidFill>
                <a:latin typeface="Lato"/>
                <a:ea typeface="Lato"/>
                <a:cs typeface="Lato"/>
                <a:sym typeface="Lato"/>
              </a:rPr>
              <a:t>Plays nicely with your server</a:t>
            </a:r>
          </a:p>
          <a:p>
            <a:pPr indent="-400050" lvl="0" marL="457200" marR="0" rtl="0" algn="l">
              <a:lnSpc>
                <a:spcPct val="90000"/>
              </a:lnSpc>
              <a:spcBef>
                <a:spcPts val="0"/>
              </a:spcBef>
              <a:buClr>
                <a:schemeClr val="dk1"/>
              </a:buClr>
              <a:buSzPct val="100000"/>
              <a:buFont typeface="Lato"/>
              <a:buChar char="•"/>
            </a:pPr>
            <a:r>
              <a:rPr lang="en-US" sz="2700">
                <a:solidFill>
                  <a:schemeClr val="dk1"/>
                </a:solidFill>
                <a:latin typeface="Lato"/>
                <a:ea typeface="Lato"/>
                <a:cs typeface="Lato"/>
                <a:sym typeface="Lato"/>
              </a:rPr>
              <a:t>Can be easily integrated in your client</a:t>
            </a:r>
          </a:p>
          <a:p>
            <a:pPr indent="-400050" lvl="0" marL="457200" marR="0" rtl="0" algn="l">
              <a:lnSpc>
                <a:spcPct val="90000"/>
              </a:lnSpc>
              <a:spcBef>
                <a:spcPts val="0"/>
              </a:spcBef>
              <a:buClr>
                <a:schemeClr val="dk1"/>
              </a:buClr>
              <a:buSzPct val="100000"/>
              <a:buFont typeface="Lato"/>
              <a:buChar char="•"/>
            </a:pPr>
            <a:r>
              <a:rPr lang="en-US" sz="2700">
                <a:solidFill>
                  <a:schemeClr val="dk1"/>
                </a:solidFill>
                <a:latin typeface="Lato"/>
                <a:ea typeface="Lato"/>
                <a:cs typeface="Lato"/>
                <a:sym typeface="Lato"/>
              </a:rPr>
              <a:t>Make sure all components are ready for offline</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713125" y="2558650"/>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Montserrat"/>
              <a:buNone/>
            </a:pPr>
            <a:r>
              <a:rPr lang="en-US" sz="4800">
                <a:solidFill>
                  <a:srgbClr val="FFFFFF"/>
                </a:solidFill>
                <a:latin typeface="Coustard"/>
                <a:ea typeface="Coustard"/>
                <a:cs typeface="Coustard"/>
                <a:sym typeface="Coustard"/>
              </a:rPr>
              <a:t>Offline in Telerik Platform</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idx="1" type="body"/>
          </p:nvPr>
        </p:nvSpPr>
        <p:spPr>
          <a:xfrm>
            <a:off x="328625" y="1350173"/>
            <a:ext cx="8503500" cy="1926599"/>
          </a:xfrm>
          <a:prstGeom prst="rect">
            <a:avLst/>
          </a:prstGeom>
          <a:noFill/>
          <a:ln>
            <a:noFill/>
          </a:ln>
        </p:spPr>
        <p:txBody>
          <a:bodyPr anchorCtr="0" anchor="ctr" bIns="34275" lIns="68575" rIns="68575" tIns="34275">
            <a:noAutofit/>
          </a:bodyPr>
          <a:lstStyle/>
          <a:p>
            <a:pPr indent="266700" lvl="0" marL="137160" marR="0" rtl="0" algn="l">
              <a:lnSpc>
                <a:spcPct val="90000"/>
              </a:lnSpc>
              <a:spcBef>
                <a:spcPts val="0"/>
              </a:spcBef>
              <a:buClr>
                <a:srgbClr val="5CE600"/>
              </a:buClr>
              <a:buFont typeface="Arial"/>
              <a:buNone/>
            </a:pPr>
            <a:r>
              <a:t/>
            </a:r>
            <a:endParaRPr sz="2700">
              <a:solidFill>
                <a:schemeClr val="dk1"/>
              </a:solidFill>
              <a:latin typeface="Lato"/>
              <a:ea typeface="Lato"/>
              <a:cs typeface="Lato"/>
              <a:sym typeface="Lato"/>
            </a:endParaRPr>
          </a:p>
          <a:p>
            <a:pPr indent="0" lvl="0" marL="457200" marR="0" rtl="0" algn="ctr">
              <a:lnSpc>
                <a:spcPct val="90000"/>
              </a:lnSpc>
              <a:spcBef>
                <a:spcPts val="0"/>
              </a:spcBef>
              <a:buClr>
                <a:srgbClr val="5CE600"/>
              </a:buClr>
              <a:buSzPct val="72000"/>
              <a:buFont typeface="Arial"/>
              <a:buNone/>
            </a:pPr>
            <a:r>
              <a:rPr lang="en-US" sz="3000">
                <a:solidFill>
                  <a:schemeClr val="dk1"/>
                </a:solidFill>
                <a:latin typeface="Lato"/>
                <a:ea typeface="Lato"/>
                <a:cs typeface="Lato"/>
                <a:sym typeface="Lato"/>
              </a:rPr>
              <a:t>Introducing Offline in Telerik Backend Services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328613" y="393033"/>
            <a:ext cx="8503799" cy="411599"/>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buClr>
                <a:schemeClr val="dk1"/>
              </a:buClr>
              <a:buSzPct val="25000"/>
              <a:buFont typeface="Lato"/>
              <a:buNone/>
            </a:pPr>
            <a:r>
              <a:rPr lang="en-US" sz="2400">
                <a:solidFill>
                  <a:schemeClr val="dk1"/>
                </a:solidFill>
                <a:latin typeface="Lato"/>
                <a:ea typeface="Lato"/>
                <a:cs typeface="Lato"/>
                <a:sym typeface="Lato"/>
              </a:rPr>
              <a:t>Offline support for Telerik Backend Services</a:t>
            </a:r>
          </a:p>
        </p:txBody>
      </p:sp>
      <p:sp>
        <p:nvSpPr>
          <p:cNvPr id="141" name="Shape 141"/>
          <p:cNvSpPr txBox="1"/>
          <p:nvPr>
            <p:ph idx="1" type="body"/>
          </p:nvPr>
        </p:nvSpPr>
        <p:spPr>
          <a:xfrm>
            <a:off x="328612" y="1350169"/>
            <a:ext cx="8503500" cy="2658600"/>
          </a:xfrm>
          <a:prstGeom prst="rect">
            <a:avLst/>
          </a:prstGeom>
          <a:noFill/>
          <a:ln>
            <a:noFill/>
          </a:ln>
        </p:spPr>
        <p:txBody>
          <a:bodyPr anchorCtr="0" anchor="t" bIns="34275" lIns="68575" rIns="68575" tIns="34275">
            <a:noAutofit/>
          </a:bodyPr>
          <a:lstStyle/>
          <a:p>
            <a:pPr indent="-400050" lvl="0" marL="457200" marR="0" rtl="0" algn="l">
              <a:lnSpc>
                <a:spcPct val="90000"/>
              </a:lnSpc>
              <a:spcBef>
                <a:spcPts val="0"/>
              </a:spcBef>
              <a:buClr>
                <a:schemeClr val="dk1"/>
              </a:buClr>
              <a:buSzPct val="100000"/>
              <a:buFont typeface="Lato"/>
              <a:buChar char="●"/>
            </a:pPr>
            <a:r>
              <a:rPr lang="en-US" sz="2700">
                <a:solidFill>
                  <a:schemeClr val="dk1"/>
                </a:solidFill>
                <a:latin typeface="Lato"/>
                <a:ea typeface="Lato"/>
                <a:cs typeface="Lato"/>
                <a:sym typeface="Lato"/>
              </a:rPr>
              <a:t>Support for Hybrid and Web apps</a:t>
            </a:r>
          </a:p>
          <a:p>
            <a:pPr indent="-400050" lvl="0" marL="457200" marR="0" rtl="0" algn="l">
              <a:lnSpc>
                <a:spcPct val="90000"/>
              </a:lnSpc>
              <a:spcBef>
                <a:spcPts val="0"/>
              </a:spcBef>
              <a:buClr>
                <a:schemeClr val="dk1"/>
              </a:buClr>
              <a:buSzPct val="100000"/>
              <a:buFont typeface="Lato"/>
              <a:buChar char="●"/>
            </a:pPr>
            <a:r>
              <a:rPr lang="en-US" sz="2700">
                <a:solidFill>
                  <a:schemeClr val="dk1"/>
                </a:solidFill>
                <a:latin typeface="Lato"/>
                <a:ea typeface="Lato"/>
                <a:cs typeface="Lato"/>
                <a:sym typeface="Lato"/>
              </a:rPr>
              <a:t>Support for Native apps via NativeScript</a:t>
            </a:r>
          </a:p>
          <a:p>
            <a:pPr indent="-400050" lvl="0" marL="457200" marR="0" rtl="0" algn="l">
              <a:lnSpc>
                <a:spcPct val="90000"/>
              </a:lnSpc>
              <a:spcBef>
                <a:spcPts val="0"/>
              </a:spcBef>
              <a:buClr>
                <a:schemeClr val="dk1"/>
              </a:buClr>
              <a:buSzPct val="100000"/>
              <a:buFont typeface="Lato"/>
              <a:buChar char="●"/>
            </a:pPr>
            <a:r>
              <a:rPr lang="en-US" sz="2700">
                <a:solidFill>
                  <a:schemeClr val="dk1"/>
                </a:solidFill>
                <a:latin typeface="Lato"/>
                <a:ea typeface="Lato"/>
                <a:cs typeface="Lato"/>
                <a:sym typeface="Lato"/>
              </a:rPr>
              <a:t>Synchronization mechanism with conflict resolution</a:t>
            </a:r>
          </a:p>
          <a:p>
            <a:pPr indent="-400050" lvl="0" marL="457200" marR="0" rtl="0" algn="l">
              <a:lnSpc>
                <a:spcPct val="90000"/>
              </a:lnSpc>
              <a:spcBef>
                <a:spcPts val="0"/>
              </a:spcBef>
              <a:buClr>
                <a:schemeClr val="dk1"/>
              </a:buClr>
              <a:buSzPct val="100000"/>
              <a:buFont typeface="Lato"/>
              <a:buChar char="●"/>
            </a:pPr>
            <a:r>
              <a:rPr lang="en-US" sz="2700">
                <a:solidFill>
                  <a:schemeClr val="dk1"/>
                </a:solidFill>
                <a:latin typeface="Lato"/>
                <a:ea typeface="Lato"/>
                <a:cs typeface="Lato"/>
                <a:sym typeface="Lato"/>
              </a:rPr>
              <a:t>Seamless integration with existing database systems:</a:t>
            </a:r>
          </a:p>
          <a:p>
            <a:pPr indent="-381000" lvl="1" marL="914400" marR="0" rtl="0" algn="l">
              <a:lnSpc>
                <a:spcPct val="90000"/>
              </a:lnSpc>
              <a:spcBef>
                <a:spcPts val="0"/>
              </a:spcBef>
              <a:buClr>
                <a:schemeClr val="dk1"/>
              </a:buClr>
              <a:buSzPct val="100000"/>
              <a:buFont typeface="Lato"/>
              <a:buChar char="○"/>
            </a:pPr>
            <a:r>
              <a:rPr lang="en-US" sz="2400">
                <a:solidFill>
                  <a:schemeClr val="dk1"/>
                </a:solidFill>
                <a:latin typeface="Lato"/>
                <a:ea typeface="Lato"/>
                <a:cs typeface="Lato"/>
                <a:sym typeface="Lato"/>
              </a:rPr>
              <a:t>MS SQL Server</a:t>
            </a:r>
          </a:p>
          <a:p>
            <a:pPr indent="-381000" lvl="1" marL="914400" marR="0" rtl="0" algn="l">
              <a:lnSpc>
                <a:spcPct val="90000"/>
              </a:lnSpc>
              <a:spcBef>
                <a:spcPts val="0"/>
              </a:spcBef>
              <a:buClr>
                <a:schemeClr val="dk1"/>
              </a:buClr>
              <a:buSzPct val="100000"/>
              <a:buFont typeface="Lato"/>
              <a:buChar char="○"/>
            </a:pPr>
            <a:r>
              <a:rPr lang="en-US" sz="2400">
                <a:solidFill>
                  <a:schemeClr val="dk1"/>
                </a:solidFill>
                <a:latin typeface="Lato"/>
                <a:ea typeface="Lato"/>
                <a:cs typeface="Lato"/>
                <a:sym typeface="Lato"/>
              </a:rPr>
              <a:t>Oracle</a:t>
            </a:r>
          </a:p>
          <a:p>
            <a:pPr indent="-381000" lvl="1" marL="914400" marR="0" rtl="0" algn="l">
              <a:lnSpc>
                <a:spcPct val="90000"/>
              </a:lnSpc>
              <a:spcBef>
                <a:spcPts val="0"/>
              </a:spcBef>
              <a:buClr>
                <a:schemeClr val="dk1"/>
              </a:buClr>
              <a:buSzPct val="100000"/>
              <a:buFont typeface="Lato"/>
              <a:buChar char="○"/>
            </a:pPr>
            <a:r>
              <a:rPr lang="en-US" sz="2400">
                <a:solidFill>
                  <a:schemeClr val="dk1"/>
                </a:solidFill>
                <a:latin typeface="Lato"/>
                <a:ea typeface="Lato"/>
                <a:cs typeface="Lato"/>
                <a:sym typeface="Lato"/>
              </a:rPr>
              <a:t>MySQL</a:t>
            </a:r>
          </a:p>
          <a:p>
            <a:pPr indent="-381000" lvl="1" marL="914400" marR="0" rtl="0" algn="l">
              <a:lnSpc>
                <a:spcPct val="90000"/>
              </a:lnSpc>
              <a:spcBef>
                <a:spcPts val="0"/>
              </a:spcBef>
              <a:buClr>
                <a:schemeClr val="dk1"/>
              </a:buClr>
              <a:buSzPct val="100000"/>
              <a:buFont typeface="Lato"/>
              <a:buChar char="○"/>
            </a:pPr>
            <a:r>
              <a:rPr lang="en-US" sz="2400">
                <a:solidFill>
                  <a:schemeClr val="dk1"/>
                </a:solidFill>
                <a:latin typeface="Lato"/>
                <a:ea typeface="Lato"/>
                <a:cs typeface="Lato"/>
                <a:sym typeface="Lato"/>
              </a:rPr>
              <a:t>Postgre SQL</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713125" y="2558650"/>
            <a:ext cx="8229600" cy="8574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1"/>
              </a:buClr>
              <a:buSzPct val="25000"/>
              <a:buFont typeface="Montserrat"/>
              <a:buNone/>
            </a:pPr>
            <a:r>
              <a:rPr lang="en-US" sz="4800">
                <a:solidFill>
                  <a:srgbClr val="FFFFFF"/>
                </a:solidFill>
                <a:latin typeface="Coustard"/>
                <a:ea typeface="Coustard"/>
                <a:cs typeface="Coustard"/>
                <a:sym typeface="Coustard"/>
              </a:rPr>
              <a:t>Demo</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713125" y="2558650"/>
            <a:ext cx="8229600" cy="8574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1"/>
              </a:buClr>
              <a:buSzPct val="25000"/>
              <a:buFont typeface="Montserrat"/>
              <a:buNone/>
            </a:pPr>
            <a:r>
              <a:rPr lang="en-US" sz="4800">
                <a:solidFill>
                  <a:srgbClr val="FFFFFF"/>
                </a:solidFill>
                <a:latin typeface="Coustard"/>
                <a:ea typeface="Coustard"/>
                <a:cs typeface="Coustard"/>
                <a:sym typeface="Coustard"/>
              </a:rPr>
              <a:t>Q&amp;A</a:t>
            </a:r>
          </a:p>
          <a:p>
            <a:pPr indent="0" lvl="0" marL="0" marR="0" rtl="0" algn="ctr">
              <a:lnSpc>
                <a:spcPct val="100000"/>
              </a:lnSpc>
              <a:spcBef>
                <a:spcPts val="0"/>
              </a:spcBef>
              <a:spcAft>
                <a:spcPts val="0"/>
              </a:spcAft>
              <a:buClr>
                <a:schemeClr val="dk1"/>
              </a:buClr>
              <a:buSzPct val="25000"/>
              <a:buFont typeface="Montserrat"/>
              <a:buNone/>
            </a:pPr>
            <a:r>
              <a:rPr lang="en-US" sz="3000">
                <a:solidFill>
                  <a:srgbClr val="FFFFFF"/>
                </a:solidFill>
                <a:latin typeface="Coustard"/>
                <a:ea typeface="Coustard"/>
                <a:cs typeface="Coustard"/>
                <a:sym typeface="Coustard"/>
              </a:rPr>
              <a:t>Survey feedback: http://bit.ly/next-borisov</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idx="1" type="body"/>
          </p:nvPr>
        </p:nvSpPr>
        <p:spPr>
          <a:xfrm>
            <a:off x="328625" y="253475"/>
            <a:ext cx="8503500" cy="4076699"/>
          </a:xfrm>
          <a:prstGeom prst="rect">
            <a:avLst/>
          </a:prstGeom>
          <a:noFill/>
          <a:ln>
            <a:noFill/>
          </a:ln>
        </p:spPr>
        <p:txBody>
          <a:bodyPr anchorCtr="0" anchor="ctr" bIns="34275" lIns="68575" rIns="68575" tIns="34275">
            <a:noAutofit/>
          </a:bodyPr>
          <a:lstStyle/>
          <a:p>
            <a:pPr indent="266700" lvl="0" marL="137160" marR="0" rtl="0" algn="l">
              <a:lnSpc>
                <a:spcPct val="90000"/>
              </a:lnSpc>
              <a:spcBef>
                <a:spcPts val="0"/>
              </a:spcBef>
              <a:buClr>
                <a:srgbClr val="5CE600"/>
              </a:buClr>
              <a:buFont typeface="Arial"/>
              <a:buNone/>
            </a:pPr>
            <a:r>
              <a:t/>
            </a:r>
            <a:endParaRPr sz="2700">
              <a:solidFill>
                <a:schemeClr val="dk1"/>
              </a:solidFill>
              <a:latin typeface="Lato"/>
              <a:ea typeface="Lato"/>
              <a:cs typeface="Lato"/>
              <a:sym typeface="Lato"/>
            </a:endParaRPr>
          </a:p>
          <a:p>
            <a:pPr indent="0" lvl="0" marL="457200" marR="0" rtl="0" algn="l">
              <a:lnSpc>
                <a:spcPct val="90000"/>
              </a:lnSpc>
              <a:spcBef>
                <a:spcPts val="0"/>
              </a:spcBef>
              <a:buClr>
                <a:srgbClr val="5CE600"/>
              </a:buClr>
              <a:buSzPct val="72000"/>
              <a:buFont typeface="Arial"/>
              <a:buNone/>
            </a:pPr>
            <a:r>
              <a:rPr lang="en-US" sz="3000">
                <a:solidFill>
                  <a:schemeClr val="dk1"/>
                </a:solidFill>
                <a:latin typeface="Lato"/>
                <a:ea typeface="Lato"/>
                <a:cs typeface="Lato"/>
                <a:sym typeface="Lato"/>
              </a:rPr>
              <a:t>You cannot build successful </a:t>
            </a:r>
            <a:r>
              <a:rPr lang="en-US" sz="3000" strike="sngStrike">
                <a:solidFill>
                  <a:schemeClr val="dk1"/>
                </a:solidFill>
                <a:latin typeface="Lato"/>
                <a:ea typeface="Lato"/>
                <a:cs typeface="Lato"/>
                <a:sym typeface="Lato"/>
              </a:rPr>
              <a:t>large scale</a:t>
            </a:r>
            <a:r>
              <a:rPr lang="en-US" sz="3000">
                <a:solidFill>
                  <a:schemeClr val="dk1"/>
                </a:solidFill>
                <a:latin typeface="Lato"/>
                <a:ea typeface="Lato"/>
                <a:cs typeface="Lato"/>
                <a:sym typeface="Lato"/>
              </a:rPr>
              <a:t> mobile apps without robust offline capabilities.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idx="1" type="body"/>
          </p:nvPr>
        </p:nvSpPr>
        <p:spPr>
          <a:xfrm>
            <a:off x="5430225" y="306275"/>
            <a:ext cx="3713700" cy="3707100"/>
          </a:xfrm>
          <a:prstGeom prst="rect">
            <a:avLst/>
          </a:prstGeom>
          <a:noFill/>
          <a:ln>
            <a:noFill/>
          </a:ln>
        </p:spPr>
        <p:txBody>
          <a:bodyPr anchorCtr="0" anchor="ctr" bIns="34275" lIns="68575" rIns="68575" tIns="34275">
            <a:noAutofit/>
          </a:bodyPr>
          <a:lstStyle/>
          <a:p>
            <a:pPr indent="0" lvl="0" marL="0" marR="0" rtl="0" algn="ctr">
              <a:lnSpc>
                <a:spcPct val="90000"/>
              </a:lnSpc>
              <a:spcBef>
                <a:spcPts val="0"/>
              </a:spcBef>
              <a:buClr>
                <a:srgbClr val="5CE600"/>
              </a:buClr>
              <a:buSzPct val="72000"/>
              <a:buFont typeface="Arial"/>
              <a:buNone/>
            </a:pPr>
            <a:r>
              <a:rPr lang="en-US" sz="3000">
                <a:solidFill>
                  <a:schemeClr val="dk1"/>
                </a:solidFill>
                <a:latin typeface="Lato"/>
                <a:ea typeface="Lato"/>
                <a:cs typeface="Lato"/>
                <a:sym typeface="Lato"/>
              </a:rPr>
              <a:t>It’s all about </a:t>
            </a:r>
          </a:p>
          <a:p>
            <a:pPr indent="0" lvl="0" marL="0" marR="0" rtl="0" algn="ctr">
              <a:lnSpc>
                <a:spcPct val="90000"/>
              </a:lnSpc>
              <a:spcBef>
                <a:spcPts val="0"/>
              </a:spcBef>
              <a:buClr>
                <a:srgbClr val="5CE600"/>
              </a:buClr>
              <a:buSzPct val="72000"/>
              <a:buFont typeface="Arial"/>
              <a:buNone/>
            </a:pPr>
            <a:r>
              <a:rPr lang="en-US" sz="3000">
                <a:solidFill>
                  <a:schemeClr val="dk1"/>
                </a:solidFill>
                <a:latin typeface="Lato"/>
                <a:ea typeface="Lato"/>
                <a:cs typeface="Lato"/>
                <a:sym typeface="Lato"/>
              </a:rPr>
              <a:t>user experience</a:t>
            </a:r>
          </a:p>
        </p:txBody>
      </p:sp>
      <p:pic>
        <p:nvPicPr>
          <p:cNvPr id="71" name="Shape 71"/>
          <p:cNvPicPr preferRelativeResize="0"/>
          <p:nvPr/>
        </p:nvPicPr>
        <p:blipFill rotWithShape="1">
          <a:blip r:embed="rId3">
            <a:alphaModFix/>
          </a:blip>
          <a:srcRect b="46311" l="0" r="-816" t="0"/>
          <a:stretch/>
        </p:blipFill>
        <p:spPr>
          <a:xfrm>
            <a:off x="0" y="0"/>
            <a:ext cx="5430224" cy="514350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idx="1" type="body"/>
          </p:nvPr>
        </p:nvSpPr>
        <p:spPr>
          <a:xfrm>
            <a:off x="0" y="1350175"/>
            <a:ext cx="4445099" cy="2631600"/>
          </a:xfrm>
          <a:prstGeom prst="rect">
            <a:avLst/>
          </a:prstGeom>
          <a:noFill/>
          <a:ln>
            <a:noFill/>
          </a:ln>
        </p:spPr>
        <p:txBody>
          <a:bodyPr anchorCtr="0" anchor="ctr" bIns="34275" lIns="68575" rIns="68575" tIns="34275">
            <a:noAutofit/>
          </a:bodyPr>
          <a:lstStyle/>
          <a:p>
            <a:pPr indent="266700" lvl="0" marL="137160" marR="0" rtl="0" algn="l">
              <a:lnSpc>
                <a:spcPct val="90000"/>
              </a:lnSpc>
              <a:spcBef>
                <a:spcPts val="0"/>
              </a:spcBef>
              <a:buClr>
                <a:srgbClr val="5CE600"/>
              </a:buClr>
              <a:buFont typeface="Arial"/>
              <a:buNone/>
            </a:pPr>
            <a:r>
              <a:t/>
            </a:r>
            <a:endParaRPr sz="2700">
              <a:solidFill>
                <a:schemeClr val="dk1"/>
              </a:solidFill>
              <a:latin typeface="Lato"/>
              <a:ea typeface="Lato"/>
              <a:cs typeface="Lato"/>
              <a:sym typeface="Lato"/>
            </a:endParaRPr>
          </a:p>
          <a:p>
            <a:pPr indent="0" lvl="0" marL="0" marR="0" rtl="0" algn="ctr">
              <a:lnSpc>
                <a:spcPct val="90000"/>
              </a:lnSpc>
              <a:spcBef>
                <a:spcPts val="0"/>
              </a:spcBef>
              <a:buNone/>
            </a:pPr>
            <a:r>
              <a:rPr lang="en-US" sz="3000">
                <a:solidFill>
                  <a:schemeClr val="dk1"/>
                </a:solidFill>
                <a:latin typeface="Lato"/>
                <a:ea typeface="Lato"/>
                <a:cs typeface="Lato"/>
                <a:sym typeface="Lato"/>
              </a:rPr>
              <a:t>Your app is always responsive even without internet connection.</a:t>
            </a:r>
          </a:p>
        </p:txBody>
      </p:sp>
      <p:pic>
        <p:nvPicPr>
          <p:cNvPr id="77" name="Shape 77"/>
          <p:cNvPicPr preferRelativeResize="0"/>
          <p:nvPr/>
        </p:nvPicPr>
        <p:blipFill rotWithShape="1">
          <a:blip r:embed="rId3">
            <a:alphaModFix/>
          </a:blip>
          <a:srcRect b="7245" l="0" r="0" t="31711"/>
          <a:stretch/>
        </p:blipFill>
        <p:spPr>
          <a:xfrm>
            <a:off x="4406898" y="0"/>
            <a:ext cx="4737101" cy="514350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pic>
        <p:nvPicPr>
          <p:cNvPr id="82" name="Shape 82"/>
          <p:cNvPicPr preferRelativeResize="0"/>
          <p:nvPr/>
        </p:nvPicPr>
        <p:blipFill rotWithShape="1">
          <a:blip r:embed="rId3">
            <a:alphaModFix/>
          </a:blip>
          <a:srcRect b="41472" l="0" r="0" t="0"/>
          <a:stretch/>
        </p:blipFill>
        <p:spPr>
          <a:xfrm>
            <a:off x="0" y="0"/>
            <a:ext cx="4940774" cy="5143500"/>
          </a:xfrm>
          <a:prstGeom prst="rect">
            <a:avLst/>
          </a:prstGeom>
          <a:noFill/>
          <a:ln>
            <a:noFill/>
          </a:ln>
        </p:spPr>
      </p:pic>
      <p:sp>
        <p:nvSpPr>
          <p:cNvPr id="83" name="Shape 83"/>
          <p:cNvSpPr txBox="1"/>
          <p:nvPr>
            <p:ph idx="1" type="body"/>
          </p:nvPr>
        </p:nvSpPr>
        <p:spPr>
          <a:xfrm>
            <a:off x="5502600" y="992800"/>
            <a:ext cx="3329399" cy="2283900"/>
          </a:xfrm>
          <a:prstGeom prst="rect">
            <a:avLst/>
          </a:prstGeom>
          <a:noFill/>
          <a:ln>
            <a:noFill/>
          </a:ln>
        </p:spPr>
        <p:txBody>
          <a:bodyPr anchorCtr="0" anchor="ctr" bIns="34275" lIns="68575" rIns="68575" tIns="34275">
            <a:noAutofit/>
          </a:bodyPr>
          <a:lstStyle/>
          <a:p>
            <a:pPr indent="266700" lvl="0" marL="137160" marR="0" rtl="0" algn="l">
              <a:lnSpc>
                <a:spcPct val="90000"/>
              </a:lnSpc>
              <a:spcBef>
                <a:spcPts val="0"/>
              </a:spcBef>
              <a:buClr>
                <a:srgbClr val="5CE600"/>
              </a:buClr>
              <a:buFont typeface="Arial"/>
              <a:buNone/>
            </a:pPr>
            <a:r>
              <a:t/>
            </a:r>
            <a:endParaRPr sz="2700">
              <a:solidFill>
                <a:schemeClr val="dk1"/>
              </a:solidFill>
              <a:latin typeface="Lato"/>
              <a:ea typeface="Lato"/>
              <a:cs typeface="Lato"/>
              <a:sym typeface="Lato"/>
            </a:endParaRPr>
          </a:p>
          <a:p>
            <a:pPr indent="0" lvl="0" marL="0" marR="0" rtl="0" algn="ctr">
              <a:lnSpc>
                <a:spcPct val="90000"/>
              </a:lnSpc>
              <a:spcBef>
                <a:spcPts val="0"/>
              </a:spcBef>
              <a:buNone/>
            </a:pPr>
            <a:r>
              <a:rPr lang="en-US" sz="3000">
                <a:solidFill>
                  <a:schemeClr val="dk1"/>
                </a:solidFill>
                <a:latin typeface="Lato"/>
                <a:ea typeface="Lato"/>
                <a:cs typeface="Lato"/>
                <a:sym typeface="Lato"/>
              </a:rPr>
              <a:t>Your app is light and fast.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pic>
        <p:nvPicPr>
          <p:cNvPr id="88" name="Shape 88"/>
          <p:cNvPicPr preferRelativeResize="0"/>
          <p:nvPr/>
        </p:nvPicPr>
        <p:blipFill rotWithShape="1">
          <a:blip r:embed="rId3">
            <a:alphaModFix/>
          </a:blip>
          <a:srcRect b="15490" l="52091" r="0" t="0"/>
          <a:stretch/>
        </p:blipFill>
        <p:spPr>
          <a:xfrm>
            <a:off x="4763275" y="0"/>
            <a:ext cx="4380723" cy="5143500"/>
          </a:xfrm>
          <a:prstGeom prst="rect">
            <a:avLst/>
          </a:prstGeom>
          <a:noFill/>
          <a:ln>
            <a:noFill/>
          </a:ln>
        </p:spPr>
      </p:pic>
      <p:sp>
        <p:nvSpPr>
          <p:cNvPr id="89" name="Shape 89"/>
          <p:cNvSpPr txBox="1"/>
          <p:nvPr>
            <p:ph idx="1" type="body"/>
          </p:nvPr>
        </p:nvSpPr>
        <p:spPr>
          <a:xfrm>
            <a:off x="328975" y="633700"/>
            <a:ext cx="3713700" cy="3707100"/>
          </a:xfrm>
          <a:prstGeom prst="rect">
            <a:avLst/>
          </a:prstGeom>
          <a:noFill/>
          <a:ln>
            <a:noFill/>
          </a:ln>
        </p:spPr>
        <p:txBody>
          <a:bodyPr anchorCtr="0" anchor="ctr" bIns="34275" lIns="68575" rIns="68575" tIns="34275">
            <a:noAutofit/>
          </a:bodyPr>
          <a:lstStyle/>
          <a:p>
            <a:pPr indent="0" lvl="0" marL="0" marR="0" rtl="0" algn="ctr">
              <a:lnSpc>
                <a:spcPct val="90000"/>
              </a:lnSpc>
              <a:spcBef>
                <a:spcPts val="0"/>
              </a:spcBef>
              <a:buClr>
                <a:srgbClr val="5CE600"/>
              </a:buClr>
              <a:buSzPct val="72000"/>
              <a:buFont typeface="Arial"/>
              <a:buNone/>
            </a:pPr>
            <a:r>
              <a:rPr lang="en-US" sz="3000">
                <a:solidFill>
                  <a:schemeClr val="dk1"/>
                </a:solidFill>
                <a:latin typeface="Lato"/>
                <a:ea typeface="Lato"/>
                <a:cs typeface="Lato"/>
                <a:sym typeface="Lato"/>
              </a:rPr>
              <a:t>Before we jump - what is offline?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28613" y="393033"/>
            <a:ext cx="8503799" cy="411599"/>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buClr>
                <a:schemeClr val="dk1"/>
              </a:buClr>
              <a:buSzPct val="25000"/>
              <a:buFont typeface="Lato"/>
              <a:buNone/>
            </a:pPr>
            <a:r>
              <a:rPr lang="en-US" sz="2400">
                <a:solidFill>
                  <a:schemeClr val="dk1"/>
                </a:solidFill>
                <a:latin typeface="Lato"/>
                <a:ea typeface="Lato"/>
                <a:cs typeface="Lato"/>
                <a:sym typeface="Lato"/>
              </a:rPr>
              <a:t>Building blocks of Offline</a:t>
            </a:r>
          </a:p>
        </p:txBody>
      </p:sp>
      <p:sp>
        <p:nvSpPr>
          <p:cNvPr id="95" name="Shape 95"/>
          <p:cNvSpPr txBox="1"/>
          <p:nvPr>
            <p:ph idx="1" type="body"/>
          </p:nvPr>
        </p:nvSpPr>
        <p:spPr>
          <a:xfrm>
            <a:off x="328612" y="1350169"/>
            <a:ext cx="8503500" cy="2658600"/>
          </a:xfrm>
          <a:prstGeom prst="rect">
            <a:avLst/>
          </a:prstGeom>
          <a:noFill/>
          <a:ln>
            <a:noFill/>
          </a:ln>
        </p:spPr>
        <p:txBody>
          <a:bodyPr anchorCtr="0" anchor="t" bIns="34275" lIns="68575" rIns="68575" tIns="34275">
            <a:noAutofit/>
          </a:bodyPr>
          <a:lstStyle/>
          <a:p>
            <a:pPr indent="-400050" lvl="0" marL="457200" marR="0" rtl="0" algn="l">
              <a:lnSpc>
                <a:spcPct val="90000"/>
              </a:lnSpc>
              <a:spcBef>
                <a:spcPts val="0"/>
              </a:spcBef>
              <a:buClr>
                <a:schemeClr val="dk1"/>
              </a:buClr>
              <a:buSzPct val="100000"/>
              <a:buFont typeface="Lato"/>
              <a:buChar char="•"/>
            </a:pPr>
            <a:r>
              <a:rPr lang="en-US" sz="2700">
                <a:solidFill>
                  <a:schemeClr val="dk1"/>
                </a:solidFill>
                <a:latin typeface="Lato"/>
                <a:ea typeface="Lato"/>
                <a:cs typeface="Lato"/>
                <a:sym typeface="Lato"/>
              </a:rPr>
              <a:t>Offline data storage</a:t>
            </a:r>
          </a:p>
          <a:p>
            <a:pPr indent="-400050" lvl="0" marL="457200" marR="0" rtl="0" algn="l">
              <a:lnSpc>
                <a:spcPct val="90000"/>
              </a:lnSpc>
              <a:spcBef>
                <a:spcPts val="0"/>
              </a:spcBef>
              <a:buClr>
                <a:schemeClr val="dk1"/>
              </a:buClr>
              <a:buSzPct val="100000"/>
              <a:buFont typeface="Lato"/>
              <a:buChar char="•"/>
            </a:pPr>
            <a:r>
              <a:rPr lang="en-US" sz="2700">
                <a:solidFill>
                  <a:schemeClr val="dk1"/>
                </a:solidFill>
                <a:latin typeface="Lato"/>
                <a:ea typeface="Lato"/>
                <a:cs typeface="Lato"/>
                <a:sym typeface="Lato"/>
              </a:rPr>
              <a:t>Synchronization</a:t>
            </a:r>
          </a:p>
          <a:p>
            <a:pPr indent="-400050" lvl="0" marL="457200" marR="0" rtl="0" algn="l">
              <a:lnSpc>
                <a:spcPct val="90000"/>
              </a:lnSpc>
              <a:spcBef>
                <a:spcPts val="0"/>
              </a:spcBef>
              <a:buClr>
                <a:schemeClr val="dk1"/>
              </a:buClr>
              <a:buSzPct val="100000"/>
              <a:buFont typeface="Lato"/>
              <a:buChar char="•"/>
            </a:pPr>
            <a:r>
              <a:rPr lang="en-US" sz="2700">
                <a:solidFill>
                  <a:schemeClr val="dk1"/>
                </a:solidFill>
                <a:latin typeface="Lato"/>
                <a:ea typeface="Lato"/>
                <a:cs typeface="Lato"/>
                <a:sym typeface="Lato"/>
              </a:rPr>
              <a:t>Conflict Resolution</a:t>
            </a:r>
          </a:p>
          <a:p>
            <a:pPr indent="-400050" lvl="0" marL="457200" marR="0" rtl="0" algn="l">
              <a:lnSpc>
                <a:spcPct val="90000"/>
              </a:lnSpc>
              <a:spcBef>
                <a:spcPts val="0"/>
              </a:spcBef>
              <a:buClr>
                <a:schemeClr val="dk1"/>
              </a:buClr>
              <a:buSzPct val="100000"/>
              <a:buFont typeface="Lato"/>
              <a:buChar char="•"/>
            </a:pPr>
            <a:r>
              <a:rPr lang="en-US" sz="2700">
                <a:solidFill>
                  <a:schemeClr val="dk1"/>
                </a:solidFill>
                <a:latin typeface="Lato"/>
                <a:ea typeface="Lato"/>
                <a:cs typeface="Lato"/>
                <a:sym typeface="Lato"/>
              </a:rPr>
              <a:t>Caching</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28613" y="393033"/>
            <a:ext cx="8503799" cy="411599"/>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buClr>
                <a:schemeClr val="dk1"/>
              </a:buClr>
              <a:buSzPct val="25000"/>
              <a:buFont typeface="Lato"/>
              <a:buNone/>
            </a:pPr>
            <a:r>
              <a:rPr lang="en-US" sz="2400">
                <a:solidFill>
                  <a:schemeClr val="dk1"/>
                </a:solidFill>
                <a:latin typeface="Lato"/>
                <a:ea typeface="Lato"/>
                <a:cs typeface="Lato"/>
                <a:sym typeface="Lato"/>
              </a:rPr>
              <a:t>Offline data storage</a:t>
            </a:r>
          </a:p>
        </p:txBody>
      </p:sp>
      <p:sp>
        <p:nvSpPr>
          <p:cNvPr id="101" name="Shape 101"/>
          <p:cNvSpPr txBox="1"/>
          <p:nvPr>
            <p:ph idx="1" type="body"/>
          </p:nvPr>
        </p:nvSpPr>
        <p:spPr>
          <a:xfrm>
            <a:off x="328612" y="1350169"/>
            <a:ext cx="8503500" cy="2658600"/>
          </a:xfrm>
          <a:prstGeom prst="rect">
            <a:avLst/>
          </a:prstGeom>
          <a:noFill/>
          <a:ln>
            <a:noFill/>
          </a:ln>
        </p:spPr>
        <p:txBody>
          <a:bodyPr anchorCtr="0" anchor="t" bIns="34275" lIns="68575" rIns="68575" tIns="34275">
            <a:noAutofit/>
          </a:bodyPr>
          <a:lstStyle/>
          <a:p>
            <a:pPr indent="-400050" lvl="0" marL="457200" marR="0" rtl="0" algn="l">
              <a:lnSpc>
                <a:spcPct val="90000"/>
              </a:lnSpc>
              <a:spcBef>
                <a:spcPts val="0"/>
              </a:spcBef>
              <a:buClr>
                <a:schemeClr val="dk1"/>
              </a:buClr>
              <a:buSzPct val="100000"/>
              <a:buFont typeface="Lato"/>
              <a:buChar char="•"/>
            </a:pPr>
            <a:r>
              <a:rPr lang="en-US" sz="2700">
                <a:solidFill>
                  <a:schemeClr val="dk1"/>
                </a:solidFill>
                <a:latin typeface="Lato"/>
                <a:ea typeface="Lato"/>
                <a:cs typeface="Lato"/>
                <a:sym typeface="Lato"/>
              </a:rPr>
              <a:t>Native apps - Allocated space in the file system.</a:t>
            </a:r>
          </a:p>
          <a:p>
            <a:pPr indent="-400050" lvl="0" marL="457200" marR="0" rtl="0" algn="l">
              <a:lnSpc>
                <a:spcPct val="90000"/>
              </a:lnSpc>
              <a:spcBef>
                <a:spcPts val="0"/>
              </a:spcBef>
              <a:buClr>
                <a:schemeClr val="dk1"/>
              </a:buClr>
              <a:buSzPct val="100000"/>
              <a:buFont typeface="Lato"/>
              <a:buChar char="•"/>
            </a:pPr>
            <a:r>
              <a:rPr lang="en-US" sz="2700">
                <a:solidFill>
                  <a:schemeClr val="dk1"/>
                </a:solidFill>
                <a:latin typeface="Lato"/>
                <a:ea typeface="Lato"/>
                <a:cs typeface="Lato"/>
                <a:sym typeface="Lato"/>
              </a:rPr>
              <a:t>Web apps - Local storage of the browser.</a:t>
            </a:r>
          </a:p>
          <a:p>
            <a:pPr indent="-400050" lvl="0" marL="457200" marR="0" rtl="0" algn="l">
              <a:lnSpc>
                <a:spcPct val="90000"/>
              </a:lnSpc>
              <a:spcBef>
                <a:spcPts val="0"/>
              </a:spcBef>
              <a:buClr>
                <a:schemeClr val="dk1"/>
              </a:buClr>
              <a:buSzPct val="100000"/>
              <a:buFont typeface="Lato"/>
              <a:buChar char="•"/>
            </a:pPr>
            <a:r>
              <a:rPr lang="en-US" sz="2700">
                <a:solidFill>
                  <a:schemeClr val="dk1"/>
                </a:solidFill>
                <a:latin typeface="Lato"/>
                <a:ea typeface="Lato"/>
                <a:cs typeface="Lato"/>
                <a:sym typeface="Lato"/>
              </a:rPr>
              <a:t>Hybrid apps - you can use either the local storage of the browser or the file system using a plug-in.</a:t>
            </a:r>
          </a:p>
          <a:p>
            <a:pPr indent="0" lvl="0" marL="0" marR="0" rtl="0" algn="l">
              <a:lnSpc>
                <a:spcPct val="90000"/>
              </a:lnSpc>
              <a:spcBef>
                <a:spcPts val="0"/>
              </a:spcBef>
              <a:buNone/>
            </a:pPr>
            <a:r>
              <a:t/>
            </a:r>
            <a:endParaRPr sz="2700">
              <a:solidFill>
                <a:schemeClr val="dk1"/>
              </a:solidFill>
              <a:latin typeface="Lato"/>
              <a:ea typeface="Lato"/>
              <a:cs typeface="Lato"/>
              <a:sym typeface="Lato"/>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28613" y="393033"/>
            <a:ext cx="8503799" cy="411599"/>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buClr>
                <a:schemeClr val="dk1"/>
              </a:buClr>
              <a:buSzPct val="25000"/>
              <a:buFont typeface="Lato"/>
              <a:buNone/>
            </a:pPr>
            <a:r>
              <a:rPr lang="en-US" sz="2400">
                <a:solidFill>
                  <a:schemeClr val="dk1"/>
                </a:solidFill>
                <a:latin typeface="Lato"/>
                <a:ea typeface="Lato"/>
                <a:cs typeface="Lato"/>
                <a:sym typeface="Lato"/>
              </a:rPr>
              <a:t>Synchronization</a:t>
            </a:r>
          </a:p>
        </p:txBody>
      </p:sp>
      <p:sp>
        <p:nvSpPr>
          <p:cNvPr id="107" name="Shape 107"/>
          <p:cNvSpPr txBox="1"/>
          <p:nvPr>
            <p:ph idx="1" type="body"/>
          </p:nvPr>
        </p:nvSpPr>
        <p:spPr>
          <a:xfrm>
            <a:off x="328612" y="1350169"/>
            <a:ext cx="8503500" cy="2658600"/>
          </a:xfrm>
          <a:prstGeom prst="rect">
            <a:avLst/>
          </a:prstGeom>
          <a:noFill/>
          <a:ln>
            <a:noFill/>
          </a:ln>
        </p:spPr>
        <p:txBody>
          <a:bodyPr anchorCtr="0" anchor="t" bIns="34275" lIns="68575" rIns="68575" tIns="34275">
            <a:noAutofit/>
          </a:bodyPr>
          <a:lstStyle/>
          <a:p>
            <a:pPr indent="0" lvl="0" marL="0" marR="0" rtl="0" algn="l">
              <a:lnSpc>
                <a:spcPct val="90000"/>
              </a:lnSpc>
              <a:spcBef>
                <a:spcPts val="0"/>
              </a:spcBef>
              <a:buNone/>
            </a:pPr>
            <a:r>
              <a:rPr lang="en-US" sz="2700">
                <a:solidFill>
                  <a:schemeClr val="dk1"/>
                </a:solidFill>
                <a:latin typeface="Lato"/>
                <a:ea typeface="Lato"/>
                <a:cs typeface="Lato"/>
                <a:sym typeface="Lato"/>
              </a:rPr>
              <a:t>You can synchronize the data between the client and the server at any given point.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lerik">
  <a:themeElements>
    <a:clrScheme name="Telerik 3.0 New Brand">
      <a:dk1>
        <a:srgbClr val="2A2D33"/>
      </a:dk1>
      <a:lt1>
        <a:srgbClr val="FFFFFF"/>
      </a:lt1>
      <a:dk2>
        <a:srgbClr val="384361"/>
      </a:dk2>
      <a:lt2>
        <a:srgbClr val="E1E5EA"/>
      </a:lt2>
      <a:accent1>
        <a:srgbClr val="E73039"/>
      </a:accent1>
      <a:accent2>
        <a:srgbClr val="FF8800"/>
      </a:accent2>
      <a:accent3>
        <a:srgbClr val="FFD73F"/>
      </a:accent3>
      <a:accent4>
        <a:srgbClr val="5DC62E"/>
      </a:accent4>
      <a:accent5>
        <a:srgbClr val="009B55"/>
      </a:accent5>
      <a:accent6>
        <a:srgbClr val="3CD5ED"/>
      </a:accent6>
      <a:hlink>
        <a:srgbClr val="0099CC"/>
      </a:hlink>
      <a:folHlink>
        <a:srgbClr val="9149B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