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95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69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6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82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56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48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93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062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86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1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87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5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5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0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12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3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43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23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Linguagens de </a:t>
            </a:r>
            <a:r>
              <a:rPr lang="de-DE" err="1"/>
              <a:t>Programação</a:t>
            </a:r>
            <a:endParaRPr lang="pt-BR" err="1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err="1"/>
              <a:t>Nome</a:t>
            </a:r>
            <a:r>
              <a:rPr lang="de-DE"/>
              <a:t>: </a:t>
            </a:r>
            <a:r>
              <a:rPr lang="de-DE" err="1"/>
              <a:t>Edson</a:t>
            </a:r>
            <a:r>
              <a:rPr lang="de-DE"/>
              <a:t> </a:t>
            </a:r>
            <a:r>
              <a:rPr lang="de-DE" err="1"/>
              <a:t>onildo</a:t>
            </a:r>
            <a:r>
              <a:rPr lang="de-DE"/>
              <a:t> </a:t>
            </a:r>
            <a:r>
              <a:rPr lang="de-DE" err="1"/>
              <a:t>machado</a:t>
            </a:r>
            <a:r>
              <a:rPr lang="de-DE"/>
              <a:t> do </a:t>
            </a:r>
            <a:r>
              <a:rPr lang="de-DE" err="1"/>
              <a:t>bonfim</a:t>
            </a:r>
            <a:r>
              <a:rPr lang="de-DE"/>
              <a:t> </a:t>
            </a:r>
            <a:r>
              <a:rPr lang="de-DE" err="1"/>
              <a:t>junior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7559E-AC59-48E6-826B-C4B43E23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>
                <a:solidFill>
                  <a:schemeClr val="tx1"/>
                </a:solidFill>
              </a:rPr>
              <a:t>LUA: Linguagem de Script</a:t>
            </a:r>
            <a:endParaRPr lang="pt-BR">
              <a:solidFill>
                <a:schemeClr val="tx1"/>
              </a:solidFill>
            </a:endParaRPr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C4A9C-2BC4-4B5B-9C94-14BE7F39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Paradigma: </a:t>
            </a:r>
            <a:r>
              <a:rPr lang="pt-BR" err="1"/>
              <a:t>Multiparadigma</a:t>
            </a:r>
          </a:p>
          <a:p>
            <a:pPr>
              <a:buClr>
                <a:srgbClr val="EF53A5"/>
              </a:buClr>
            </a:pPr>
            <a:r>
              <a:rPr lang="pt-BR"/>
              <a:t>Surgido em: 1993, PUC-RIO</a:t>
            </a:r>
          </a:p>
          <a:p>
            <a:pPr>
              <a:buClr>
                <a:srgbClr val="EF53A5"/>
              </a:buClr>
            </a:pPr>
            <a:r>
              <a:rPr lang="pt-BR"/>
              <a:t>Estilo de Tipagem: Dinâmica</a:t>
            </a:r>
          </a:p>
          <a:p>
            <a:pPr>
              <a:buClr>
                <a:srgbClr val="EF53A5"/>
              </a:buClr>
            </a:pPr>
            <a:r>
              <a:rPr lang="pt-BR"/>
              <a:t>Influenciou: </a:t>
            </a:r>
            <a:r>
              <a:rPr lang="pt-BR" err="1"/>
              <a:t>Dao</a:t>
            </a:r>
            <a:r>
              <a:rPr lang="pt-BR"/>
              <a:t>, </a:t>
            </a:r>
            <a:r>
              <a:rPr lang="pt-BR" err="1"/>
              <a:t>Io</a:t>
            </a:r>
            <a:r>
              <a:rPr lang="pt-BR"/>
              <a:t>, </a:t>
            </a:r>
            <a:r>
              <a:rPr lang="pt-BR" err="1"/>
              <a:t>Squirrel</a:t>
            </a:r>
          </a:p>
        </p:txBody>
      </p:sp>
    </p:spTree>
    <p:extLst>
      <p:ext uri="{BB962C8B-B14F-4D97-AF65-F5344CB8AC3E}">
        <p14:creationId xmlns:p14="http://schemas.microsoft.com/office/powerpoint/2010/main" val="125924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2BC66-D16C-401A-A547-7F053E90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Por que escolher LUA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67EE7-235A-4794-AACB-50F45F13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F53A5"/>
              </a:buClr>
            </a:pPr>
            <a:r>
              <a:rPr lang="pt-BR"/>
              <a:t>Pequena</a:t>
            </a:r>
          </a:p>
          <a:p>
            <a:pPr>
              <a:buClr>
                <a:srgbClr val="EF53A5"/>
              </a:buClr>
            </a:pPr>
            <a:r>
              <a:rPr lang="pt-BR"/>
              <a:t>Portátil</a:t>
            </a:r>
          </a:p>
          <a:p>
            <a:pPr>
              <a:buClr>
                <a:srgbClr val="EF53A5"/>
              </a:buClr>
            </a:pPr>
            <a:r>
              <a:rPr lang="pt-BR" err="1"/>
              <a:t>Embutível</a:t>
            </a:r>
          </a:p>
          <a:p>
            <a:pPr>
              <a:buClr>
                <a:srgbClr val="EF53A5"/>
              </a:buClr>
            </a:pPr>
            <a:r>
              <a:rPr lang="pt-BR"/>
              <a:t>Rápida</a:t>
            </a:r>
          </a:p>
          <a:p>
            <a:pPr>
              <a:buClr>
                <a:srgbClr val="EF53A5"/>
              </a:buClr>
            </a:pPr>
            <a:r>
              <a:rPr lang="pt-BR"/>
              <a:t>Livre</a:t>
            </a:r>
          </a:p>
        </p:txBody>
      </p:sp>
    </p:spTree>
    <p:extLst>
      <p:ext uri="{BB962C8B-B14F-4D97-AF65-F5344CB8AC3E}">
        <p14:creationId xmlns:p14="http://schemas.microsoft.com/office/powerpoint/2010/main" val="17035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9F26C-8642-4779-B07C-BFAABED4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Projetos que utilizam LUA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720DA-C9BD-4CA2-A7B6-FCDC0AEB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Adobe Photoshop </a:t>
            </a:r>
            <a:r>
              <a:rPr lang="pt-BR" err="1"/>
              <a:t>Lightroom</a:t>
            </a:r>
          </a:p>
          <a:p>
            <a:pPr>
              <a:buClr>
                <a:srgbClr val="EF53A5"/>
              </a:buClr>
            </a:pPr>
            <a:r>
              <a:rPr lang="pt-BR"/>
              <a:t>World </a:t>
            </a:r>
            <a:r>
              <a:rPr lang="pt-BR" err="1"/>
              <a:t>of</a:t>
            </a:r>
            <a:r>
              <a:rPr lang="pt-BR"/>
              <a:t> Warcraft</a:t>
            </a:r>
          </a:p>
          <a:p>
            <a:pPr>
              <a:buClr>
                <a:srgbClr val="EF53A5"/>
              </a:buClr>
            </a:pPr>
            <a:r>
              <a:rPr lang="pt-BR"/>
              <a:t>PlayStation Home</a:t>
            </a:r>
          </a:p>
          <a:p>
            <a:pPr>
              <a:buClr>
                <a:srgbClr val="EF53A5"/>
              </a:buClr>
            </a:pPr>
            <a:r>
              <a:rPr lang="pt-BR" err="1"/>
              <a:t>Angry</a:t>
            </a:r>
            <a:r>
              <a:rPr lang="pt-BR"/>
              <a:t> </a:t>
            </a:r>
            <a:r>
              <a:rPr lang="pt-BR" err="1"/>
              <a:t>Birds</a:t>
            </a:r>
          </a:p>
          <a:p>
            <a:pPr>
              <a:buClr>
                <a:srgbClr val="EF53A5"/>
              </a:buClr>
            </a:pPr>
            <a:r>
              <a:rPr lang="pt-BR" err="1"/>
              <a:t>Far</a:t>
            </a:r>
            <a:r>
              <a:rPr lang="pt-BR"/>
              <a:t> </a:t>
            </a:r>
            <a:r>
              <a:rPr lang="pt-BR" err="1"/>
              <a:t>Cry</a:t>
            </a:r>
          </a:p>
          <a:p>
            <a:pPr>
              <a:buClr>
                <a:srgbClr val="EF53A5"/>
              </a:buClr>
            </a:pPr>
            <a:r>
              <a:rPr lang="pt-BR"/>
              <a:t>Outros...</a:t>
            </a:r>
          </a:p>
        </p:txBody>
      </p:sp>
    </p:spTree>
    <p:extLst>
      <p:ext uri="{BB962C8B-B14F-4D97-AF65-F5344CB8AC3E}">
        <p14:creationId xmlns:p14="http://schemas.microsoft.com/office/powerpoint/2010/main" val="371161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8DBFF-4E32-4478-8371-248D7D44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Programando em Lua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45177-CA15-4560-8BC9-58EE5609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A função fatorial recursiva:    </a:t>
            </a:r>
          </a:p>
          <a:p>
            <a:pPr marL="0" indent="0">
              <a:buNone/>
            </a:pPr>
            <a:r>
              <a:rPr lang="pt-BR"/>
              <a:t>
    </a:t>
            </a:r>
            <a:r>
              <a:rPr lang="pt-BR" err="1"/>
              <a:t>function</a:t>
            </a:r>
            <a:r>
              <a:rPr lang="pt-BR"/>
              <a:t> </a:t>
            </a:r>
            <a:r>
              <a:rPr lang="pt-BR" err="1"/>
              <a:t>fact (n)</a:t>
            </a:r>
            <a:r>
              <a:rPr lang="pt-BR"/>
              <a:t>
        </a:t>
            </a:r>
            <a:r>
              <a:rPr lang="pt-BR" err="1"/>
              <a:t>if</a:t>
            </a:r>
            <a:r>
              <a:rPr lang="pt-BR"/>
              <a:t> n == 0 </a:t>
            </a:r>
            <a:r>
              <a:rPr lang="pt-BR" err="1"/>
              <a:t>then</a:t>
            </a:r>
            <a:r>
              <a:rPr lang="pt-BR"/>
              <a:t>
            </a:t>
            </a:r>
            <a:r>
              <a:rPr lang="pt-BR" err="1"/>
              <a:t>return 1</a:t>
            </a:r>
            <a:r>
              <a:rPr lang="pt-BR"/>
              <a:t>
        </a:t>
            </a:r>
            <a:r>
              <a:rPr lang="pt-BR" err="1"/>
              <a:t>else</a:t>
            </a:r>
            <a:r>
              <a:rPr lang="pt-BR"/>
              <a:t>
           </a:t>
            </a:r>
            <a:r>
              <a:rPr lang="pt-BR" err="1"/>
              <a:t>return</a:t>
            </a:r>
            <a:r>
              <a:rPr lang="pt-BR"/>
              <a:t> n * </a:t>
            </a:r>
            <a:r>
              <a:rPr lang="pt-BR" err="1"/>
              <a:t>fact(n-1)</a:t>
            </a:r>
            <a:r>
              <a:rPr lang="pt-BR"/>
              <a:t>
        </a:t>
            </a:r>
            <a:r>
              <a:rPr lang="pt-BR" err="1"/>
              <a:t>end</a:t>
            </a:r>
            <a:r>
              <a:rPr lang="pt-BR"/>
              <a:t>
    </a:t>
            </a:r>
            <a:r>
              <a:rPr lang="pt-BR" err="1"/>
              <a:t>end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40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7C24D-A7B0-4781-86AA-0A6AE01D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7D651-D464-4C5F-B87B-B9139F94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https://www.lua.org/</a:t>
            </a:r>
          </a:p>
          <a:p>
            <a:pPr>
              <a:buClr>
                <a:srgbClr val="EF53A5"/>
              </a:buClr>
            </a:pPr>
            <a:r>
              <a:rPr lang="pt-BR"/>
              <a:t>https://en.wikipedia.org/wiki/Lua_(programming_language)</a:t>
            </a:r>
          </a:p>
        </p:txBody>
      </p:sp>
    </p:spTree>
    <p:extLst>
      <p:ext uri="{BB962C8B-B14F-4D97-AF65-F5344CB8AC3E}">
        <p14:creationId xmlns:p14="http://schemas.microsoft.com/office/powerpoint/2010/main" val="3026734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Íon</vt:lpstr>
      <vt:lpstr>Linguagens de Programação</vt:lpstr>
      <vt:lpstr>LUA: Linguagem de Script </vt:lpstr>
      <vt:lpstr>Por que escolher LUA</vt:lpstr>
      <vt:lpstr>Projetos que utilizam LUA</vt:lpstr>
      <vt:lpstr>Programando em Lua</vt:lpstr>
      <vt:lpstr>Bibliografias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Linguagens de Programação</dc:title>
  <cp:revision>2</cp:revision>
  <dcterms:modified xsi:type="dcterms:W3CDTF">2018-03-30T21:31:30Z</dcterms:modified>
</cp:coreProperties>
</file>