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7" autoAdjust="0"/>
    <p:restoredTop sz="94660"/>
  </p:normalViewPr>
  <p:slideViewPr>
    <p:cSldViewPr>
      <p:cViewPr varScale="1">
        <p:scale>
          <a:sx n="69" d="100"/>
          <a:sy n="69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8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5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2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64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14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97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0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7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DE5B-6236-428B-B795-0FF6C0D0B5C9}" type="datetimeFigureOut">
              <a:rPr lang="pt-BR" smtClean="0"/>
              <a:t>07/04/2017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D7CA-401E-4ED1-988B-18F7ADD634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42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60648"/>
            <a:ext cx="8712968" cy="6336704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2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Edson Rodrigo </a:t>
            </a:r>
          </a:p>
          <a:p>
            <a:r>
              <a:rPr lang="pt-BR" sz="2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Graduando em Sistemas de Informação</a:t>
            </a:r>
          </a:p>
          <a:p>
            <a:r>
              <a:rPr lang="pt-BR" sz="2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Faculdade de Tecnologia e Ciência – FTC</a:t>
            </a:r>
          </a:p>
          <a:p>
            <a:endParaRPr lang="pt-BR" sz="24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pt-BR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20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EdsonRodrigoBA</a:t>
            </a:r>
            <a:endParaRPr lang="pt-BR" sz="20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pt-BR" sz="18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Blog</a:t>
            </a:r>
            <a:r>
              <a:rPr lang="pt-BR" sz="20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digaotutoriais.wordpress.com</a:t>
            </a:r>
          </a:p>
          <a:p>
            <a:endParaRPr lang="pt-BR" sz="18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8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Youtube</a:t>
            </a:r>
            <a:r>
              <a:rPr lang="pt-BR" sz="18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18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Digao</a:t>
            </a:r>
            <a:r>
              <a:rPr lang="pt-BR" sz="1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Tutoriais</a:t>
            </a:r>
          </a:p>
          <a:p>
            <a:endParaRPr lang="pt-BR" sz="18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8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</a:t>
            </a:r>
            <a:r>
              <a:rPr lang="pt-BR" sz="18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1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tec.er@outlook.com</a:t>
            </a:r>
          </a:p>
          <a:p>
            <a:endParaRPr lang="pt-BR" sz="24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4" descr="C:\Users\Edson\Documents\ca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937"/>
            <a:ext cx="7344816" cy="18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m para word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 descr="C:\Users\Edson\Pictures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48247"/>
            <a:ext cx="578723" cy="46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Edson\Pictures\download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95145"/>
            <a:ext cx="757423" cy="5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Edson\Pictures\unna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81" y="4953696"/>
            <a:ext cx="836198" cy="6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Edson\Pictures\160713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716849"/>
            <a:ext cx="936104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01 -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Com base no que já foi visto em sala de aula e no diagrama de classe apresentado no próximo slide, cria um programa Java para fazer a simulação de uma agenda de contatos.</a:t>
            </a:r>
          </a:p>
          <a:p>
            <a:pPr marL="0" indent="0" algn="just">
              <a:buNone/>
            </a:pPr>
            <a:endParaRPr lang="pt-BR" sz="38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O programa devera ter as seguintes informações:</a:t>
            </a:r>
          </a:p>
          <a:p>
            <a:pPr marL="0" indent="0" algn="ctr">
              <a:buNone/>
            </a:pPr>
            <a:endParaRPr lang="pt-BR" sz="31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3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Criem uma classe Agenda, que devera ter um nome e  vários contatos do tipo Contato;</a:t>
            </a:r>
          </a:p>
          <a:p>
            <a:pPr marL="0" indent="0" algn="just">
              <a:buNone/>
            </a:pPr>
            <a:endParaRPr lang="pt-BR" sz="3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3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pt-BR" sz="3800" dirty="0" smtClean="0">
                <a:latin typeface="Arial" pitchFamily="34" charset="0"/>
                <a:cs typeface="Arial" pitchFamily="34" charset="0"/>
              </a:rPr>
              <a:t>Cada contato possui um nome, um endereço do tipo Endereço e um telefone do tipo Telefone;</a:t>
            </a:r>
          </a:p>
          <a:p>
            <a:pPr algn="just">
              <a:buFont typeface="Wingdings" pitchFamily="2" charset="2"/>
              <a:buChar char="§"/>
            </a:pPr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pt-BR" dirty="0" smtClean="0"/>
          </a:p>
          <a:p>
            <a:pPr>
              <a:buFont typeface="Wingdings" pitchFamily="2" charset="2"/>
              <a:buChar char="§"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4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53285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Crie uma classe teste com o método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e peça ao usuário para entrar com o nome da agenda, aproveite os recursos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da plataforma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java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utilizem 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classe scanner /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Joptionpane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buFont typeface="Wingdings" pitchFamily="2" charset="2"/>
              <a:buChar char="§"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Em seguida crie um laço de repetição for e utilize a classe Scanner/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JoptionPane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para armazena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três ou mais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contatos em um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array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do tipo Contato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Criem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métodos que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exibam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o nome da agenda, informações de cada contato e também todos os contatos da agenda.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2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8640"/>
            <a:ext cx="8964488" cy="6552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Java e Orientação a Objetos</a:t>
            </a:r>
          </a:p>
          <a:p>
            <a:pPr marL="0" indent="0" algn="ctr">
              <a:buNone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pt-BR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Edson\Desktop\DIagra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0574"/>
            <a:ext cx="8856984" cy="617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02 – Conta Bancaria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 descr="C:\Users\Edson\Documents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7540"/>
            <a:ext cx="9144000" cy="571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638</TotalTime>
  <Words>202</Words>
  <Application>Microsoft Office PowerPoint</Application>
  <PresentationFormat>Apresentação na tela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Exercício 01 - Agenda</vt:lpstr>
      <vt:lpstr>Exercício</vt:lpstr>
      <vt:lpstr>Apresentação do PowerPoint</vt:lpstr>
      <vt:lpstr>Exercício 02 – Conta Bancaria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Rodrigo</dc:creator>
  <cp:lastModifiedBy>Edson Rodrigo</cp:lastModifiedBy>
  <cp:revision>29</cp:revision>
  <dcterms:created xsi:type="dcterms:W3CDTF">2017-02-17T15:42:10Z</dcterms:created>
  <dcterms:modified xsi:type="dcterms:W3CDTF">2017-04-08T00:50:14Z</dcterms:modified>
</cp:coreProperties>
</file>