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sv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svg"/><Relationship Id="rId4" Type="http://schemas.openxmlformats.org/officeDocument/2006/relationships/image" Target="../media/image46.svg"/><Relationship Id="rId9" Type="http://schemas.openxmlformats.org/officeDocument/2006/relationships/image" Target="../media/image51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svg"/><Relationship Id="rId1" Type="http://schemas.openxmlformats.org/officeDocument/2006/relationships/image" Target="../media/image57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95EF8-A7D6-4B49-A970-7E6C71AE48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14D337-1563-4DAA-9811-5430ECD330E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¿Qué es JustTrack?</a:t>
          </a:r>
          <a:endParaRPr lang="en-US"/>
        </a:p>
      </dgm:t>
    </dgm:pt>
    <dgm:pt modelId="{EF7B433D-1B84-4FC8-AFBD-519034E2453E}" type="parTrans" cxnId="{BBEC3835-77BC-41AB-8DC2-30D82CEFBED5}">
      <dgm:prSet/>
      <dgm:spPr/>
      <dgm:t>
        <a:bodyPr/>
        <a:lstStyle/>
        <a:p>
          <a:endParaRPr lang="en-US"/>
        </a:p>
      </dgm:t>
    </dgm:pt>
    <dgm:pt modelId="{757FD2A1-B053-4C30-B844-E4D87CD820B5}" type="sibTrans" cxnId="{BBEC3835-77BC-41AB-8DC2-30D82CEFBED5}">
      <dgm:prSet/>
      <dgm:spPr/>
      <dgm:t>
        <a:bodyPr/>
        <a:lstStyle/>
        <a:p>
          <a:endParaRPr lang="en-US"/>
        </a:p>
      </dgm:t>
    </dgm:pt>
    <dgm:pt modelId="{1D34F145-F3CD-4A2B-B6CE-40369514926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Motivación de crear JustTrack</a:t>
          </a:r>
          <a:endParaRPr lang="en-US"/>
        </a:p>
      </dgm:t>
    </dgm:pt>
    <dgm:pt modelId="{53CC544F-CC4C-40A5-9BAF-A6A6227E8AE6}" type="parTrans" cxnId="{F20031E9-C3B4-46A2-8426-9A17ED5D85CD}">
      <dgm:prSet/>
      <dgm:spPr/>
      <dgm:t>
        <a:bodyPr/>
        <a:lstStyle/>
        <a:p>
          <a:endParaRPr lang="en-US"/>
        </a:p>
      </dgm:t>
    </dgm:pt>
    <dgm:pt modelId="{96BEE1AA-5415-462C-8A45-0ED53897C7C8}" type="sibTrans" cxnId="{F20031E9-C3B4-46A2-8426-9A17ED5D85CD}">
      <dgm:prSet/>
      <dgm:spPr/>
      <dgm:t>
        <a:bodyPr/>
        <a:lstStyle/>
        <a:p>
          <a:endParaRPr lang="en-US"/>
        </a:p>
      </dgm:t>
    </dgm:pt>
    <dgm:pt modelId="{53C88269-3569-42FD-9D17-A092F2C49FC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Funcionalidades principales</a:t>
          </a:r>
          <a:endParaRPr lang="en-US"/>
        </a:p>
      </dgm:t>
    </dgm:pt>
    <dgm:pt modelId="{624BDFAD-885E-4027-A11D-4A592923BA89}" type="parTrans" cxnId="{0C839D89-362A-47EF-B45C-9C01449C4F5C}">
      <dgm:prSet/>
      <dgm:spPr/>
      <dgm:t>
        <a:bodyPr/>
        <a:lstStyle/>
        <a:p>
          <a:endParaRPr lang="en-US"/>
        </a:p>
      </dgm:t>
    </dgm:pt>
    <dgm:pt modelId="{4D38CA68-AE11-4EDA-9042-E22648E6BF52}" type="sibTrans" cxnId="{0C839D89-362A-47EF-B45C-9C01449C4F5C}">
      <dgm:prSet/>
      <dgm:spPr/>
      <dgm:t>
        <a:bodyPr/>
        <a:lstStyle/>
        <a:p>
          <a:endParaRPr lang="en-US"/>
        </a:p>
      </dgm:t>
    </dgm:pt>
    <dgm:pt modelId="{70EB67BF-231B-41CD-8666-B77942FD7F9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Autenticación</a:t>
          </a:r>
          <a:endParaRPr lang="en-US"/>
        </a:p>
      </dgm:t>
    </dgm:pt>
    <dgm:pt modelId="{5109F40D-A4D7-494F-8FF6-CC880128286A}" type="parTrans" cxnId="{04325D1F-AB56-478B-A0EC-61BFD36D1F37}">
      <dgm:prSet/>
      <dgm:spPr/>
      <dgm:t>
        <a:bodyPr/>
        <a:lstStyle/>
        <a:p>
          <a:endParaRPr lang="en-US"/>
        </a:p>
      </dgm:t>
    </dgm:pt>
    <dgm:pt modelId="{91F08DCE-8C6A-46E1-B90A-01ED4F9BDE53}" type="sibTrans" cxnId="{04325D1F-AB56-478B-A0EC-61BFD36D1F37}">
      <dgm:prSet/>
      <dgm:spPr/>
      <dgm:t>
        <a:bodyPr/>
        <a:lstStyle/>
        <a:p>
          <a:endParaRPr lang="en-US"/>
        </a:p>
      </dgm:t>
    </dgm:pt>
    <dgm:pt modelId="{79A1F835-4DE9-4413-A4CF-CA9FE9249D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listas</a:t>
          </a:r>
          <a:endParaRPr lang="en-US"/>
        </a:p>
      </dgm:t>
    </dgm:pt>
    <dgm:pt modelId="{BA69D52F-8B58-40CE-84DA-313F5C6788FC}" type="parTrans" cxnId="{70A75AAE-5791-4445-8BB6-E42615DE59D1}">
      <dgm:prSet/>
      <dgm:spPr/>
      <dgm:t>
        <a:bodyPr/>
        <a:lstStyle/>
        <a:p>
          <a:endParaRPr lang="en-US"/>
        </a:p>
      </dgm:t>
    </dgm:pt>
    <dgm:pt modelId="{5C8CCBCD-DD8F-49DD-BB14-F06788EF49FA}" type="sibTrans" cxnId="{70A75AAE-5791-4445-8BB6-E42615DE59D1}">
      <dgm:prSet/>
      <dgm:spPr/>
      <dgm:t>
        <a:bodyPr/>
        <a:lstStyle/>
        <a:p>
          <a:endParaRPr lang="en-US"/>
        </a:p>
      </dgm:t>
    </dgm:pt>
    <dgm:pt modelId="{AD4EDC62-0C27-4207-98AB-24F32D894BC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Calificación automática</a:t>
          </a:r>
          <a:endParaRPr lang="en-US"/>
        </a:p>
      </dgm:t>
    </dgm:pt>
    <dgm:pt modelId="{73AE7554-F84C-4D20-9597-FA24CDE1528F}" type="parTrans" cxnId="{8EE0E9D1-425C-4D40-A594-F5DF4794360B}">
      <dgm:prSet/>
      <dgm:spPr/>
      <dgm:t>
        <a:bodyPr/>
        <a:lstStyle/>
        <a:p>
          <a:endParaRPr lang="en-US"/>
        </a:p>
      </dgm:t>
    </dgm:pt>
    <dgm:pt modelId="{FDD92A51-4B0A-4BAE-AEA6-2521BD354F66}" type="sibTrans" cxnId="{8EE0E9D1-425C-4D40-A594-F5DF4794360B}">
      <dgm:prSet/>
      <dgm:spPr/>
      <dgm:t>
        <a:bodyPr/>
        <a:lstStyle/>
        <a:p>
          <a:endParaRPr lang="en-US"/>
        </a:p>
      </dgm:t>
    </dgm:pt>
    <dgm:pt modelId="{EC1A3848-EE3F-4520-9763-9E36693A665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Navegación y exploración</a:t>
          </a:r>
          <a:endParaRPr lang="en-US"/>
        </a:p>
      </dgm:t>
    </dgm:pt>
    <dgm:pt modelId="{51F8BE5F-F5C0-4DD9-A403-8071B03037CB}" type="parTrans" cxnId="{920796BE-F22A-4AB7-91C2-6BCD939AA6F8}">
      <dgm:prSet/>
      <dgm:spPr/>
      <dgm:t>
        <a:bodyPr/>
        <a:lstStyle/>
        <a:p>
          <a:endParaRPr lang="en-US"/>
        </a:p>
      </dgm:t>
    </dgm:pt>
    <dgm:pt modelId="{3C2F92A8-4690-420B-956B-8433CACEB114}" type="sibTrans" cxnId="{920796BE-F22A-4AB7-91C2-6BCD939AA6F8}">
      <dgm:prSet/>
      <dgm:spPr/>
      <dgm:t>
        <a:bodyPr/>
        <a:lstStyle/>
        <a:p>
          <a:endParaRPr lang="en-US"/>
        </a:p>
      </dgm:t>
    </dgm:pt>
    <dgm:pt modelId="{04770D59-FD4C-493A-9D08-DB4C6A4D96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Tecnologías utilizadas</a:t>
          </a:r>
          <a:endParaRPr lang="en-US"/>
        </a:p>
      </dgm:t>
    </dgm:pt>
    <dgm:pt modelId="{0365538A-F8A5-4257-8749-0D27DC2E28AD}" type="parTrans" cxnId="{3E802E0F-96E8-41E4-B5CC-185A4A74DE04}">
      <dgm:prSet/>
      <dgm:spPr/>
      <dgm:t>
        <a:bodyPr/>
        <a:lstStyle/>
        <a:p>
          <a:endParaRPr lang="en-US"/>
        </a:p>
      </dgm:t>
    </dgm:pt>
    <dgm:pt modelId="{D87E4B3A-52E2-413C-BCB4-0E063DC6D72F}" type="sibTrans" cxnId="{3E802E0F-96E8-41E4-B5CC-185A4A74DE04}">
      <dgm:prSet/>
      <dgm:spPr/>
      <dgm:t>
        <a:bodyPr/>
        <a:lstStyle/>
        <a:p>
          <a:endParaRPr lang="en-US"/>
        </a:p>
      </dgm:t>
    </dgm:pt>
    <dgm:pt modelId="{87A189E7-706C-4F44-B7F2-6011CB7C195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Futuro de la aplicación</a:t>
          </a:r>
          <a:endParaRPr lang="en-US"/>
        </a:p>
      </dgm:t>
    </dgm:pt>
    <dgm:pt modelId="{824F1D04-3F17-4022-A3A1-462818D54D98}" type="parTrans" cxnId="{7449DBE8-AFDF-402F-9CA1-FC819384C393}">
      <dgm:prSet/>
      <dgm:spPr/>
      <dgm:t>
        <a:bodyPr/>
        <a:lstStyle/>
        <a:p>
          <a:endParaRPr lang="en-US"/>
        </a:p>
      </dgm:t>
    </dgm:pt>
    <dgm:pt modelId="{53837AD2-CE39-4A8C-913E-1606842356C1}" type="sibTrans" cxnId="{7449DBE8-AFDF-402F-9CA1-FC819384C393}">
      <dgm:prSet/>
      <dgm:spPr/>
      <dgm:t>
        <a:bodyPr/>
        <a:lstStyle/>
        <a:p>
          <a:endParaRPr lang="en-US"/>
        </a:p>
      </dgm:t>
    </dgm:pt>
    <dgm:pt modelId="{16681266-7012-4D80-B421-F73BE59F566B}" type="pres">
      <dgm:prSet presAssocID="{65F95EF8-A7D6-4B49-A970-7E6C71AE486E}" presName="root" presStyleCnt="0">
        <dgm:presLayoutVars>
          <dgm:dir/>
          <dgm:resizeHandles val="exact"/>
        </dgm:presLayoutVars>
      </dgm:prSet>
      <dgm:spPr/>
    </dgm:pt>
    <dgm:pt modelId="{DA3740BE-22E4-4671-AF80-93620A6D90AB}" type="pres">
      <dgm:prSet presAssocID="{8B14D337-1563-4DAA-9811-5430ECD330E3}" presName="compNode" presStyleCnt="0"/>
      <dgm:spPr/>
    </dgm:pt>
    <dgm:pt modelId="{60B0C451-0A25-4106-8A01-7F6283F6C308}" type="pres">
      <dgm:prSet presAssocID="{8B14D337-1563-4DAA-9811-5430ECD330E3}" presName="bgRect" presStyleLbl="bgShp" presStyleIdx="0" presStyleCnt="5"/>
      <dgm:spPr/>
    </dgm:pt>
    <dgm:pt modelId="{130BFD4A-53DB-4B3F-8C86-CE72B9FE858D}" type="pres">
      <dgm:prSet presAssocID="{8B14D337-1563-4DAA-9811-5430ECD330E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FC3B33EE-0929-4509-9C2A-D2B989E419B6}" type="pres">
      <dgm:prSet presAssocID="{8B14D337-1563-4DAA-9811-5430ECD330E3}" presName="spaceRect" presStyleCnt="0"/>
      <dgm:spPr/>
    </dgm:pt>
    <dgm:pt modelId="{3A7BCA17-2227-49F4-9D73-CD36D34B20BE}" type="pres">
      <dgm:prSet presAssocID="{8B14D337-1563-4DAA-9811-5430ECD330E3}" presName="parTx" presStyleLbl="revTx" presStyleIdx="0" presStyleCnt="6">
        <dgm:presLayoutVars>
          <dgm:chMax val="0"/>
          <dgm:chPref val="0"/>
        </dgm:presLayoutVars>
      </dgm:prSet>
      <dgm:spPr/>
    </dgm:pt>
    <dgm:pt modelId="{EA84B4D1-E102-4428-80FC-A9875305EF11}" type="pres">
      <dgm:prSet presAssocID="{757FD2A1-B053-4C30-B844-E4D87CD820B5}" presName="sibTrans" presStyleCnt="0"/>
      <dgm:spPr/>
    </dgm:pt>
    <dgm:pt modelId="{EB69A1CB-44D5-4899-ACD4-D9689729ABD4}" type="pres">
      <dgm:prSet presAssocID="{1D34F145-F3CD-4A2B-B6CE-40369514926E}" presName="compNode" presStyleCnt="0"/>
      <dgm:spPr/>
    </dgm:pt>
    <dgm:pt modelId="{F317CFD8-A63F-4DD1-9267-5945ED0C2168}" type="pres">
      <dgm:prSet presAssocID="{1D34F145-F3CD-4A2B-B6CE-40369514926E}" presName="bgRect" presStyleLbl="bgShp" presStyleIdx="1" presStyleCnt="5"/>
      <dgm:spPr/>
    </dgm:pt>
    <dgm:pt modelId="{17A022A1-8841-46D6-920F-1D269F42DE85}" type="pres">
      <dgm:prSet presAssocID="{1D34F145-F3CD-4A2B-B6CE-4036951492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1C51FC9-8272-437C-B3FA-6D99A0DB2044}" type="pres">
      <dgm:prSet presAssocID="{1D34F145-F3CD-4A2B-B6CE-40369514926E}" presName="spaceRect" presStyleCnt="0"/>
      <dgm:spPr/>
    </dgm:pt>
    <dgm:pt modelId="{99C49208-709E-4055-B95E-A90FAFA139DD}" type="pres">
      <dgm:prSet presAssocID="{1D34F145-F3CD-4A2B-B6CE-40369514926E}" presName="parTx" presStyleLbl="revTx" presStyleIdx="1" presStyleCnt="6">
        <dgm:presLayoutVars>
          <dgm:chMax val="0"/>
          <dgm:chPref val="0"/>
        </dgm:presLayoutVars>
      </dgm:prSet>
      <dgm:spPr/>
    </dgm:pt>
    <dgm:pt modelId="{2859FF95-48A5-43F4-8854-C75E3906076F}" type="pres">
      <dgm:prSet presAssocID="{96BEE1AA-5415-462C-8A45-0ED53897C7C8}" presName="sibTrans" presStyleCnt="0"/>
      <dgm:spPr/>
    </dgm:pt>
    <dgm:pt modelId="{BD8E8412-34B3-4167-B1E6-5EE5E9F9C543}" type="pres">
      <dgm:prSet presAssocID="{53C88269-3569-42FD-9D17-A092F2C49FC6}" presName="compNode" presStyleCnt="0"/>
      <dgm:spPr/>
    </dgm:pt>
    <dgm:pt modelId="{F1EE04D4-CDC5-48BB-BF0D-AD9A0671BB41}" type="pres">
      <dgm:prSet presAssocID="{53C88269-3569-42FD-9D17-A092F2C49FC6}" presName="bgRect" presStyleLbl="bgShp" presStyleIdx="2" presStyleCnt="5"/>
      <dgm:spPr/>
    </dgm:pt>
    <dgm:pt modelId="{48F2A68F-79BA-4B95-BC94-65BDD9E02345}" type="pres">
      <dgm:prSet presAssocID="{53C88269-3569-42FD-9D17-A092F2C49FC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D437C78-EA96-419E-88F3-D0BD9854D000}" type="pres">
      <dgm:prSet presAssocID="{53C88269-3569-42FD-9D17-A092F2C49FC6}" presName="spaceRect" presStyleCnt="0"/>
      <dgm:spPr/>
    </dgm:pt>
    <dgm:pt modelId="{64450709-99A6-4272-B824-AC0B4A36A84A}" type="pres">
      <dgm:prSet presAssocID="{53C88269-3569-42FD-9D17-A092F2C49FC6}" presName="parTx" presStyleLbl="revTx" presStyleIdx="2" presStyleCnt="6">
        <dgm:presLayoutVars>
          <dgm:chMax val="0"/>
          <dgm:chPref val="0"/>
        </dgm:presLayoutVars>
      </dgm:prSet>
      <dgm:spPr/>
    </dgm:pt>
    <dgm:pt modelId="{F67600D7-6C7F-4E06-A6D7-CD26E546761D}" type="pres">
      <dgm:prSet presAssocID="{53C88269-3569-42FD-9D17-A092F2C49FC6}" presName="desTx" presStyleLbl="revTx" presStyleIdx="3" presStyleCnt="6">
        <dgm:presLayoutVars/>
      </dgm:prSet>
      <dgm:spPr/>
    </dgm:pt>
    <dgm:pt modelId="{108E49C8-14E3-4E28-8D1E-FCCE6DEE6319}" type="pres">
      <dgm:prSet presAssocID="{4D38CA68-AE11-4EDA-9042-E22648E6BF52}" presName="sibTrans" presStyleCnt="0"/>
      <dgm:spPr/>
    </dgm:pt>
    <dgm:pt modelId="{93B437DC-71F5-49B8-BEE8-7F572C322101}" type="pres">
      <dgm:prSet presAssocID="{04770D59-FD4C-493A-9D08-DB4C6A4D9628}" presName="compNode" presStyleCnt="0"/>
      <dgm:spPr/>
    </dgm:pt>
    <dgm:pt modelId="{FDAA6FE4-F28E-455C-B58A-649D1E9784F3}" type="pres">
      <dgm:prSet presAssocID="{04770D59-FD4C-493A-9D08-DB4C6A4D9628}" presName="bgRect" presStyleLbl="bgShp" presStyleIdx="3" presStyleCnt="5"/>
      <dgm:spPr/>
    </dgm:pt>
    <dgm:pt modelId="{84AB1D1D-3A04-4ED2-9174-7539A23D1D09}" type="pres">
      <dgm:prSet presAssocID="{04770D59-FD4C-493A-9D08-DB4C6A4D962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BA5348F-4645-45D6-BE0B-DA9985E1DD9D}" type="pres">
      <dgm:prSet presAssocID="{04770D59-FD4C-493A-9D08-DB4C6A4D9628}" presName="spaceRect" presStyleCnt="0"/>
      <dgm:spPr/>
    </dgm:pt>
    <dgm:pt modelId="{12CB88F4-746D-4A2D-9794-209AC7338010}" type="pres">
      <dgm:prSet presAssocID="{04770D59-FD4C-493A-9D08-DB4C6A4D9628}" presName="parTx" presStyleLbl="revTx" presStyleIdx="4" presStyleCnt="6">
        <dgm:presLayoutVars>
          <dgm:chMax val="0"/>
          <dgm:chPref val="0"/>
        </dgm:presLayoutVars>
      </dgm:prSet>
      <dgm:spPr/>
    </dgm:pt>
    <dgm:pt modelId="{8514B73B-6C9F-41EB-9FB1-8C27C8EE36E9}" type="pres">
      <dgm:prSet presAssocID="{D87E4B3A-52E2-413C-BCB4-0E063DC6D72F}" presName="sibTrans" presStyleCnt="0"/>
      <dgm:spPr/>
    </dgm:pt>
    <dgm:pt modelId="{466BACB7-37D9-4C70-B871-3C04D2D6FFD0}" type="pres">
      <dgm:prSet presAssocID="{87A189E7-706C-4F44-B7F2-6011CB7C1952}" presName="compNode" presStyleCnt="0"/>
      <dgm:spPr/>
    </dgm:pt>
    <dgm:pt modelId="{01115616-0F54-450D-9DD5-6BB57BB2DBCE}" type="pres">
      <dgm:prSet presAssocID="{87A189E7-706C-4F44-B7F2-6011CB7C1952}" presName="bgRect" presStyleLbl="bgShp" presStyleIdx="4" presStyleCnt="5"/>
      <dgm:spPr/>
    </dgm:pt>
    <dgm:pt modelId="{FBA656C7-FF53-4EC0-882D-F29CCAE86010}" type="pres">
      <dgm:prSet presAssocID="{87A189E7-706C-4F44-B7F2-6011CB7C19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4D1FA249-824D-439D-A11C-BE4438836D0D}" type="pres">
      <dgm:prSet presAssocID="{87A189E7-706C-4F44-B7F2-6011CB7C1952}" presName="spaceRect" presStyleCnt="0"/>
      <dgm:spPr/>
    </dgm:pt>
    <dgm:pt modelId="{6B8E8FE2-C44B-4009-8F06-7B3FA1186F03}" type="pres">
      <dgm:prSet presAssocID="{87A189E7-706C-4F44-B7F2-6011CB7C195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E802E0F-96E8-41E4-B5CC-185A4A74DE04}" srcId="{65F95EF8-A7D6-4B49-A970-7E6C71AE486E}" destId="{04770D59-FD4C-493A-9D08-DB4C6A4D9628}" srcOrd="3" destOrd="0" parTransId="{0365538A-F8A5-4257-8749-0D27DC2E28AD}" sibTransId="{D87E4B3A-52E2-413C-BCB4-0E063DC6D72F}"/>
    <dgm:cxn modelId="{04325D1F-AB56-478B-A0EC-61BFD36D1F37}" srcId="{53C88269-3569-42FD-9D17-A092F2C49FC6}" destId="{70EB67BF-231B-41CD-8666-B77942FD7F9A}" srcOrd="0" destOrd="0" parTransId="{5109F40D-A4D7-494F-8FF6-CC880128286A}" sibTransId="{91F08DCE-8C6A-46E1-B90A-01ED4F9BDE53}"/>
    <dgm:cxn modelId="{FA142532-9545-4BBA-B06F-37B00A6B8A1A}" type="presOf" srcId="{AD4EDC62-0C27-4207-98AB-24F32D894BC0}" destId="{F67600D7-6C7F-4E06-A6D7-CD26E546761D}" srcOrd="0" destOrd="2" presId="urn:microsoft.com/office/officeart/2018/2/layout/IconVerticalSolidList"/>
    <dgm:cxn modelId="{BBEC3835-77BC-41AB-8DC2-30D82CEFBED5}" srcId="{65F95EF8-A7D6-4B49-A970-7E6C71AE486E}" destId="{8B14D337-1563-4DAA-9811-5430ECD330E3}" srcOrd="0" destOrd="0" parTransId="{EF7B433D-1B84-4FC8-AFBD-519034E2453E}" sibTransId="{757FD2A1-B053-4C30-B844-E4D87CD820B5}"/>
    <dgm:cxn modelId="{C0299035-D12B-4A2D-BF48-E885C160B886}" type="presOf" srcId="{53C88269-3569-42FD-9D17-A092F2C49FC6}" destId="{64450709-99A6-4272-B824-AC0B4A36A84A}" srcOrd="0" destOrd="0" presId="urn:microsoft.com/office/officeart/2018/2/layout/IconVerticalSolidList"/>
    <dgm:cxn modelId="{A3A1623F-68D3-47AF-ACE2-695C9DED5191}" type="presOf" srcId="{EC1A3848-EE3F-4520-9763-9E36693A665D}" destId="{F67600D7-6C7F-4E06-A6D7-CD26E546761D}" srcOrd="0" destOrd="3" presId="urn:microsoft.com/office/officeart/2018/2/layout/IconVerticalSolidList"/>
    <dgm:cxn modelId="{0DAAE85D-B1AA-4030-BF62-1F415B29AD55}" type="presOf" srcId="{87A189E7-706C-4F44-B7F2-6011CB7C1952}" destId="{6B8E8FE2-C44B-4009-8F06-7B3FA1186F03}" srcOrd="0" destOrd="0" presId="urn:microsoft.com/office/officeart/2018/2/layout/IconVerticalSolidList"/>
    <dgm:cxn modelId="{0C839D89-362A-47EF-B45C-9C01449C4F5C}" srcId="{65F95EF8-A7D6-4B49-A970-7E6C71AE486E}" destId="{53C88269-3569-42FD-9D17-A092F2C49FC6}" srcOrd="2" destOrd="0" parTransId="{624BDFAD-885E-4027-A11D-4A592923BA89}" sibTransId="{4D38CA68-AE11-4EDA-9042-E22648E6BF52}"/>
    <dgm:cxn modelId="{70A75AAE-5791-4445-8BB6-E42615DE59D1}" srcId="{53C88269-3569-42FD-9D17-A092F2C49FC6}" destId="{79A1F835-4DE9-4413-A4CF-CA9FE9249D05}" srcOrd="1" destOrd="0" parTransId="{BA69D52F-8B58-40CE-84DA-313F5C6788FC}" sibTransId="{5C8CCBCD-DD8F-49DD-BB14-F06788EF49FA}"/>
    <dgm:cxn modelId="{F71FE0AE-FEB3-45DE-8A9C-A3E68C71B483}" type="presOf" srcId="{65F95EF8-A7D6-4B49-A970-7E6C71AE486E}" destId="{16681266-7012-4D80-B421-F73BE59F566B}" srcOrd="0" destOrd="0" presId="urn:microsoft.com/office/officeart/2018/2/layout/IconVerticalSolidList"/>
    <dgm:cxn modelId="{920796BE-F22A-4AB7-91C2-6BCD939AA6F8}" srcId="{53C88269-3569-42FD-9D17-A092F2C49FC6}" destId="{EC1A3848-EE3F-4520-9763-9E36693A665D}" srcOrd="3" destOrd="0" parTransId="{51F8BE5F-F5C0-4DD9-A403-8071B03037CB}" sibTransId="{3C2F92A8-4690-420B-956B-8433CACEB114}"/>
    <dgm:cxn modelId="{E6FF2FC7-2851-4421-917B-89AF18402D93}" type="presOf" srcId="{1D34F145-F3CD-4A2B-B6CE-40369514926E}" destId="{99C49208-709E-4055-B95E-A90FAFA139DD}" srcOrd="0" destOrd="0" presId="urn:microsoft.com/office/officeart/2018/2/layout/IconVerticalSolidList"/>
    <dgm:cxn modelId="{E619D5C7-6508-41F5-9104-DC4FA3866315}" type="presOf" srcId="{8B14D337-1563-4DAA-9811-5430ECD330E3}" destId="{3A7BCA17-2227-49F4-9D73-CD36D34B20BE}" srcOrd="0" destOrd="0" presId="urn:microsoft.com/office/officeart/2018/2/layout/IconVerticalSolidList"/>
    <dgm:cxn modelId="{0E9A3BC8-A022-4A34-BAAB-1A1AA7A34552}" type="presOf" srcId="{04770D59-FD4C-493A-9D08-DB4C6A4D9628}" destId="{12CB88F4-746D-4A2D-9794-209AC7338010}" srcOrd="0" destOrd="0" presId="urn:microsoft.com/office/officeart/2018/2/layout/IconVerticalSolidList"/>
    <dgm:cxn modelId="{8EE0E9D1-425C-4D40-A594-F5DF4794360B}" srcId="{53C88269-3569-42FD-9D17-A092F2C49FC6}" destId="{AD4EDC62-0C27-4207-98AB-24F32D894BC0}" srcOrd="2" destOrd="0" parTransId="{73AE7554-F84C-4D20-9597-FA24CDE1528F}" sibTransId="{FDD92A51-4B0A-4BAE-AEA6-2521BD354F66}"/>
    <dgm:cxn modelId="{25ECD3E6-8582-4EC9-B4B8-19EF7EDF9500}" type="presOf" srcId="{70EB67BF-231B-41CD-8666-B77942FD7F9A}" destId="{F67600D7-6C7F-4E06-A6D7-CD26E546761D}" srcOrd="0" destOrd="0" presId="urn:microsoft.com/office/officeart/2018/2/layout/IconVerticalSolidList"/>
    <dgm:cxn modelId="{7449DBE8-AFDF-402F-9CA1-FC819384C393}" srcId="{65F95EF8-A7D6-4B49-A970-7E6C71AE486E}" destId="{87A189E7-706C-4F44-B7F2-6011CB7C1952}" srcOrd="4" destOrd="0" parTransId="{824F1D04-3F17-4022-A3A1-462818D54D98}" sibTransId="{53837AD2-CE39-4A8C-913E-1606842356C1}"/>
    <dgm:cxn modelId="{F20031E9-C3B4-46A2-8426-9A17ED5D85CD}" srcId="{65F95EF8-A7D6-4B49-A970-7E6C71AE486E}" destId="{1D34F145-F3CD-4A2B-B6CE-40369514926E}" srcOrd="1" destOrd="0" parTransId="{53CC544F-CC4C-40A5-9BAF-A6A6227E8AE6}" sibTransId="{96BEE1AA-5415-462C-8A45-0ED53897C7C8}"/>
    <dgm:cxn modelId="{9191C1FA-8720-4717-8D73-3A33A2ED2604}" type="presOf" srcId="{79A1F835-4DE9-4413-A4CF-CA9FE9249D05}" destId="{F67600D7-6C7F-4E06-A6D7-CD26E546761D}" srcOrd="0" destOrd="1" presId="urn:microsoft.com/office/officeart/2018/2/layout/IconVerticalSolidList"/>
    <dgm:cxn modelId="{75C960FE-7160-4378-9617-BF8E95240890}" type="presParOf" srcId="{16681266-7012-4D80-B421-F73BE59F566B}" destId="{DA3740BE-22E4-4671-AF80-93620A6D90AB}" srcOrd="0" destOrd="0" presId="urn:microsoft.com/office/officeart/2018/2/layout/IconVerticalSolidList"/>
    <dgm:cxn modelId="{101F74B7-28A1-45BD-9605-B5F83686A53A}" type="presParOf" srcId="{DA3740BE-22E4-4671-AF80-93620A6D90AB}" destId="{60B0C451-0A25-4106-8A01-7F6283F6C308}" srcOrd="0" destOrd="0" presId="urn:microsoft.com/office/officeart/2018/2/layout/IconVerticalSolidList"/>
    <dgm:cxn modelId="{23A57953-50C6-4DF5-ABAC-162621DE5D54}" type="presParOf" srcId="{DA3740BE-22E4-4671-AF80-93620A6D90AB}" destId="{130BFD4A-53DB-4B3F-8C86-CE72B9FE858D}" srcOrd="1" destOrd="0" presId="urn:microsoft.com/office/officeart/2018/2/layout/IconVerticalSolidList"/>
    <dgm:cxn modelId="{A91038D5-5AF7-41C0-BCB0-F5C12730BC3C}" type="presParOf" srcId="{DA3740BE-22E4-4671-AF80-93620A6D90AB}" destId="{FC3B33EE-0929-4509-9C2A-D2B989E419B6}" srcOrd="2" destOrd="0" presId="urn:microsoft.com/office/officeart/2018/2/layout/IconVerticalSolidList"/>
    <dgm:cxn modelId="{ADD50834-1ABB-4FAD-926E-73CB290A3640}" type="presParOf" srcId="{DA3740BE-22E4-4671-AF80-93620A6D90AB}" destId="{3A7BCA17-2227-49F4-9D73-CD36D34B20BE}" srcOrd="3" destOrd="0" presId="urn:microsoft.com/office/officeart/2018/2/layout/IconVerticalSolidList"/>
    <dgm:cxn modelId="{F731647A-025F-44FD-8E0B-E5BA51905804}" type="presParOf" srcId="{16681266-7012-4D80-B421-F73BE59F566B}" destId="{EA84B4D1-E102-4428-80FC-A9875305EF11}" srcOrd="1" destOrd="0" presId="urn:microsoft.com/office/officeart/2018/2/layout/IconVerticalSolidList"/>
    <dgm:cxn modelId="{0F59C1F5-0B21-4011-9C31-20C5204A4522}" type="presParOf" srcId="{16681266-7012-4D80-B421-F73BE59F566B}" destId="{EB69A1CB-44D5-4899-ACD4-D9689729ABD4}" srcOrd="2" destOrd="0" presId="urn:microsoft.com/office/officeart/2018/2/layout/IconVerticalSolidList"/>
    <dgm:cxn modelId="{21311361-56BE-463E-8A34-AB1EC0B425D4}" type="presParOf" srcId="{EB69A1CB-44D5-4899-ACD4-D9689729ABD4}" destId="{F317CFD8-A63F-4DD1-9267-5945ED0C2168}" srcOrd="0" destOrd="0" presId="urn:microsoft.com/office/officeart/2018/2/layout/IconVerticalSolidList"/>
    <dgm:cxn modelId="{528BE086-362F-49C9-9E53-D0D6D7E2B3E6}" type="presParOf" srcId="{EB69A1CB-44D5-4899-ACD4-D9689729ABD4}" destId="{17A022A1-8841-46D6-920F-1D269F42DE85}" srcOrd="1" destOrd="0" presId="urn:microsoft.com/office/officeart/2018/2/layout/IconVerticalSolidList"/>
    <dgm:cxn modelId="{40DFB88F-F044-44EF-92CF-0EBDD27D2E29}" type="presParOf" srcId="{EB69A1CB-44D5-4899-ACD4-D9689729ABD4}" destId="{61C51FC9-8272-437C-B3FA-6D99A0DB2044}" srcOrd="2" destOrd="0" presId="urn:microsoft.com/office/officeart/2018/2/layout/IconVerticalSolidList"/>
    <dgm:cxn modelId="{33559752-D7F3-4565-9A13-816E15252104}" type="presParOf" srcId="{EB69A1CB-44D5-4899-ACD4-D9689729ABD4}" destId="{99C49208-709E-4055-B95E-A90FAFA139DD}" srcOrd="3" destOrd="0" presId="urn:microsoft.com/office/officeart/2018/2/layout/IconVerticalSolidList"/>
    <dgm:cxn modelId="{AD26A97C-D731-425A-AAD6-59C78DEB7D85}" type="presParOf" srcId="{16681266-7012-4D80-B421-F73BE59F566B}" destId="{2859FF95-48A5-43F4-8854-C75E3906076F}" srcOrd="3" destOrd="0" presId="urn:microsoft.com/office/officeart/2018/2/layout/IconVerticalSolidList"/>
    <dgm:cxn modelId="{C5517AA8-DE27-4E91-AE81-DA95E942440A}" type="presParOf" srcId="{16681266-7012-4D80-B421-F73BE59F566B}" destId="{BD8E8412-34B3-4167-B1E6-5EE5E9F9C543}" srcOrd="4" destOrd="0" presId="urn:microsoft.com/office/officeart/2018/2/layout/IconVerticalSolidList"/>
    <dgm:cxn modelId="{CD749BAD-DBA6-446F-B125-C019F901B2D8}" type="presParOf" srcId="{BD8E8412-34B3-4167-B1E6-5EE5E9F9C543}" destId="{F1EE04D4-CDC5-48BB-BF0D-AD9A0671BB41}" srcOrd="0" destOrd="0" presId="urn:microsoft.com/office/officeart/2018/2/layout/IconVerticalSolidList"/>
    <dgm:cxn modelId="{4B6E3A66-D2D2-43BE-AD7A-139B3399EB79}" type="presParOf" srcId="{BD8E8412-34B3-4167-B1E6-5EE5E9F9C543}" destId="{48F2A68F-79BA-4B95-BC94-65BDD9E02345}" srcOrd="1" destOrd="0" presId="urn:microsoft.com/office/officeart/2018/2/layout/IconVerticalSolidList"/>
    <dgm:cxn modelId="{48F61B47-F6D1-46C4-885C-4366F8F7FB44}" type="presParOf" srcId="{BD8E8412-34B3-4167-B1E6-5EE5E9F9C543}" destId="{7D437C78-EA96-419E-88F3-D0BD9854D000}" srcOrd="2" destOrd="0" presId="urn:microsoft.com/office/officeart/2018/2/layout/IconVerticalSolidList"/>
    <dgm:cxn modelId="{18D33E0A-0742-4609-BE5E-A80F7AF1DA04}" type="presParOf" srcId="{BD8E8412-34B3-4167-B1E6-5EE5E9F9C543}" destId="{64450709-99A6-4272-B824-AC0B4A36A84A}" srcOrd="3" destOrd="0" presId="urn:microsoft.com/office/officeart/2018/2/layout/IconVerticalSolidList"/>
    <dgm:cxn modelId="{22E2C8FB-FE0B-4F18-A52A-0A4EDE41CEEE}" type="presParOf" srcId="{BD8E8412-34B3-4167-B1E6-5EE5E9F9C543}" destId="{F67600D7-6C7F-4E06-A6D7-CD26E546761D}" srcOrd="4" destOrd="0" presId="urn:microsoft.com/office/officeart/2018/2/layout/IconVerticalSolidList"/>
    <dgm:cxn modelId="{FBF86B7B-18C2-4BBB-8D10-6BDF07981E7E}" type="presParOf" srcId="{16681266-7012-4D80-B421-F73BE59F566B}" destId="{108E49C8-14E3-4E28-8D1E-FCCE6DEE6319}" srcOrd="5" destOrd="0" presId="urn:microsoft.com/office/officeart/2018/2/layout/IconVerticalSolidList"/>
    <dgm:cxn modelId="{D859F9D0-9523-4F77-BEC3-F47679FC7ECD}" type="presParOf" srcId="{16681266-7012-4D80-B421-F73BE59F566B}" destId="{93B437DC-71F5-49B8-BEE8-7F572C322101}" srcOrd="6" destOrd="0" presId="urn:microsoft.com/office/officeart/2018/2/layout/IconVerticalSolidList"/>
    <dgm:cxn modelId="{45167911-E495-48B9-9471-A38797F922E6}" type="presParOf" srcId="{93B437DC-71F5-49B8-BEE8-7F572C322101}" destId="{FDAA6FE4-F28E-455C-B58A-649D1E9784F3}" srcOrd="0" destOrd="0" presId="urn:microsoft.com/office/officeart/2018/2/layout/IconVerticalSolidList"/>
    <dgm:cxn modelId="{C5B619DB-3F2D-4EDB-B61B-5DDA3FFADFD6}" type="presParOf" srcId="{93B437DC-71F5-49B8-BEE8-7F572C322101}" destId="{84AB1D1D-3A04-4ED2-9174-7539A23D1D09}" srcOrd="1" destOrd="0" presId="urn:microsoft.com/office/officeart/2018/2/layout/IconVerticalSolidList"/>
    <dgm:cxn modelId="{80CAE6E5-067F-46CB-BEDA-B68756E124C6}" type="presParOf" srcId="{93B437DC-71F5-49B8-BEE8-7F572C322101}" destId="{4BA5348F-4645-45D6-BE0B-DA9985E1DD9D}" srcOrd="2" destOrd="0" presId="urn:microsoft.com/office/officeart/2018/2/layout/IconVerticalSolidList"/>
    <dgm:cxn modelId="{BA59996F-5A76-49E5-9263-90334F90551A}" type="presParOf" srcId="{93B437DC-71F5-49B8-BEE8-7F572C322101}" destId="{12CB88F4-746D-4A2D-9794-209AC7338010}" srcOrd="3" destOrd="0" presId="urn:microsoft.com/office/officeart/2018/2/layout/IconVerticalSolidList"/>
    <dgm:cxn modelId="{4B3F8347-A857-4EAF-A993-B0BEBB4558F9}" type="presParOf" srcId="{16681266-7012-4D80-B421-F73BE59F566B}" destId="{8514B73B-6C9F-41EB-9FB1-8C27C8EE36E9}" srcOrd="7" destOrd="0" presId="urn:microsoft.com/office/officeart/2018/2/layout/IconVerticalSolidList"/>
    <dgm:cxn modelId="{787E8E0D-FC57-4A5A-B5AC-7FCE97BA82CF}" type="presParOf" srcId="{16681266-7012-4D80-B421-F73BE59F566B}" destId="{466BACB7-37D9-4C70-B871-3C04D2D6FFD0}" srcOrd="8" destOrd="0" presId="urn:microsoft.com/office/officeart/2018/2/layout/IconVerticalSolidList"/>
    <dgm:cxn modelId="{BFB2843C-171B-4AD8-B11A-8F633495856D}" type="presParOf" srcId="{466BACB7-37D9-4C70-B871-3C04D2D6FFD0}" destId="{01115616-0F54-450D-9DD5-6BB57BB2DBCE}" srcOrd="0" destOrd="0" presId="urn:microsoft.com/office/officeart/2018/2/layout/IconVerticalSolidList"/>
    <dgm:cxn modelId="{8E8F5927-9BE6-4F94-887B-8EE33E005BF7}" type="presParOf" srcId="{466BACB7-37D9-4C70-B871-3C04D2D6FFD0}" destId="{FBA656C7-FF53-4EC0-882D-F29CCAE86010}" srcOrd="1" destOrd="0" presId="urn:microsoft.com/office/officeart/2018/2/layout/IconVerticalSolidList"/>
    <dgm:cxn modelId="{C08BF2DF-7209-4DA6-A94B-8D0EF97DCEF6}" type="presParOf" srcId="{466BACB7-37D9-4C70-B871-3C04D2D6FFD0}" destId="{4D1FA249-824D-439D-A11C-BE4438836D0D}" srcOrd="2" destOrd="0" presId="urn:microsoft.com/office/officeart/2018/2/layout/IconVerticalSolidList"/>
    <dgm:cxn modelId="{DFF1736C-532A-460C-82B4-CAFD67FCBC1E}" type="presParOf" srcId="{466BACB7-37D9-4C70-B871-3C04D2D6FFD0}" destId="{6B8E8FE2-C44B-4009-8F06-7B3FA1186F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A84F6-24D6-4394-A2F3-263D4A82F06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5" csCatId="colorful" phldr="1"/>
      <dgm:spPr/>
      <dgm:t>
        <a:bodyPr/>
        <a:lstStyle/>
        <a:p>
          <a:endParaRPr lang="en-US"/>
        </a:p>
      </dgm:t>
    </dgm:pt>
    <dgm:pt modelId="{358FAD71-6179-4326-8FFA-273037D76B33}">
      <dgm:prSet/>
      <dgm:spPr/>
      <dgm:t>
        <a:bodyPr/>
        <a:lstStyle/>
        <a:p>
          <a:r>
            <a:rPr lang="es-ES"/>
            <a:t>Me encanta el cine y quería crear una herramienta simple, bonita y útil para gestionar lo que veo.</a:t>
          </a:r>
          <a:endParaRPr lang="en-US"/>
        </a:p>
      </dgm:t>
    </dgm:pt>
    <dgm:pt modelId="{3B5E01FB-EC33-4A52-89D2-BA85DC055CA1}" type="parTrans" cxnId="{B5CC4D75-98A2-441C-A62C-FE2447E1E93E}">
      <dgm:prSet/>
      <dgm:spPr/>
      <dgm:t>
        <a:bodyPr/>
        <a:lstStyle/>
        <a:p>
          <a:endParaRPr lang="en-US"/>
        </a:p>
      </dgm:t>
    </dgm:pt>
    <dgm:pt modelId="{22C117EE-6414-4E6C-92EF-2EE9AFCC1F2F}" type="sibTrans" cxnId="{B5CC4D75-98A2-441C-A62C-FE2447E1E93E}">
      <dgm:prSet/>
      <dgm:spPr/>
      <dgm:t>
        <a:bodyPr/>
        <a:lstStyle/>
        <a:p>
          <a:endParaRPr lang="en-US"/>
        </a:p>
      </dgm:t>
    </dgm:pt>
    <dgm:pt modelId="{366CA83A-256C-428D-9536-69B7B4980C2F}">
      <dgm:prSet/>
      <dgm:spPr/>
      <dgm:t>
        <a:bodyPr/>
        <a:lstStyle/>
        <a:p>
          <a:r>
            <a:rPr lang="es-ES"/>
            <a:t>Hay muchas plataformas de streaming.</a:t>
          </a:r>
          <a:endParaRPr lang="en-US"/>
        </a:p>
      </dgm:t>
    </dgm:pt>
    <dgm:pt modelId="{9759B01C-CEE5-478A-8F9F-9665F94035B5}" type="parTrans" cxnId="{F3E09C3E-7516-4B6A-B918-CDFAFDA891D5}">
      <dgm:prSet/>
      <dgm:spPr/>
      <dgm:t>
        <a:bodyPr/>
        <a:lstStyle/>
        <a:p>
          <a:endParaRPr lang="en-US"/>
        </a:p>
      </dgm:t>
    </dgm:pt>
    <dgm:pt modelId="{304A0C1A-7A9D-4363-95C0-894B17EE956C}" type="sibTrans" cxnId="{F3E09C3E-7516-4B6A-B918-CDFAFDA891D5}">
      <dgm:prSet/>
      <dgm:spPr/>
      <dgm:t>
        <a:bodyPr/>
        <a:lstStyle/>
        <a:p>
          <a:endParaRPr lang="en-US"/>
        </a:p>
      </dgm:t>
    </dgm:pt>
    <dgm:pt modelId="{029D6E46-BF9F-467C-B597-69E4A8299AE4}">
      <dgm:prSet/>
      <dgm:spPr/>
      <dgm:t>
        <a:bodyPr/>
        <a:lstStyle/>
        <a:p>
          <a:r>
            <a:rPr lang="es-ES"/>
            <a:t>El contenido se va moviendo entre plataformas, es difícil seguir qué has visto y qué no con el paso del tiempo.</a:t>
          </a:r>
          <a:endParaRPr lang="en-US"/>
        </a:p>
      </dgm:t>
    </dgm:pt>
    <dgm:pt modelId="{34C0C346-62EF-4299-8860-317176E5539B}" type="parTrans" cxnId="{89738B21-A0A0-436F-948C-59A2A20E6317}">
      <dgm:prSet/>
      <dgm:spPr/>
      <dgm:t>
        <a:bodyPr/>
        <a:lstStyle/>
        <a:p>
          <a:endParaRPr lang="en-US"/>
        </a:p>
      </dgm:t>
    </dgm:pt>
    <dgm:pt modelId="{2A91E860-9AB7-47A1-B6EA-B57AD0F48303}" type="sibTrans" cxnId="{89738B21-A0A0-436F-948C-59A2A20E6317}">
      <dgm:prSet/>
      <dgm:spPr/>
      <dgm:t>
        <a:bodyPr/>
        <a:lstStyle/>
        <a:p>
          <a:endParaRPr lang="en-US"/>
        </a:p>
      </dgm:t>
    </dgm:pt>
    <dgm:pt modelId="{B87531A5-218A-40E4-8DB0-94F5DA0EE139}">
      <dgm:prSet/>
      <dgm:spPr/>
      <dgm:t>
        <a:bodyPr/>
        <a:lstStyle/>
        <a:p>
          <a:r>
            <a:rPr lang="es-ES"/>
            <a:t>Es común pagar varias plataformas de streaming. Con JustTrack centralizamos todas las películas de todas las plataformas.</a:t>
          </a:r>
          <a:endParaRPr lang="en-US"/>
        </a:p>
      </dgm:t>
    </dgm:pt>
    <dgm:pt modelId="{E41D7DA9-C603-4867-BE45-CB528F1E9C5E}" type="parTrans" cxnId="{B8387BB2-B199-4C38-87BD-4ED825E7C527}">
      <dgm:prSet/>
      <dgm:spPr/>
      <dgm:t>
        <a:bodyPr/>
        <a:lstStyle/>
        <a:p>
          <a:endParaRPr lang="en-US"/>
        </a:p>
      </dgm:t>
    </dgm:pt>
    <dgm:pt modelId="{FB0793E9-ABDF-4671-A698-D1BDEF3B35AA}" type="sibTrans" cxnId="{B8387BB2-B199-4C38-87BD-4ED825E7C527}">
      <dgm:prSet/>
      <dgm:spPr/>
      <dgm:t>
        <a:bodyPr/>
        <a:lstStyle/>
        <a:p>
          <a:endParaRPr lang="en-US"/>
        </a:p>
      </dgm:t>
    </dgm:pt>
    <dgm:pt modelId="{2A22A8CE-7071-499F-95B4-FF7137ED0E35}" type="pres">
      <dgm:prSet presAssocID="{51BA84F6-24D6-4394-A2F3-263D4A82F064}" presName="root" presStyleCnt="0">
        <dgm:presLayoutVars>
          <dgm:dir/>
          <dgm:resizeHandles val="exact"/>
        </dgm:presLayoutVars>
      </dgm:prSet>
      <dgm:spPr/>
    </dgm:pt>
    <dgm:pt modelId="{331D890D-C8C0-4598-871D-AE2FC520C992}" type="pres">
      <dgm:prSet presAssocID="{51BA84F6-24D6-4394-A2F3-263D4A82F064}" presName="container" presStyleCnt="0">
        <dgm:presLayoutVars>
          <dgm:dir/>
          <dgm:resizeHandles val="exact"/>
        </dgm:presLayoutVars>
      </dgm:prSet>
      <dgm:spPr/>
    </dgm:pt>
    <dgm:pt modelId="{11046890-F4E9-4775-98AE-644B87F8AF9F}" type="pres">
      <dgm:prSet presAssocID="{358FAD71-6179-4326-8FFA-273037D76B33}" presName="compNode" presStyleCnt="0"/>
      <dgm:spPr/>
    </dgm:pt>
    <dgm:pt modelId="{6A37EAB5-C69D-4505-8C7B-03A760343CD8}" type="pres">
      <dgm:prSet presAssocID="{358FAD71-6179-4326-8FFA-273037D76B33}" presName="iconBgRect" presStyleLbl="bgShp" presStyleIdx="0" presStyleCnt="4"/>
      <dgm:spPr/>
    </dgm:pt>
    <dgm:pt modelId="{8EC8B89D-3064-4EA3-9FDF-99983485E6F5}" type="pres">
      <dgm:prSet presAssocID="{358FAD71-6179-4326-8FFA-273037D76B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E9D3AAB-DC49-4D9F-A9FD-8133FBB34E48}" type="pres">
      <dgm:prSet presAssocID="{358FAD71-6179-4326-8FFA-273037D76B33}" presName="spaceRect" presStyleCnt="0"/>
      <dgm:spPr/>
    </dgm:pt>
    <dgm:pt modelId="{44714526-7EB8-4B57-9F48-252418AF1EEF}" type="pres">
      <dgm:prSet presAssocID="{358FAD71-6179-4326-8FFA-273037D76B33}" presName="textRect" presStyleLbl="revTx" presStyleIdx="0" presStyleCnt="4">
        <dgm:presLayoutVars>
          <dgm:chMax val="1"/>
          <dgm:chPref val="1"/>
        </dgm:presLayoutVars>
      </dgm:prSet>
      <dgm:spPr/>
    </dgm:pt>
    <dgm:pt modelId="{B8595C05-2382-4A67-8204-222734674B28}" type="pres">
      <dgm:prSet presAssocID="{22C117EE-6414-4E6C-92EF-2EE9AFCC1F2F}" presName="sibTrans" presStyleLbl="sibTrans2D1" presStyleIdx="0" presStyleCnt="0"/>
      <dgm:spPr/>
    </dgm:pt>
    <dgm:pt modelId="{302CAB0B-750A-49BD-9F04-6818603881A8}" type="pres">
      <dgm:prSet presAssocID="{366CA83A-256C-428D-9536-69B7B4980C2F}" presName="compNode" presStyleCnt="0"/>
      <dgm:spPr/>
    </dgm:pt>
    <dgm:pt modelId="{0DCC4A47-ED87-4CB8-BC9B-2A7F3B66A0D6}" type="pres">
      <dgm:prSet presAssocID="{366CA83A-256C-428D-9536-69B7B4980C2F}" presName="iconBgRect" presStyleLbl="bgShp" presStyleIdx="1" presStyleCnt="4"/>
      <dgm:spPr/>
    </dgm:pt>
    <dgm:pt modelId="{357C2E5D-E30C-44ED-8617-651085F91806}" type="pres">
      <dgm:prSet presAssocID="{366CA83A-256C-428D-9536-69B7B4980C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mitir"/>
        </a:ext>
      </dgm:extLst>
    </dgm:pt>
    <dgm:pt modelId="{79C3272C-21AC-4ED3-91BE-46B08B7BE481}" type="pres">
      <dgm:prSet presAssocID="{366CA83A-256C-428D-9536-69B7B4980C2F}" presName="spaceRect" presStyleCnt="0"/>
      <dgm:spPr/>
    </dgm:pt>
    <dgm:pt modelId="{230A13B0-30EA-464D-B2B1-862B7B960F1F}" type="pres">
      <dgm:prSet presAssocID="{366CA83A-256C-428D-9536-69B7B4980C2F}" presName="textRect" presStyleLbl="revTx" presStyleIdx="1" presStyleCnt="4">
        <dgm:presLayoutVars>
          <dgm:chMax val="1"/>
          <dgm:chPref val="1"/>
        </dgm:presLayoutVars>
      </dgm:prSet>
      <dgm:spPr/>
    </dgm:pt>
    <dgm:pt modelId="{08799BA6-40B4-4C11-9248-BCFCB4458F7C}" type="pres">
      <dgm:prSet presAssocID="{304A0C1A-7A9D-4363-95C0-894B17EE956C}" presName="sibTrans" presStyleLbl="sibTrans2D1" presStyleIdx="0" presStyleCnt="0"/>
      <dgm:spPr/>
    </dgm:pt>
    <dgm:pt modelId="{E8BA5B7F-3EB9-4BA2-99FC-ADE7DFFCF75F}" type="pres">
      <dgm:prSet presAssocID="{029D6E46-BF9F-467C-B597-69E4A8299AE4}" presName="compNode" presStyleCnt="0"/>
      <dgm:spPr/>
    </dgm:pt>
    <dgm:pt modelId="{72AE89FF-CD0B-4590-94E6-27B6F6F7CBD4}" type="pres">
      <dgm:prSet presAssocID="{029D6E46-BF9F-467C-B597-69E4A8299AE4}" presName="iconBgRect" presStyleLbl="bgShp" presStyleIdx="2" presStyleCnt="4"/>
      <dgm:spPr/>
    </dgm:pt>
    <dgm:pt modelId="{C074662A-A540-4252-91BB-D9C244353245}" type="pres">
      <dgm:prSet presAssocID="{029D6E46-BF9F-467C-B597-69E4A8299A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ón"/>
        </a:ext>
      </dgm:extLst>
    </dgm:pt>
    <dgm:pt modelId="{2A4B9E7C-F5A5-44F4-8CCA-08FD19800DDC}" type="pres">
      <dgm:prSet presAssocID="{029D6E46-BF9F-467C-B597-69E4A8299AE4}" presName="spaceRect" presStyleCnt="0"/>
      <dgm:spPr/>
    </dgm:pt>
    <dgm:pt modelId="{91062787-E083-4D14-A656-397A039E06B0}" type="pres">
      <dgm:prSet presAssocID="{029D6E46-BF9F-467C-B597-69E4A8299AE4}" presName="textRect" presStyleLbl="revTx" presStyleIdx="2" presStyleCnt="4">
        <dgm:presLayoutVars>
          <dgm:chMax val="1"/>
          <dgm:chPref val="1"/>
        </dgm:presLayoutVars>
      </dgm:prSet>
      <dgm:spPr/>
    </dgm:pt>
    <dgm:pt modelId="{7ED9939C-BBC3-4757-95CE-CB676B785756}" type="pres">
      <dgm:prSet presAssocID="{2A91E860-9AB7-47A1-B6EA-B57AD0F48303}" presName="sibTrans" presStyleLbl="sibTrans2D1" presStyleIdx="0" presStyleCnt="0"/>
      <dgm:spPr/>
    </dgm:pt>
    <dgm:pt modelId="{A1F42BC5-BB56-4D12-85D2-9BF5ABDD6EE8}" type="pres">
      <dgm:prSet presAssocID="{B87531A5-218A-40E4-8DB0-94F5DA0EE139}" presName="compNode" presStyleCnt="0"/>
      <dgm:spPr/>
    </dgm:pt>
    <dgm:pt modelId="{C3178C42-7897-4B19-9026-02826035B38B}" type="pres">
      <dgm:prSet presAssocID="{B87531A5-218A-40E4-8DB0-94F5DA0EE139}" presName="iconBgRect" presStyleLbl="bgShp" presStyleIdx="3" presStyleCnt="4"/>
      <dgm:spPr/>
    </dgm:pt>
    <dgm:pt modelId="{87E94055-BA6F-4BEE-A164-9CCD46B2FE17}" type="pres">
      <dgm:prSet presAssocID="{B87531A5-218A-40E4-8DB0-94F5DA0EE1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7F2E210E-86B0-408C-BD11-07A1D2EFD8D1}" type="pres">
      <dgm:prSet presAssocID="{B87531A5-218A-40E4-8DB0-94F5DA0EE139}" presName="spaceRect" presStyleCnt="0"/>
      <dgm:spPr/>
    </dgm:pt>
    <dgm:pt modelId="{2B712822-E071-4E4D-A61D-36F35EBF9F00}" type="pres">
      <dgm:prSet presAssocID="{B87531A5-218A-40E4-8DB0-94F5DA0EE1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738B21-A0A0-436F-948C-59A2A20E6317}" srcId="{51BA84F6-24D6-4394-A2F3-263D4A82F064}" destId="{029D6E46-BF9F-467C-B597-69E4A8299AE4}" srcOrd="2" destOrd="0" parTransId="{34C0C346-62EF-4299-8860-317176E5539B}" sibTransId="{2A91E860-9AB7-47A1-B6EA-B57AD0F48303}"/>
    <dgm:cxn modelId="{F3E09C3E-7516-4B6A-B918-CDFAFDA891D5}" srcId="{51BA84F6-24D6-4394-A2F3-263D4A82F064}" destId="{366CA83A-256C-428D-9536-69B7B4980C2F}" srcOrd="1" destOrd="0" parTransId="{9759B01C-CEE5-478A-8F9F-9665F94035B5}" sibTransId="{304A0C1A-7A9D-4363-95C0-894B17EE956C}"/>
    <dgm:cxn modelId="{CB6F7B66-22A8-4D01-966B-30A0EF4718F7}" type="presOf" srcId="{22C117EE-6414-4E6C-92EF-2EE9AFCC1F2F}" destId="{B8595C05-2382-4A67-8204-222734674B28}" srcOrd="0" destOrd="0" presId="urn:microsoft.com/office/officeart/2018/2/layout/IconCircleList"/>
    <dgm:cxn modelId="{B5CC4D75-98A2-441C-A62C-FE2447E1E93E}" srcId="{51BA84F6-24D6-4394-A2F3-263D4A82F064}" destId="{358FAD71-6179-4326-8FFA-273037D76B33}" srcOrd="0" destOrd="0" parTransId="{3B5E01FB-EC33-4A52-89D2-BA85DC055CA1}" sibTransId="{22C117EE-6414-4E6C-92EF-2EE9AFCC1F2F}"/>
    <dgm:cxn modelId="{3E4E8B83-C86E-4892-9B37-E2182ED38614}" type="presOf" srcId="{029D6E46-BF9F-467C-B597-69E4A8299AE4}" destId="{91062787-E083-4D14-A656-397A039E06B0}" srcOrd="0" destOrd="0" presId="urn:microsoft.com/office/officeart/2018/2/layout/IconCircleList"/>
    <dgm:cxn modelId="{B84B8D8F-8194-424E-B4EF-80F53F73CC36}" type="presOf" srcId="{B87531A5-218A-40E4-8DB0-94F5DA0EE139}" destId="{2B712822-E071-4E4D-A61D-36F35EBF9F00}" srcOrd="0" destOrd="0" presId="urn:microsoft.com/office/officeart/2018/2/layout/IconCircleList"/>
    <dgm:cxn modelId="{4F922394-80F7-4549-ADB4-E870C8C475D8}" type="presOf" srcId="{51BA84F6-24D6-4394-A2F3-263D4A82F064}" destId="{2A22A8CE-7071-499F-95B4-FF7137ED0E35}" srcOrd="0" destOrd="0" presId="urn:microsoft.com/office/officeart/2018/2/layout/IconCircleList"/>
    <dgm:cxn modelId="{2FEA3D9E-EF83-4DCA-8667-E622560E76C5}" type="presOf" srcId="{366CA83A-256C-428D-9536-69B7B4980C2F}" destId="{230A13B0-30EA-464D-B2B1-862B7B960F1F}" srcOrd="0" destOrd="0" presId="urn:microsoft.com/office/officeart/2018/2/layout/IconCircleList"/>
    <dgm:cxn modelId="{B8387BB2-B199-4C38-87BD-4ED825E7C527}" srcId="{51BA84F6-24D6-4394-A2F3-263D4A82F064}" destId="{B87531A5-218A-40E4-8DB0-94F5DA0EE139}" srcOrd="3" destOrd="0" parTransId="{E41D7DA9-C603-4867-BE45-CB528F1E9C5E}" sibTransId="{FB0793E9-ABDF-4671-A698-D1BDEF3B35AA}"/>
    <dgm:cxn modelId="{31DC04C0-C95A-4E59-B16A-38FBD52DEFB3}" type="presOf" srcId="{2A91E860-9AB7-47A1-B6EA-B57AD0F48303}" destId="{7ED9939C-BBC3-4757-95CE-CB676B785756}" srcOrd="0" destOrd="0" presId="urn:microsoft.com/office/officeart/2018/2/layout/IconCircleList"/>
    <dgm:cxn modelId="{F9FF05D8-1147-48E4-A60E-CB782EF7CD28}" type="presOf" srcId="{304A0C1A-7A9D-4363-95C0-894B17EE956C}" destId="{08799BA6-40B4-4C11-9248-BCFCB4458F7C}" srcOrd="0" destOrd="0" presId="urn:microsoft.com/office/officeart/2018/2/layout/IconCircleList"/>
    <dgm:cxn modelId="{12C522F0-5A00-41D6-845A-D77C63143493}" type="presOf" srcId="{358FAD71-6179-4326-8FFA-273037D76B33}" destId="{44714526-7EB8-4B57-9F48-252418AF1EEF}" srcOrd="0" destOrd="0" presId="urn:microsoft.com/office/officeart/2018/2/layout/IconCircleList"/>
    <dgm:cxn modelId="{195296AC-AFAC-4DE2-A776-81B6AD25D25D}" type="presParOf" srcId="{2A22A8CE-7071-499F-95B4-FF7137ED0E35}" destId="{331D890D-C8C0-4598-871D-AE2FC520C992}" srcOrd="0" destOrd="0" presId="urn:microsoft.com/office/officeart/2018/2/layout/IconCircleList"/>
    <dgm:cxn modelId="{B90517D1-9322-414C-BA1C-9A78E4A300DA}" type="presParOf" srcId="{331D890D-C8C0-4598-871D-AE2FC520C992}" destId="{11046890-F4E9-4775-98AE-644B87F8AF9F}" srcOrd="0" destOrd="0" presId="urn:microsoft.com/office/officeart/2018/2/layout/IconCircleList"/>
    <dgm:cxn modelId="{B2D48922-5C2D-45E7-9E1E-7C7830433B56}" type="presParOf" srcId="{11046890-F4E9-4775-98AE-644B87F8AF9F}" destId="{6A37EAB5-C69D-4505-8C7B-03A760343CD8}" srcOrd="0" destOrd="0" presId="urn:microsoft.com/office/officeart/2018/2/layout/IconCircleList"/>
    <dgm:cxn modelId="{315394A3-3081-4774-954C-30377B8E502B}" type="presParOf" srcId="{11046890-F4E9-4775-98AE-644B87F8AF9F}" destId="{8EC8B89D-3064-4EA3-9FDF-99983485E6F5}" srcOrd="1" destOrd="0" presId="urn:microsoft.com/office/officeart/2018/2/layout/IconCircleList"/>
    <dgm:cxn modelId="{B161204C-19BA-463E-9686-18D5F81D756D}" type="presParOf" srcId="{11046890-F4E9-4775-98AE-644B87F8AF9F}" destId="{8E9D3AAB-DC49-4D9F-A9FD-8133FBB34E48}" srcOrd="2" destOrd="0" presId="urn:microsoft.com/office/officeart/2018/2/layout/IconCircleList"/>
    <dgm:cxn modelId="{EC62CEA0-F727-494C-BC5D-D076DD2CBE0C}" type="presParOf" srcId="{11046890-F4E9-4775-98AE-644B87F8AF9F}" destId="{44714526-7EB8-4B57-9F48-252418AF1EEF}" srcOrd="3" destOrd="0" presId="urn:microsoft.com/office/officeart/2018/2/layout/IconCircleList"/>
    <dgm:cxn modelId="{25057894-7E92-47C2-8A89-F34BF503C6C0}" type="presParOf" srcId="{331D890D-C8C0-4598-871D-AE2FC520C992}" destId="{B8595C05-2382-4A67-8204-222734674B28}" srcOrd="1" destOrd="0" presId="urn:microsoft.com/office/officeart/2018/2/layout/IconCircleList"/>
    <dgm:cxn modelId="{726E0AB4-E2C2-4B29-ACD8-BAB149C50305}" type="presParOf" srcId="{331D890D-C8C0-4598-871D-AE2FC520C992}" destId="{302CAB0B-750A-49BD-9F04-6818603881A8}" srcOrd="2" destOrd="0" presId="urn:microsoft.com/office/officeart/2018/2/layout/IconCircleList"/>
    <dgm:cxn modelId="{C2C6C8DF-198B-4D37-902F-4B5AF5D87CF4}" type="presParOf" srcId="{302CAB0B-750A-49BD-9F04-6818603881A8}" destId="{0DCC4A47-ED87-4CB8-BC9B-2A7F3B66A0D6}" srcOrd="0" destOrd="0" presId="urn:microsoft.com/office/officeart/2018/2/layout/IconCircleList"/>
    <dgm:cxn modelId="{7D114928-B33A-46C0-AEBA-EB6E4A35FE8B}" type="presParOf" srcId="{302CAB0B-750A-49BD-9F04-6818603881A8}" destId="{357C2E5D-E30C-44ED-8617-651085F91806}" srcOrd="1" destOrd="0" presId="urn:microsoft.com/office/officeart/2018/2/layout/IconCircleList"/>
    <dgm:cxn modelId="{2814D2F8-B0B6-43EC-ADC8-265684FE064E}" type="presParOf" srcId="{302CAB0B-750A-49BD-9F04-6818603881A8}" destId="{79C3272C-21AC-4ED3-91BE-46B08B7BE481}" srcOrd="2" destOrd="0" presId="urn:microsoft.com/office/officeart/2018/2/layout/IconCircleList"/>
    <dgm:cxn modelId="{BBFFA62F-F0E5-461E-BD36-268013D1027D}" type="presParOf" srcId="{302CAB0B-750A-49BD-9F04-6818603881A8}" destId="{230A13B0-30EA-464D-B2B1-862B7B960F1F}" srcOrd="3" destOrd="0" presId="urn:microsoft.com/office/officeart/2018/2/layout/IconCircleList"/>
    <dgm:cxn modelId="{A7A6310A-FDEA-44FA-93CE-4B7AFF18589C}" type="presParOf" srcId="{331D890D-C8C0-4598-871D-AE2FC520C992}" destId="{08799BA6-40B4-4C11-9248-BCFCB4458F7C}" srcOrd="3" destOrd="0" presId="urn:microsoft.com/office/officeart/2018/2/layout/IconCircleList"/>
    <dgm:cxn modelId="{647C382E-2960-43D3-A6A8-D576780CD5AB}" type="presParOf" srcId="{331D890D-C8C0-4598-871D-AE2FC520C992}" destId="{E8BA5B7F-3EB9-4BA2-99FC-ADE7DFFCF75F}" srcOrd="4" destOrd="0" presId="urn:microsoft.com/office/officeart/2018/2/layout/IconCircleList"/>
    <dgm:cxn modelId="{5C364826-0E39-4AFC-9BD2-9CC3FE6A511E}" type="presParOf" srcId="{E8BA5B7F-3EB9-4BA2-99FC-ADE7DFFCF75F}" destId="{72AE89FF-CD0B-4590-94E6-27B6F6F7CBD4}" srcOrd="0" destOrd="0" presId="urn:microsoft.com/office/officeart/2018/2/layout/IconCircleList"/>
    <dgm:cxn modelId="{42C6EF91-781D-43EC-816F-54E9F9F9A0EE}" type="presParOf" srcId="{E8BA5B7F-3EB9-4BA2-99FC-ADE7DFFCF75F}" destId="{C074662A-A540-4252-91BB-D9C244353245}" srcOrd="1" destOrd="0" presId="urn:microsoft.com/office/officeart/2018/2/layout/IconCircleList"/>
    <dgm:cxn modelId="{247EA2D1-78F7-4FB9-AFBC-0171903B6879}" type="presParOf" srcId="{E8BA5B7F-3EB9-4BA2-99FC-ADE7DFFCF75F}" destId="{2A4B9E7C-F5A5-44F4-8CCA-08FD19800DDC}" srcOrd="2" destOrd="0" presId="urn:microsoft.com/office/officeart/2018/2/layout/IconCircleList"/>
    <dgm:cxn modelId="{4D574250-0C9E-4FD1-98D5-F52676FE6904}" type="presParOf" srcId="{E8BA5B7F-3EB9-4BA2-99FC-ADE7DFFCF75F}" destId="{91062787-E083-4D14-A656-397A039E06B0}" srcOrd="3" destOrd="0" presId="urn:microsoft.com/office/officeart/2018/2/layout/IconCircleList"/>
    <dgm:cxn modelId="{2D25BA42-0EB1-426C-9A39-966F1AAA503A}" type="presParOf" srcId="{331D890D-C8C0-4598-871D-AE2FC520C992}" destId="{7ED9939C-BBC3-4757-95CE-CB676B785756}" srcOrd="5" destOrd="0" presId="urn:microsoft.com/office/officeart/2018/2/layout/IconCircleList"/>
    <dgm:cxn modelId="{E16616B2-D6FA-46B8-BAA6-01FA8107A4B5}" type="presParOf" srcId="{331D890D-C8C0-4598-871D-AE2FC520C992}" destId="{A1F42BC5-BB56-4D12-85D2-9BF5ABDD6EE8}" srcOrd="6" destOrd="0" presId="urn:microsoft.com/office/officeart/2018/2/layout/IconCircleList"/>
    <dgm:cxn modelId="{513C4F37-15A4-411E-BF3A-3D4BC2FB98B5}" type="presParOf" srcId="{A1F42BC5-BB56-4D12-85D2-9BF5ABDD6EE8}" destId="{C3178C42-7897-4B19-9026-02826035B38B}" srcOrd="0" destOrd="0" presId="urn:microsoft.com/office/officeart/2018/2/layout/IconCircleList"/>
    <dgm:cxn modelId="{D3D523D0-023B-451B-B3E9-8268FF14DF8F}" type="presParOf" srcId="{A1F42BC5-BB56-4D12-85D2-9BF5ABDD6EE8}" destId="{87E94055-BA6F-4BEE-A164-9CCD46B2FE17}" srcOrd="1" destOrd="0" presId="urn:microsoft.com/office/officeart/2018/2/layout/IconCircleList"/>
    <dgm:cxn modelId="{B833F477-6921-41DD-BD82-8FC7D77DBD34}" type="presParOf" srcId="{A1F42BC5-BB56-4D12-85D2-9BF5ABDD6EE8}" destId="{7F2E210E-86B0-408C-BD11-07A1D2EFD8D1}" srcOrd="2" destOrd="0" presId="urn:microsoft.com/office/officeart/2018/2/layout/IconCircleList"/>
    <dgm:cxn modelId="{9364896E-D159-443B-A014-B747518770FD}" type="presParOf" srcId="{A1F42BC5-BB56-4D12-85D2-9BF5ABDD6EE8}" destId="{2B712822-E071-4E4D-A61D-36F35EBF9F0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E75DF-2AAD-4C56-A1BB-AE1B28A7F9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6C323145-AAF5-4561-A3D2-E6CA5EA8467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Autenticación</a:t>
          </a:r>
          <a:endParaRPr lang="en-US"/>
        </a:p>
      </dgm:t>
    </dgm:pt>
    <dgm:pt modelId="{1E8D7174-EB4C-427A-8D59-D02718133D25}" type="parTrans" cxnId="{9788346A-1C55-44B7-B78B-981313405189}">
      <dgm:prSet/>
      <dgm:spPr/>
      <dgm:t>
        <a:bodyPr/>
        <a:lstStyle/>
        <a:p>
          <a:endParaRPr lang="en-US"/>
        </a:p>
      </dgm:t>
    </dgm:pt>
    <dgm:pt modelId="{F84F18E5-EB1D-4F46-8670-008ADBF340BD}" type="sibTrans" cxnId="{9788346A-1C55-44B7-B78B-981313405189}">
      <dgm:prSet/>
      <dgm:spPr/>
      <dgm:t>
        <a:bodyPr/>
        <a:lstStyle/>
        <a:p>
          <a:endParaRPr lang="en-US"/>
        </a:p>
      </dgm:t>
    </dgm:pt>
    <dgm:pt modelId="{A9B703A7-BE56-489D-B894-0B14B3835A4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Gestión de listas</a:t>
          </a:r>
          <a:endParaRPr lang="en-US"/>
        </a:p>
      </dgm:t>
    </dgm:pt>
    <dgm:pt modelId="{227FBB5C-5049-4D1D-B64B-20661A392AFA}" type="parTrans" cxnId="{A1EB77F5-C289-4A5C-B217-0A9808348308}">
      <dgm:prSet/>
      <dgm:spPr/>
      <dgm:t>
        <a:bodyPr/>
        <a:lstStyle/>
        <a:p>
          <a:endParaRPr lang="en-US"/>
        </a:p>
      </dgm:t>
    </dgm:pt>
    <dgm:pt modelId="{9731A8A1-7822-4DCC-BF27-B52A53F6CC2D}" type="sibTrans" cxnId="{A1EB77F5-C289-4A5C-B217-0A9808348308}">
      <dgm:prSet/>
      <dgm:spPr/>
      <dgm:t>
        <a:bodyPr/>
        <a:lstStyle/>
        <a:p>
          <a:endParaRPr lang="en-US"/>
        </a:p>
      </dgm:t>
    </dgm:pt>
    <dgm:pt modelId="{485D0EBD-3A3B-449A-93DD-A83776B19A4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Calificación automática</a:t>
          </a:r>
          <a:endParaRPr lang="en-US"/>
        </a:p>
      </dgm:t>
    </dgm:pt>
    <dgm:pt modelId="{31B639E8-58B9-46EF-A120-FE2E08F51D33}" type="parTrans" cxnId="{1A829E01-CE2E-45D0-BF18-DB50CFF7BAD7}">
      <dgm:prSet/>
      <dgm:spPr/>
      <dgm:t>
        <a:bodyPr/>
        <a:lstStyle/>
        <a:p>
          <a:endParaRPr lang="en-US"/>
        </a:p>
      </dgm:t>
    </dgm:pt>
    <dgm:pt modelId="{C87FB925-790C-4F5A-A016-E77D44CF4498}" type="sibTrans" cxnId="{1A829E01-CE2E-45D0-BF18-DB50CFF7BAD7}">
      <dgm:prSet/>
      <dgm:spPr/>
      <dgm:t>
        <a:bodyPr/>
        <a:lstStyle/>
        <a:p>
          <a:endParaRPr lang="en-US"/>
        </a:p>
      </dgm:t>
    </dgm:pt>
    <dgm:pt modelId="{D1466EDB-ACA7-4FC7-B2BD-6FE42C125F5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Navegación y exploración</a:t>
          </a:r>
          <a:endParaRPr lang="en-US"/>
        </a:p>
      </dgm:t>
    </dgm:pt>
    <dgm:pt modelId="{C86781E7-C311-4A26-A1CE-E5F4D80D28D5}" type="parTrans" cxnId="{637E1DE0-5AD5-4AB1-8E2B-66DFCA862299}">
      <dgm:prSet/>
      <dgm:spPr/>
      <dgm:t>
        <a:bodyPr/>
        <a:lstStyle/>
        <a:p>
          <a:endParaRPr lang="en-US"/>
        </a:p>
      </dgm:t>
    </dgm:pt>
    <dgm:pt modelId="{AD002719-6D46-40F1-92C6-B7D20FF701ED}" type="sibTrans" cxnId="{637E1DE0-5AD5-4AB1-8E2B-66DFCA862299}">
      <dgm:prSet/>
      <dgm:spPr/>
      <dgm:t>
        <a:bodyPr/>
        <a:lstStyle/>
        <a:p>
          <a:endParaRPr lang="en-US"/>
        </a:p>
      </dgm:t>
    </dgm:pt>
    <dgm:pt modelId="{876D5906-6A77-4D8B-939C-7B038B65CDAB}" type="pres">
      <dgm:prSet presAssocID="{195E75DF-2AAD-4C56-A1BB-AE1B28A7F9A0}" presName="root" presStyleCnt="0">
        <dgm:presLayoutVars>
          <dgm:dir/>
          <dgm:resizeHandles val="exact"/>
        </dgm:presLayoutVars>
      </dgm:prSet>
      <dgm:spPr/>
    </dgm:pt>
    <dgm:pt modelId="{37740D32-9872-44D2-8853-082CB026EE76}" type="pres">
      <dgm:prSet presAssocID="{6C323145-AAF5-4561-A3D2-E6CA5EA8467B}" presName="compNode" presStyleCnt="0"/>
      <dgm:spPr/>
    </dgm:pt>
    <dgm:pt modelId="{761B0EFD-A669-495C-BC26-12209838BFBA}" type="pres">
      <dgm:prSet presAssocID="{6C323145-AAF5-4561-A3D2-E6CA5EA8467B}" presName="bgRect" presStyleLbl="bgShp" presStyleIdx="0" presStyleCnt="4"/>
      <dgm:spPr/>
    </dgm:pt>
    <dgm:pt modelId="{C47FF146-4133-494E-8360-29E44D5A5B6F}" type="pres">
      <dgm:prSet presAssocID="{6C323145-AAF5-4561-A3D2-E6CA5EA846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F1191E7-4723-4AFB-910A-71A1FADF8F21}" type="pres">
      <dgm:prSet presAssocID="{6C323145-AAF5-4561-A3D2-E6CA5EA8467B}" presName="spaceRect" presStyleCnt="0"/>
      <dgm:spPr/>
    </dgm:pt>
    <dgm:pt modelId="{A7F3C02A-D76E-4A26-B903-80C8B26D4BB1}" type="pres">
      <dgm:prSet presAssocID="{6C323145-AAF5-4561-A3D2-E6CA5EA8467B}" presName="parTx" presStyleLbl="revTx" presStyleIdx="0" presStyleCnt="4">
        <dgm:presLayoutVars>
          <dgm:chMax val="0"/>
          <dgm:chPref val="0"/>
        </dgm:presLayoutVars>
      </dgm:prSet>
      <dgm:spPr/>
    </dgm:pt>
    <dgm:pt modelId="{67047884-E838-4143-8E40-FD5BA51FEAC4}" type="pres">
      <dgm:prSet presAssocID="{F84F18E5-EB1D-4F46-8670-008ADBF340BD}" presName="sibTrans" presStyleCnt="0"/>
      <dgm:spPr/>
    </dgm:pt>
    <dgm:pt modelId="{F4A68AD8-E984-4025-A959-89ABFCF81E77}" type="pres">
      <dgm:prSet presAssocID="{A9B703A7-BE56-489D-B894-0B14B3835A44}" presName="compNode" presStyleCnt="0"/>
      <dgm:spPr/>
    </dgm:pt>
    <dgm:pt modelId="{93333E19-D079-40CC-80A0-BF7C72086796}" type="pres">
      <dgm:prSet presAssocID="{A9B703A7-BE56-489D-B894-0B14B3835A44}" presName="bgRect" presStyleLbl="bgShp" presStyleIdx="1" presStyleCnt="4"/>
      <dgm:spPr/>
    </dgm:pt>
    <dgm:pt modelId="{AABF0D78-36AF-4D74-8E8A-7482999E72AB}" type="pres">
      <dgm:prSet presAssocID="{A9B703A7-BE56-489D-B894-0B14B3835A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73C29D9-740F-444A-92D5-44DEC9961FDA}" type="pres">
      <dgm:prSet presAssocID="{A9B703A7-BE56-489D-B894-0B14B3835A44}" presName="spaceRect" presStyleCnt="0"/>
      <dgm:spPr/>
    </dgm:pt>
    <dgm:pt modelId="{4B81C3C7-F371-4B95-821D-8EAB18B36B8E}" type="pres">
      <dgm:prSet presAssocID="{A9B703A7-BE56-489D-B894-0B14B3835A44}" presName="parTx" presStyleLbl="revTx" presStyleIdx="1" presStyleCnt="4">
        <dgm:presLayoutVars>
          <dgm:chMax val="0"/>
          <dgm:chPref val="0"/>
        </dgm:presLayoutVars>
      </dgm:prSet>
      <dgm:spPr/>
    </dgm:pt>
    <dgm:pt modelId="{DFD1DE2E-1DB9-439A-AD33-44754DB00DE4}" type="pres">
      <dgm:prSet presAssocID="{9731A8A1-7822-4DCC-BF27-B52A53F6CC2D}" presName="sibTrans" presStyleCnt="0"/>
      <dgm:spPr/>
    </dgm:pt>
    <dgm:pt modelId="{F2C9146C-19A1-4EEF-9CF9-50151AF69570}" type="pres">
      <dgm:prSet presAssocID="{485D0EBD-3A3B-449A-93DD-A83776B19A4F}" presName="compNode" presStyleCnt="0"/>
      <dgm:spPr/>
    </dgm:pt>
    <dgm:pt modelId="{A27DB38F-7BFF-4892-8F84-475E48BD0E4E}" type="pres">
      <dgm:prSet presAssocID="{485D0EBD-3A3B-449A-93DD-A83776B19A4F}" presName="bgRect" presStyleLbl="bgShp" presStyleIdx="2" presStyleCnt="4"/>
      <dgm:spPr/>
    </dgm:pt>
    <dgm:pt modelId="{0910447F-EAFE-4453-ADC5-785B3BF032A8}" type="pres">
      <dgm:prSet presAssocID="{485D0EBD-3A3B-449A-93DD-A83776B19A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0419B91-6438-4E22-B94C-86ACBEE4A886}" type="pres">
      <dgm:prSet presAssocID="{485D0EBD-3A3B-449A-93DD-A83776B19A4F}" presName="spaceRect" presStyleCnt="0"/>
      <dgm:spPr/>
    </dgm:pt>
    <dgm:pt modelId="{3E7C613F-72B1-4D02-8B0F-504B87FA9F11}" type="pres">
      <dgm:prSet presAssocID="{485D0EBD-3A3B-449A-93DD-A83776B19A4F}" presName="parTx" presStyleLbl="revTx" presStyleIdx="2" presStyleCnt="4">
        <dgm:presLayoutVars>
          <dgm:chMax val="0"/>
          <dgm:chPref val="0"/>
        </dgm:presLayoutVars>
      </dgm:prSet>
      <dgm:spPr/>
    </dgm:pt>
    <dgm:pt modelId="{408B11C4-4C63-4CFD-9679-DC0A1C134FCD}" type="pres">
      <dgm:prSet presAssocID="{C87FB925-790C-4F5A-A016-E77D44CF4498}" presName="sibTrans" presStyleCnt="0"/>
      <dgm:spPr/>
    </dgm:pt>
    <dgm:pt modelId="{F89277E2-0D1C-49A7-8CEC-1527C08149FD}" type="pres">
      <dgm:prSet presAssocID="{D1466EDB-ACA7-4FC7-B2BD-6FE42C125F55}" presName="compNode" presStyleCnt="0"/>
      <dgm:spPr/>
    </dgm:pt>
    <dgm:pt modelId="{E7F4AEC0-E49D-46A3-93CC-C352A7A587F7}" type="pres">
      <dgm:prSet presAssocID="{D1466EDB-ACA7-4FC7-B2BD-6FE42C125F55}" presName="bgRect" presStyleLbl="bgShp" presStyleIdx="3" presStyleCnt="4"/>
      <dgm:spPr/>
    </dgm:pt>
    <dgm:pt modelId="{C05DCA74-E5B6-4797-A628-8BE3AC5E5179}" type="pres">
      <dgm:prSet presAssocID="{D1466EDB-ACA7-4FC7-B2BD-6FE42C125F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la"/>
        </a:ext>
      </dgm:extLst>
    </dgm:pt>
    <dgm:pt modelId="{612C402D-C5F0-4BC9-92EC-E8E0FF0DF7F7}" type="pres">
      <dgm:prSet presAssocID="{D1466EDB-ACA7-4FC7-B2BD-6FE42C125F55}" presName="spaceRect" presStyleCnt="0"/>
      <dgm:spPr/>
    </dgm:pt>
    <dgm:pt modelId="{F9A7349F-F443-4DDB-A5C0-0FB8D77CF45A}" type="pres">
      <dgm:prSet presAssocID="{D1466EDB-ACA7-4FC7-B2BD-6FE42C125F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829E01-CE2E-45D0-BF18-DB50CFF7BAD7}" srcId="{195E75DF-2AAD-4C56-A1BB-AE1B28A7F9A0}" destId="{485D0EBD-3A3B-449A-93DD-A83776B19A4F}" srcOrd="2" destOrd="0" parTransId="{31B639E8-58B9-46EF-A120-FE2E08F51D33}" sibTransId="{C87FB925-790C-4F5A-A016-E77D44CF4498}"/>
    <dgm:cxn modelId="{9410CE17-E08F-4A15-A03F-1B755B8797DD}" type="presOf" srcId="{195E75DF-2AAD-4C56-A1BB-AE1B28A7F9A0}" destId="{876D5906-6A77-4D8B-939C-7B038B65CDAB}" srcOrd="0" destOrd="0" presId="urn:microsoft.com/office/officeart/2018/2/layout/IconVerticalSolidList"/>
    <dgm:cxn modelId="{7807E22A-1921-4758-8294-AF329AE060CD}" type="presOf" srcId="{485D0EBD-3A3B-449A-93DD-A83776B19A4F}" destId="{3E7C613F-72B1-4D02-8B0F-504B87FA9F11}" srcOrd="0" destOrd="0" presId="urn:microsoft.com/office/officeart/2018/2/layout/IconVerticalSolidList"/>
    <dgm:cxn modelId="{D2A98F65-E68E-4135-9829-B7F208402C0F}" type="presOf" srcId="{D1466EDB-ACA7-4FC7-B2BD-6FE42C125F55}" destId="{F9A7349F-F443-4DDB-A5C0-0FB8D77CF45A}" srcOrd="0" destOrd="0" presId="urn:microsoft.com/office/officeart/2018/2/layout/IconVerticalSolidList"/>
    <dgm:cxn modelId="{9788346A-1C55-44B7-B78B-981313405189}" srcId="{195E75DF-2AAD-4C56-A1BB-AE1B28A7F9A0}" destId="{6C323145-AAF5-4561-A3D2-E6CA5EA8467B}" srcOrd="0" destOrd="0" parTransId="{1E8D7174-EB4C-427A-8D59-D02718133D25}" sibTransId="{F84F18E5-EB1D-4F46-8670-008ADBF340BD}"/>
    <dgm:cxn modelId="{E7AC9B6B-2919-4ADE-A8ED-0DF638B8A33C}" type="presOf" srcId="{A9B703A7-BE56-489D-B894-0B14B3835A44}" destId="{4B81C3C7-F371-4B95-821D-8EAB18B36B8E}" srcOrd="0" destOrd="0" presId="urn:microsoft.com/office/officeart/2018/2/layout/IconVerticalSolidList"/>
    <dgm:cxn modelId="{2D0D256D-4480-41CF-902F-13BF7FD7FC66}" type="presOf" srcId="{6C323145-AAF5-4561-A3D2-E6CA5EA8467B}" destId="{A7F3C02A-D76E-4A26-B903-80C8B26D4BB1}" srcOrd="0" destOrd="0" presId="urn:microsoft.com/office/officeart/2018/2/layout/IconVerticalSolidList"/>
    <dgm:cxn modelId="{637E1DE0-5AD5-4AB1-8E2B-66DFCA862299}" srcId="{195E75DF-2AAD-4C56-A1BB-AE1B28A7F9A0}" destId="{D1466EDB-ACA7-4FC7-B2BD-6FE42C125F55}" srcOrd="3" destOrd="0" parTransId="{C86781E7-C311-4A26-A1CE-E5F4D80D28D5}" sibTransId="{AD002719-6D46-40F1-92C6-B7D20FF701ED}"/>
    <dgm:cxn modelId="{A1EB77F5-C289-4A5C-B217-0A9808348308}" srcId="{195E75DF-2AAD-4C56-A1BB-AE1B28A7F9A0}" destId="{A9B703A7-BE56-489D-B894-0B14B3835A44}" srcOrd="1" destOrd="0" parTransId="{227FBB5C-5049-4D1D-B64B-20661A392AFA}" sibTransId="{9731A8A1-7822-4DCC-BF27-B52A53F6CC2D}"/>
    <dgm:cxn modelId="{5E770E0B-E8A5-45D4-906F-14FE00092F14}" type="presParOf" srcId="{876D5906-6A77-4D8B-939C-7B038B65CDAB}" destId="{37740D32-9872-44D2-8853-082CB026EE76}" srcOrd="0" destOrd="0" presId="urn:microsoft.com/office/officeart/2018/2/layout/IconVerticalSolidList"/>
    <dgm:cxn modelId="{01D038CB-ADC6-4BCE-9A6A-8D9622D80A40}" type="presParOf" srcId="{37740D32-9872-44D2-8853-082CB026EE76}" destId="{761B0EFD-A669-495C-BC26-12209838BFBA}" srcOrd="0" destOrd="0" presId="urn:microsoft.com/office/officeart/2018/2/layout/IconVerticalSolidList"/>
    <dgm:cxn modelId="{6C418CDB-1B98-4E00-ACB6-B26E1BDD4DA4}" type="presParOf" srcId="{37740D32-9872-44D2-8853-082CB026EE76}" destId="{C47FF146-4133-494E-8360-29E44D5A5B6F}" srcOrd="1" destOrd="0" presId="urn:microsoft.com/office/officeart/2018/2/layout/IconVerticalSolidList"/>
    <dgm:cxn modelId="{961D01B7-7287-46F1-B87B-20BA34F67849}" type="presParOf" srcId="{37740D32-9872-44D2-8853-082CB026EE76}" destId="{EF1191E7-4723-4AFB-910A-71A1FADF8F21}" srcOrd="2" destOrd="0" presId="urn:microsoft.com/office/officeart/2018/2/layout/IconVerticalSolidList"/>
    <dgm:cxn modelId="{9E8FF08F-7392-469D-BF5E-94E2EECDB535}" type="presParOf" srcId="{37740D32-9872-44D2-8853-082CB026EE76}" destId="{A7F3C02A-D76E-4A26-B903-80C8B26D4BB1}" srcOrd="3" destOrd="0" presId="urn:microsoft.com/office/officeart/2018/2/layout/IconVerticalSolidList"/>
    <dgm:cxn modelId="{C725309C-3C4E-4771-AD01-F2C58F36822A}" type="presParOf" srcId="{876D5906-6A77-4D8B-939C-7B038B65CDAB}" destId="{67047884-E838-4143-8E40-FD5BA51FEAC4}" srcOrd="1" destOrd="0" presId="urn:microsoft.com/office/officeart/2018/2/layout/IconVerticalSolidList"/>
    <dgm:cxn modelId="{C19943B1-4A56-47BF-8F2D-2C2F6C372B7C}" type="presParOf" srcId="{876D5906-6A77-4D8B-939C-7B038B65CDAB}" destId="{F4A68AD8-E984-4025-A959-89ABFCF81E77}" srcOrd="2" destOrd="0" presId="urn:microsoft.com/office/officeart/2018/2/layout/IconVerticalSolidList"/>
    <dgm:cxn modelId="{DC285024-00C3-478A-9DBB-313E8DB6BF27}" type="presParOf" srcId="{F4A68AD8-E984-4025-A959-89ABFCF81E77}" destId="{93333E19-D079-40CC-80A0-BF7C72086796}" srcOrd="0" destOrd="0" presId="urn:microsoft.com/office/officeart/2018/2/layout/IconVerticalSolidList"/>
    <dgm:cxn modelId="{02601AAD-76B4-41D2-9031-353F768E594A}" type="presParOf" srcId="{F4A68AD8-E984-4025-A959-89ABFCF81E77}" destId="{AABF0D78-36AF-4D74-8E8A-7482999E72AB}" srcOrd="1" destOrd="0" presId="urn:microsoft.com/office/officeart/2018/2/layout/IconVerticalSolidList"/>
    <dgm:cxn modelId="{DBEF5A2E-C125-46BE-9763-B971C2B22FC2}" type="presParOf" srcId="{F4A68AD8-E984-4025-A959-89ABFCF81E77}" destId="{D73C29D9-740F-444A-92D5-44DEC9961FDA}" srcOrd="2" destOrd="0" presId="urn:microsoft.com/office/officeart/2018/2/layout/IconVerticalSolidList"/>
    <dgm:cxn modelId="{F17EFBE4-8E63-4905-BADB-1BC30A249773}" type="presParOf" srcId="{F4A68AD8-E984-4025-A959-89ABFCF81E77}" destId="{4B81C3C7-F371-4B95-821D-8EAB18B36B8E}" srcOrd="3" destOrd="0" presId="urn:microsoft.com/office/officeart/2018/2/layout/IconVerticalSolidList"/>
    <dgm:cxn modelId="{7DD14F6D-2ED7-4C9A-92EF-F04704B1B3F3}" type="presParOf" srcId="{876D5906-6A77-4D8B-939C-7B038B65CDAB}" destId="{DFD1DE2E-1DB9-439A-AD33-44754DB00DE4}" srcOrd="3" destOrd="0" presId="urn:microsoft.com/office/officeart/2018/2/layout/IconVerticalSolidList"/>
    <dgm:cxn modelId="{845B2C87-5B34-4186-9473-CD6FD458DC8F}" type="presParOf" srcId="{876D5906-6A77-4D8B-939C-7B038B65CDAB}" destId="{F2C9146C-19A1-4EEF-9CF9-50151AF69570}" srcOrd="4" destOrd="0" presId="urn:microsoft.com/office/officeart/2018/2/layout/IconVerticalSolidList"/>
    <dgm:cxn modelId="{7D22A8AC-8293-40F8-9368-EB58151116EC}" type="presParOf" srcId="{F2C9146C-19A1-4EEF-9CF9-50151AF69570}" destId="{A27DB38F-7BFF-4892-8F84-475E48BD0E4E}" srcOrd="0" destOrd="0" presId="urn:microsoft.com/office/officeart/2018/2/layout/IconVerticalSolidList"/>
    <dgm:cxn modelId="{64377EF8-75A7-42A7-9CAD-477EFCDB6DBE}" type="presParOf" srcId="{F2C9146C-19A1-4EEF-9CF9-50151AF69570}" destId="{0910447F-EAFE-4453-ADC5-785B3BF032A8}" srcOrd="1" destOrd="0" presId="urn:microsoft.com/office/officeart/2018/2/layout/IconVerticalSolidList"/>
    <dgm:cxn modelId="{72C4DC0B-5378-489D-ADEF-5CD8BA20208E}" type="presParOf" srcId="{F2C9146C-19A1-4EEF-9CF9-50151AF69570}" destId="{F0419B91-6438-4E22-B94C-86ACBEE4A886}" srcOrd="2" destOrd="0" presId="urn:microsoft.com/office/officeart/2018/2/layout/IconVerticalSolidList"/>
    <dgm:cxn modelId="{3DC40870-FC8C-4111-9325-4FF7C7154BFE}" type="presParOf" srcId="{F2C9146C-19A1-4EEF-9CF9-50151AF69570}" destId="{3E7C613F-72B1-4D02-8B0F-504B87FA9F11}" srcOrd="3" destOrd="0" presId="urn:microsoft.com/office/officeart/2018/2/layout/IconVerticalSolidList"/>
    <dgm:cxn modelId="{BAAC5B38-0290-4974-9AB2-E1C501FEB770}" type="presParOf" srcId="{876D5906-6A77-4D8B-939C-7B038B65CDAB}" destId="{408B11C4-4C63-4CFD-9679-DC0A1C134FCD}" srcOrd="5" destOrd="0" presId="urn:microsoft.com/office/officeart/2018/2/layout/IconVerticalSolidList"/>
    <dgm:cxn modelId="{9F2C1CE4-BB51-46DC-8671-EE5265D926CA}" type="presParOf" srcId="{876D5906-6A77-4D8B-939C-7B038B65CDAB}" destId="{F89277E2-0D1C-49A7-8CEC-1527C08149FD}" srcOrd="6" destOrd="0" presId="urn:microsoft.com/office/officeart/2018/2/layout/IconVerticalSolidList"/>
    <dgm:cxn modelId="{4C4D3D2A-04C3-4223-8143-B1B2582D58AF}" type="presParOf" srcId="{F89277E2-0D1C-49A7-8CEC-1527C08149FD}" destId="{E7F4AEC0-E49D-46A3-93CC-C352A7A587F7}" srcOrd="0" destOrd="0" presId="urn:microsoft.com/office/officeart/2018/2/layout/IconVerticalSolidList"/>
    <dgm:cxn modelId="{F1635705-03DE-4DB1-98BF-B5B20A784790}" type="presParOf" srcId="{F89277E2-0D1C-49A7-8CEC-1527C08149FD}" destId="{C05DCA74-E5B6-4797-A628-8BE3AC5E5179}" srcOrd="1" destOrd="0" presId="urn:microsoft.com/office/officeart/2018/2/layout/IconVerticalSolidList"/>
    <dgm:cxn modelId="{AE30BD9F-F32C-48E8-92D8-DF7C8766569E}" type="presParOf" srcId="{F89277E2-0D1C-49A7-8CEC-1527C08149FD}" destId="{612C402D-C5F0-4BC9-92EC-E8E0FF0DF7F7}" srcOrd="2" destOrd="0" presId="urn:microsoft.com/office/officeart/2018/2/layout/IconVerticalSolidList"/>
    <dgm:cxn modelId="{96E994CE-918D-48E7-A652-0E0A4CC8F1B7}" type="presParOf" srcId="{F89277E2-0D1C-49A7-8CEC-1527C08149FD}" destId="{F9A7349F-F443-4DDB-A5C0-0FB8D77CF4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2F5A8-C01F-4F99-8BA3-FE6EE8E8EC0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2_2" csCatId="accent2" phldr="1"/>
      <dgm:spPr/>
      <dgm:t>
        <a:bodyPr/>
        <a:lstStyle/>
        <a:p>
          <a:endParaRPr lang="en-US"/>
        </a:p>
      </dgm:t>
    </dgm:pt>
    <dgm:pt modelId="{FDF926D2-5A5D-4B13-A265-4B2DB944B4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El usuario puede registrarse.</a:t>
          </a:r>
          <a:endParaRPr lang="en-US"/>
        </a:p>
      </dgm:t>
    </dgm:pt>
    <dgm:pt modelId="{2B648F34-679B-462A-B518-965FA92C5D19}" type="parTrans" cxnId="{EEF5D21A-8C5B-4EEB-A85C-12744037CD12}">
      <dgm:prSet/>
      <dgm:spPr/>
      <dgm:t>
        <a:bodyPr/>
        <a:lstStyle/>
        <a:p>
          <a:endParaRPr lang="en-US"/>
        </a:p>
      </dgm:t>
    </dgm:pt>
    <dgm:pt modelId="{24D98353-FA45-4EC5-A295-EF609028EAB6}" type="sibTrans" cxnId="{EEF5D21A-8C5B-4EEB-A85C-12744037CD12}">
      <dgm:prSet/>
      <dgm:spPr/>
      <dgm:t>
        <a:bodyPr/>
        <a:lstStyle/>
        <a:p>
          <a:endParaRPr lang="en-US"/>
        </a:p>
      </dgm:t>
    </dgm:pt>
    <dgm:pt modelId="{383151B0-0D65-4382-AADE-213489F937A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El usuario puede iniciar y cerrar sesión.</a:t>
          </a:r>
          <a:endParaRPr lang="en-US"/>
        </a:p>
      </dgm:t>
    </dgm:pt>
    <dgm:pt modelId="{2C938FB6-A18B-4650-97F8-4F2BBF93AA05}" type="parTrans" cxnId="{E732E5DD-024E-43F5-A124-4AEBE106CE50}">
      <dgm:prSet/>
      <dgm:spPr/>
      <dgm:t>
        <a:bodyPr/>
        <a:lstStyle/>
        <a:p>
          <a:endParaRPr lang="en-US"/>
        </a:p>
      </dgm:t>
    </dgm:pt>
    <dgm:pt modelId="{CFF1F463-5454-4549-AF39-3143171D4473}" type="sibTrans" cxnId="{E732E5DD-024E-43F5-A124-4AEBE106CE50}">
      <dgm:prSet/>
      <dgm:spPr/>
      <dgm:t>
        <a:bodyPr/>
        <a:lstStyle/>
        <a:p>
          <a:endParaRPr lang="en-US"/>
        </a:p>
      </dgm:t>
    </dgm:pt>
    <dgm:pt modelId="{3198C4C5-2AE0-4C2B-9DEC-A9C9C67608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Se notifica cada registro e inicio de sesión del usuario mediante correo electrónico.</a:t>
          </a:r>
          <a:endParaRPr lang="en-US"/>
        </a:p>
      </dgm:t>
    </dgm:pt>
    <dgm:pt modelId="{16E38173-1D7C-4800-A1F8-97D31A4C9249}" type="parTrans" cxnId="{CEC64038-5C35-4B93-B853-95C5C777BE5F}">
      <dgm:prSet/>
      <dgm:spPr/>
      <dgm:t>
        <a:bodyPr/>
        <a:lstStyle/>
        <a:p>
          <a:endParaRPr lang="en-US"/>
        </a:p>
      </dgm:t>
    </dgm:pt>
    <dgm:pt modelId="{324857D4-AFDB-4C02-852E-0FFF5821A9BB}" type="sibTrans" cxnId="{CEC64038-5C35-4B93-B853-95C5C777BE5F}">
      <dgm:prSet/>
      <dgm:spPr/>
      <dgm:t>
        <a:bodyPr/>
        <a:lstStyle/>
        <a:p>
          <a:endParaRPr lang="en-US"/>
        </a:p>
      </dgm:t>
    </dgm:pt>
    <dgm:pt modelId="{AC0434B6-D6DE-4D5E-A783-0BC5ACFB8F2B}" type="pres">
      <dgm:prSet presAssocID="{9332F5A8-C01F-4F99-8BA3-FE6EE8E8EC0B}" presName="root" presStyleCnt="0">
        <dgm:presLayoutVars>
          <dgm:dir/>
          <dgm:resizeHandles val="exact"/>
        </dgm:presLayoutVars>
      </dgm:prSet>
      <dgm:spPr/>
    </dgm:pt>
    <dgm:pt modelId="{E18F5B0A-E480-4169-950E-599B4AFF32C3}" type="pres">
      <dgm:prSet presAssocID="{FDF926D2-5A5D-4B13-A265-4B2DB944B4A2}" presName="compNode" presStyleCnt="0"/>
      <dgm:spPr/>
    </dgm:pt>
    <dgm:pt modelId="{09872127-1136-4B80-A9A6-F35E4C47A10A}" type="pres">
      <dgm:prSet presAssocID="{FDF926D2-5A5D-4B13-A265-4B2DB944B4A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D3D0629-D1FC-4B67-96F9-874436190E7C}" type="pres">
      <dgm:prSet presAssocID="{FDF926D2-5A5D-4B13-A265-4B2DB944B4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768C07A-3C8E-419E-9E87-B69D64828BE0}" type="pres">
      <dgm:prSet presAssocID="{FDF926D2-5A5D-4B13-A265-4B2DB944B4A2}" presName="spaceRect" presStyleCnt="0"/>
      <dgm:spPr/>
    </dgm:pt>
    <dgm:pt modelId="{1CB34C17-EAFD-408D-BE3D-DB7F6F897661}" type="pres">
      <dgm:prSet presAssocID="{FDF926D2-5A5D-4B13-A265-4B2DB944B4A2}" presName="textRect" presStyleLbl="revTx" presStyleIdx="0" presStyleCnt="3">
        <dgm:presLayoutVars>
          <dgm:chMax val="1"/>
          <dgm:chPref val="1"/>
        </dgm:presLayoutVars>
      </dgm:prSet>
      <dgm:spPr/>
    </dgm:pt>
    <dgm:pt modelId="{3A2A2347-884A-45C9-812D-BA1CBEC40619}" type="pres">
      <dgm:prSet presAssocID="{24D98353-FA45-4EC5-A295-EF609028EAB6}" presName="sibTrans" presStyleCnt="0"/>
      <dgm:spPr/>
    </dgm:pt>
    <dgm:pt modelId="{3D6CB1FE-5F2E-4AFA-9F39-5E6F0FD4EBF5}" type="pres">
      <dgm:prSet presAssocID="{383151B0-0D65-4382-AADE-213489F937A4}" presName="compNode" presStyleCnt="0"/>
      <dgm:spPr/>
    </dgm:pt>
    <dgm:pt modelId="{7FF3B7E1-1482-4798-AB88-9324C1C07510}" type="pres">
      <dgm:prSet presAssocID="{383151B0-0D65-4382-AADE-213489F937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F445CC-E813-4BC5-BF85-5C639FB9FCDA}" type="pres">
      <dgm:prSet presAssocID="{383151B0-0D65-4382-AADE-213489F937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1545179-A074-4D0C-8D85-A1B0CAFBBDB5}" type="pres">
      <dgm:prSet presAssocID="{383151B0-0D65-4382-AADE-213489F937A4}" presName="spaceRect" presStyleCnt="0"/>
      <dgm:spPr/>
    </dgm:pt>
    <dgm:pt modelId="{ECF5D26F-FBCE-4648-B8A9-98A758F56714}" type="pres">
      <dgm:prSet presAssocID="{383151B0-0D65-4382-AADE-213489F937A4}" presName="textRect" presStyleLbl="revTx" presStyleIdx="1" presStyleCnt="3">
        <dgm:presLayoutVars>
          <dgm:chMax val="1"/>
          <dgm:chPref val="1"/>
        </dgm:presLayoutVars>
      </dgm:prSet>
      <dgm:spPr/>
    </dgm:pt>
    <dgm:pt modelId="{93D5C321-3811-4645-A2C0-F1C830578BAC}" type="pres">
      <dgm:prSet presAssocID="{CFF1F463-5454-4549-AF39-3143171D4473}" presName="sibTrans" presStyleCnt="0"/>
      <dgm:spPr/>
    </dgm:pt>
    <dgm:pt modelId="{56194D11-2D6C-4987-A474-DE975F500CF3}" type="pres">
      <dgm:prSet presAssocID="{3198C4C5-2AE0-4C2B-9DEC-A9C9C67608BC}" presName="compNode" presStyleCnt="0"/>
      <dgm:spPr/>
    </dgm:pt>
    <dgm:pt modelId="{87745B24-10FE-4449-8B00-5969BA1C80B7}" type="pres">
      <dgm:prSet presAssocID="{3198C4C5-2AE0-4C2B-9DEC-A9C9C67608B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FE48DD0-7636-45AF-8B4F-E576D29376FB}" type="pres">
      <dgm:prSet presAssocID="{3198C4C5-2AE0-4C2B-9DEC-A9C9C67608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B60114E4-6217-46D5-B08A-5A3B361D069F}" type="pres">
      <dgm:prSet presAssocID="{3198C4C5-2AE0-4C2B-9DEC-A9C9C67608BC}" presName="spaceRect" presStyleCnt="0"/>
      <dgm:spPr/>
    </dgm:pt>
    <dgm:pt modelId="{1C9D9CE3-0C46-412C-A960-79EAC3BAA913}" type="pres">
      <dgm:prSet presAssocID="{3198C4C5-2AE0-4C2B-9DEC-A9C9C67608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EF5D21A-8C5B-4EEB-A85C-12744037CD12}" srcId="{9332F5A8-C01F-4F99-8BA3-FE6EE8E8EC0B}" destId="{FDF926D2-5A5D-4B13-A265-4B2DB944B4A2}" srcOrd="0" destOrd="0" parTransId="{2B648F34-679B-462A-B518-965FA92C5D19}" sibTransId="{24D98353-FA45-4EC5-A295-EF609028EAB6}"/>
    <dgm:cxn modelId="{CEC64038-5C35-4B93-B853-95C5C777BE5F}" srcId="{9332F5A8-C01F-4F99-8BA3-FE6EE8E8EC0B}" destId="{3198C4C5-2AE0-4C2B-9DEC-A9C9C67608BC}" srcOrd="2" destOrd="0" parTransId="{16E38173-1D7C-4800-A1F8-97D31A4C9249}" sibTransId="{324857D4-AFDB-4C02-852E-0FFF5821A9BB}"/>
    <dgm:cxn modelId="{BA5E6B40-38CF-4253-A9F4-CD9F02557DD0}" type="presOf" srcId="{9332F5A8-C01F-4F99-8BA3-FE6EE8E8EC0B}" destId="{AC0434B6-D6DE-4D5E-A783-0BC5ACFB8F2B}" srcOrd="0" destOrd="0" presId="urn:microsoft.com/office/officeart/2018/5/layout/IconLeafLabelList"/>
    <dgm:cxn modelId="{82F67C73-6AFD-42D6-BAFC-A0972FB7CED0}" type="presOf" srcId="{3198C4C5-2AE0-4C2B-9DEC-A9C9C67608BC}" destId="{1C9D9CE3-0C46-412C-A960-79EAC3BAA913}" srcOrd="0" destOrd="0" presId="urn:microsoft.com/office/officeart/2018/5/layout/IconLeafLabelList"/>
    <dgm:cxn modelId="{43CF15AC-2B45-474F-A17C-23600CADF764}" type="presOf" srcId="{FDF926D2-5A5D-4B13-A265-4B2DB944B4A2}" destId="{1CB34C17-EAFD-408D-BE3D-DB7F6F897661}" srcOrd="0" destOrd="0" presId="urn:microsoft.com/office/officeart/2018/5/layout/IconLeafLabelList"/>
    <dgm:cxn modelId="{E732E5DD-024E-43F5-A124-4AEBE106CE50}" srcId="{9332F5A8-C01F-4F99-8BA3-FE6EE8E8EC0B}" destId="{383151B0-0D65-4382-AADE-213489F937A4}" srcOrd="1" destOrd="0" parTransId="{2C938FB6-A18B-4650-97F8-4F2BBF93AA05}" sibTransId="{CFF1F463-5454-4549-AF39-3143171D4473}"/>
    <dgm:cxn modelId="{B1362AFF-8E9A-442F-9CE7-AEDA43A05DED}" type="presOf" srcId="{383151B0-0D65-4382-AADE-213489F937A4}" destId="{ECF5D26F-FBCE-4648-B8A9-98A758F56714}" srcOrd="0" destOrd="0" presId="urn:microsoft.com/office/officeart/2018/5/layout/IconLeafLabelList"/>
    <dgm:cxn modelId="{09BB28FF-9027-4634-9F07-259FB5BDD8C4}" type="presParOf" srcId="{AC0434B6-D6DE-4D5E-A783-0BC5ACFB8F2B}" destId="{E18F5B0A-E480-4169-950E-599B4AFF32C3}" srcOrd="0" destOrd="0" presId="urn:microsoft.com/office/officeart/2018/5/layout/IconLeafLabelList"/>
    <dgm:cxn modelId="{2E737CDE-BBB2-40DF-BFC8-3837436E56B2}" type="presParOf" srcId="{E18F5B0A-E480-4169-950E-599B4AFF32C3}" destId="{09872127-1136-4B80-A9A6-F35E4C47A10A}" srcOrd="0" destOrd="0" presId="urn:microsoft.com/office/officeart/2018/5/layout/IconLeafLabelList"/>
    <dgm:cxn modelId="{D73AC3CF-8AB7-48E7-A1F9-4140D9FADD59}" type="presParOf" srcId="{E18F5B0A-E480-4169-950E-599B4AFF32C3}" destId="{AD3D0629-D1FC-4B67-96F9-874436190E7C}" srcOrd="1" destOrd="0" presId="urn:microsoft.com/office/officeart/2018/5/layout/IconLeafLabelList"/>
    <dgm:cxn modelId="{08FAD451-BB87-48A6-A860-46FDB575028C}" type="presParOf" srcId="{E18F5B0A-E480-4169-950E-599B4AFF32C3}" destId="{4768C07A-3C8E-419E-9E87-B69D64828BE0}" srcOrd="2" destOrd="0" presId="urn:microsoft.com/office/officeart/2018/5/layout/IconLeafLabelList"/>
    <dgm:cxn modelId="{41D715D2-BEBA-4696-A71F-CEB2D92A93CD}" type="presParOf" srcId="{E18F5B0A-E480-4169-950E-599B4AFF32C3}" destId="{1CB34C17-EAFD-408D-BE3D-DB7F6F897661}" srcOrd="3" destOrd="0" presId="urn:microsoft.com/office/officeart/2018/5/layout/IconLeafLabelList"/>
    <dgm:cxn modelId="{6D1F0343-F7EA-482F-843C-5A98EEC94AA5}" type="presParOf" srcId="{AC0434B6-D6DE-4D5E-A783-0BC5ACFB8F2B}" destId="{3A2A2347-884A-45C9-812D-BA1CBEC40619}" srcOrd="1" destOrd="0" presId="urn:microsoft.com/office/officeart/2018/5/layout/IconLeafLabelList"/>
    <dgm:cxn modelId="{5B56CF28-B196-4436-BC98-4FCD5616ECF2}" type="presParOf" srcId="{AC0434B6-D6DE-4D5E-A783-0BC5ACFB8F2B}" destId="{3D6CB1FE-5F2E-4AFA-9F39-5E6F0FD4EBF5}" srcOrd="2" destOrd="0" presId="urn:microsoft.com/office/officeart/2018/5/layout/IconLeafLabelList"/>
    <dgm:cxn modelId="{36A8A767-259A-4F2A-B6CA-5C559837A2ED}" type="presParOf" srcId="{3D6CB1FE-5F2E-4AFA-9F39-5E6F0FD4EBF5}" destId="{7FF3B7E1-1482-4798-AB88-9324C1C07510}" srcOrd="0" destOrd="0" presId="urn:microsoft.com/office/officeart/2018/5/layout/IconLeafLabelList"/>
    <dgm:cxn modelId="{C5EE7E44-318E-45A5-AAF5-5DD4EB49CB61}" type="presParOf" srcId="{3D6CB1FE-5F2E-4AFA-9F39-5E6F0FD4EBF5}" destId="{61F445CC-E813-4BC5-BF85-5C639FB9FCDA}" srcOrd="1" destOrd="0" presId="urn:microsoft.com/office/officeart/2018/5/layout/IconLeafLabelList"/>
    <dgm:cxn modelId="{05F57854-B5C6-47B9-8855-61855E41A4CF}" type="presParOf" srcId="{3D6CB1FE-5F2E-4AFA-9F39-5E6F0FD4EBF5}" destId="{F1545179-A074-4D0C-8D85-A1B0CAFBBDB5}" srcOrd="2" destOrd="0" presId="urn:microsoft.com/office/officeart/2018/5/layout/IconLeafLabelList"/>
    <dgm:cxn modelId="{9DC9832E-C61C-4AEB-AFCE-B4D18EA25069}" type="presParOf" srcId="{3D6CB1FE-5F2E-4AFA-9F39-5E6F0FD4EBF5}" destId="{ECF5D26F-FBCE-4648-B8A9-98A758F56714}" srcOrd="3" destOrd="0" presId="urn:microsoft.com/office/officeart/2018/5/layout/IconLeafLabelList"/>
    <dgm:cxn modelId="{0B38C82A-8438-4FF7-B3B0-D462E132AFC6}" type="presParOf" srcId="{AC0434B6-D6DE-4D5E-A783-0BC5ACFB8F2B}" destId="{93D5C321-3811-4645-A2C0-F1C830578BAC}" srcOrd="3" destOrd="0" presId="urn:microsoft.com/office/officeart/2018/5/layout/IconLeafLabelList"/>
    <dgm:cxn modelId="{35A8480F-40B9-4855-AA97-6A560529B40E}" type="presParOf" srcId="{AC0434B6-D6DE-4D5E-A783-0BC5ACFB8F2B}" destId="{56194D11-2D6C-4987-A474-DE975F500CF3}" srcOrd="4" destOrd="0" presId="urn:microsoft.com/office/officeart/2018/5/layout/IconLeafLabelList"/>
    <dgm:cxn modelId="{777B2B6D-5D0D-4B31-9BD3-1FEE436A34F8}" type="presParOf" srcId="{56194D11-2D6C-4987-A474-DE975F500CF3}" destId="{87745B24-10FE-4449-8B00-5969BA1C80B7}" srcOrd="0" destOrd="0" presId="urn:microsoft.com/office/officeart/2018/5/layout/IconLeafLabelList"/>
    <dgm:cxn modelId="{14C35A61-88E9-465C-BD25-CDE0D48D82C4}" type="presParOf" srcId="{56194D11-2D6C-4987-A474-DE975F500CF3}" destId="{FFE48DD0-7636-45AF-8B4F-E576D29376FB}" srcOrd="1" destOrd="0" presId="urn:microsoft.com/office/officeart/2018/5/layout/IconLeafLabelList"/>
    <dgm:cxn modelId="{DADEBD19-1075-4E53-B658-014F7C0E8B4F}" type="presParOf" srcId="{56194D11-2D6C-4987-A474-DE975F500CF3}" destId="{B60114E4-6217-46D5-B08A-5A3B361D069F}" srcOrd="2" destOrd="0" presId="urn:microsoft.com/office/officeart/2018/5/layout/IconLeafLabelList"/>
    <dgm:cxn modelId="{1F435D98-995A-4728-9C40-7F22D75660E2}" type="presParOf" srcId="{56194D11-2D6C-4987-A474-DE975F500CF3}" destId="{1C9D9CE3-0C46-412C-A960-79EAC3BAA9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D37541-65D9-422C-A709-F1875A34741C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71125E3-EE95-409B-BA63-DD21F85336B5}">
      <dgm:prSet/>
      <dgm:spPr/>
      <dgm:t>
        <a:bodyPr/>
        <a:lstStyle/>
        <a:p>
          <a:r>
            <a:rPr lang="es-ES" dirty="0"/>
            <a:t>Cada usuario tiene 4 listas personales:</a:t>
          </a:r>
          <a:endParaRPr lang="en-US" dirty="0"/>
        </a:p>
      </dgm:t>
    </dgm:pt>
    <dgm:pt modelId="{E67CE258-0046-42B3-BED2-F084C04C03E3}" type="parTrans" cxnId="{7B560ABB-E60B-42C2-BA9B-62F69F1EDBFC}">
      <dgm:prSet/>
      <dgm:spPr/>
      <dgm:t>
        <a:bodyPr/>
        <a:lstStyle/>
        <a:p>
          <a:endParaRPr lang="en-US"/>
        </a:p>
      </dgm:t>
    </dgm:pt>
    <dgm:pt modelId="{D17243D0-B5DF-4CE2-9CBB-E7665E76F7BE}" type="sibTrans" cxnId="{7B560ABB-E60B-42C2-BA9B-62F69F1EDBFC}">
      <dgm:prSet/>
      <dgm:spPr/>
      <dgm:t>
        <a:bodyPr/>
        <a:lstStyle/>
        <a:p>
          <a:endParaRPr lang="en-US"/>
        </a:p>
      </dgm:t>
    </dgm:pt>
    <dgm:pt modelId="{F48A75EE-1A2D-41C8-9D0D-D8F5BF5168B3}">
      <dgm:prSet/>
      <dgm:spPr/>
      <dgm:t>
        <a:bodyPr/>
        <a:lstStyle/>
        <a:p>
          <a:r>
            <a:rPr lang="es-ES" dirty="0" err="1"/>
            <a:t>Watchlist</a:t>
          </a:r>
          <a:r>
            <a:rPr lang="es-ES" dirty="0"/>
            <a:t>: Películas que quiero ver.</a:t>
          </a:r>
          <a:endParaRPr lang="en-US" dirty="0"/>
        </a:p>
      </dgm:t>
    </dgm:pt>
    <dgm:pt modelId="{2F3F3E04-7A66-4B5B-9C76-55D4E4B8593B}" type="parTrans" cxnId="{B15A2405-A56C-4645-9962-3A78D16DE94F}">
      <dgm:prSet/>
      <dgm:spPr/>
      <dgm:t>
        <a:bodyPr/>
        <a:lstStyle/>
        <a:p>
          <a:endParaRPr lang="en-US"/>
        </a:p>
      </dgm:t>
    </dgm:pt>
    <dgm:pt modelId="{90D059D5-A7F8-4854-ACF1-DA5B457A2178}" type="sibTrans" cxnId="{B15A2405-A56C-4645-9962-3A78D16DE94F}">
      <dgm:prSet/>
      <dgm:spPr/>
      <dgm:t>
        <a:bodyPr/>
        <a:lstStyle/>
        <a:p>
          <a:endParaRPr lang="en-US"/>
        </a:p>
      </dgm:t>
    </dgm:pt>
    <dgm:pt modelId="{1EE2378D-1CF3-4A03-BBAA-1BE4886D875C}">
      <dgm:prSet/>
      <dgm:spPr/>
      <dgm:t>
        <a:bodyPr/>
        <a:lstStyle/>
        <a:p>
          <a:r>
            <a:rPr lang="es-ES" dirty="0"/>
            <a:t>Visto: Películas ya vistas.</a:t>
          </a:r>
          <a:endParaRPr lang="en-US" dirty="0"/>
        </a:p>
      </dgm:t>
    </dgm:pt>
    <dgm:pt modelId="{C29DBD8C-EFD8-41FA-A2CA-829A6623322A}" type="parTrans" cxnId="{C4D632A9-30FE-4447-A1AF-6826EE8F785B}">
      <dgm:prSet/>
      <dgm:spPr/>
      <dgm:t>
        <a:bodyPr/>
        <a:lstStyle/>
        <a:p>
          <a:endParaRPr lang="en-US"/>
        </a:p>
      </dgm:t>
    </dgm:pt>
    <dgm:pt modelId="{937A705E-D6BA-4766-B945-1BBB6C166904}" type="sibTrans" cxnId="{C4D632A9-30FE-4447-A1AF-6826EE8F785B}">
      <dgm:prSet/>
      <dgm:spPr/>
      <dgm:t>
        <a:bodyPr/>
        <a:lstStyle/>
        <a:p>
          <a:endParaRPr lang="en-US"/>
        </a:p>
      </dgm:t>
    </dgm:pt>
    <dgm:pt modelId="{73833176-9039-4C62-889C-EEF482FF5BF2}">
      <dgm:prSet/>
      <dgm:spPr/>
      <dgm:t>
        <a:bodyPr/>
        <a:lstStyle/>
        <a:p>
          <a:r>
            <a:rPr lang="es-ES" dirty="0"/>
            <a:t>Me gusta: Películas que he visto y me gustan.</a:t>
          </a:r>
          <a:endParaRPr lang="en-US" dirty="0"/>
        </a:p>
      </dgm:t>
    </dgm:pt>
    <dgm:pt modelId="{5CFAB6EE-DA09-4174-A4CC-1429C5614C41}" type="parTrans" cxnId="{57D17E8B-A877-4A72-8B12-DFA116418A37}">
      <dgm:prSet/>
      <dgm:spPr/>
      <dgm:t>
        <a:bodyPr/>
        <a:lstStyle/>
        <a:p>
          <a:endParaRPr lang="en-US"/>
        </a:p>
      </dgm:t>
    </dgm:pt>
    <dgm:pt modelId="{49F25201-B464-4A11-9BDD-A3113A9375F3}" type="sibTrans" cxnId="{57D17E8B-A877-4A72-8B12-DFA116418A37}">
      <dgm:prSet/>
      <dgm:spPr/>
      <dgm:t>
        <a:bodyPr/>
        <a:lstStyle/>
        <a:p>
          <a:endParaRPr lang="en-US"/>
        </a:p>
      </dgm:t>
    </dgm:pt>
    <dgm:pt modelId="{611D953F-1280-42A0-8666-2D99FD4C6753}">
      <dgm:prSet/>
      <dgm:spPr/>
      <dgm:t>
        <a:bodyPr/>
        <a:lstStyle/>
        <a:p>
          <a:r>
            <a:rPr lang="es-ES" dirty="0"/>
            <a:t>No me gusta: Películas que he visto y no me gustan.</a:t>
          </a:r>
          <a:endParaRPr lang="en-US" dirty="0"/>
        </a:p>
      </dgm:t>
    </dgm:pt>
    <dgm:pt modelId="{6CB3C2B4-EB34-485E-83F2-D1BF9EB4A877}" type="parTrans" cxnId="{5290A7AE-9B87-4971-8B5D-ECF4B66A92AC}">
      <dgm:prSet/>
      <dgm:spPr/>
      <dgm:t>
        <a:bodyPr/>
        <a:lstStyle/>
        <a:p>
          <a:endParaRPr lang="en-US"/>
        </a:p>
      </dgm:t>
    </dgm:pt>
    <dgm:pt modelId="{02F6AB16-E12F-4BE2-9481-ACABC04CA18E}" type="sibTrans" cxnId="{5290A7AE-9B87-4971-8B5D-ECF4B66A92AC}">
      <dgm:prSet/>
      <dgm:spPr/>
      <dgm:t>
        <a:bodyPr/>
        <a:lstStyle/>
        <a:p>
          <a:endParaRPr lang="en-US"/>
        </a:p>
      </dgm:t>
    </dgm:pt>
    <dgm:pt modelId="{407848B9-A1A7-43BB-BA33-B8EFE2D3B3E5}">
      <dgm:prSet/>
      <dgm:spPr/>
      <dgm:t>
        <a:bodyPr/>
        <a:lstStyle/>
        <a:p>
          <a:r>
            <a:rPr lang="es-ES" dirty="0"/>
            <a:t>El usuario puede añadir o eliminar de sus listas las películas que desee cuando desee.</a:t>
          </a:r>
          <a:endParaRPr lang="en-US" dirty="0"/>
        </a:p>
      </dgm:t>
    </dgm:pt>
    <dgm:pt modelId="{405C1A16-95E0-4CB4-B26F-BE36111C0EC3}" type="parTrans" cxnId="{8856F021-CA8B-4552-A2A2-ABFC533ED442}">
      <dgm:prSet/>
      <dgm:spPr/>
      <dgm:t>
        <a:bodyPr/>
        <a:lstStyle/>
        <a:p>
          <a:endParaRPr lang="en-US"/>
        </a:p>
      </dgm:t>
    </dgm:pt>
    <dgm:pt modelId="{8E2FC45B-69A3-459A-BFE3-9F56846CBE57}" type="sibTrans" cxnId="{8856F021-CA8B-4552-A2A2-ABFC533ED442}">
      <dgm:prSet/>
      <dgm:spPr/>
      <dgm:t>
        <a:bodyPr/>
        <a:lstStyle/>
        <a:p>
          <a:endParaRPr lang="en-US"/>
        </a:p>
      </dgm:t>
    </dgm:pt>
    <dgm:pt modelId="{16750BB8-532B-4C12-A02A-D04DA61F8894}">
      <dgm:prSet/>
      <dgm:spPr/>
      <dgm:t>
        <a:bodyPr/>
        <a:lstStyle/>
        <a:p>
          <a:r>
            <a:rPr lang="es-ES" dirty="0"/>
            <a:t>El usuario cataloga las películas como desea.</a:t>
          </a:r>
          <a:endParaRPr lang="en-US" dirty="0"/>
        </a:p>
      </dgm:t>
    </dgm:pt>
    <dgm:pt modelId="{D40DD56D-1577-48AC-B37E-F08EA5818BA1}" type="parTrans" cxnId="{188C7573-48C2-4282-8583-25635A0D830A}">
      <dgm:prSet/>
      <dgm:spPr/>
      <dgm:t>
        <a:bodyPr/>
        <a:lstStyle/>
        <a:p>
          <a:endParaRPr lang="en-US"/>
        </a:p>
      </dgm:t>
    </dgm:pt>
    <dgm:pt modelId="{A4BC39E5-5A29-4757-9784-AB9DF016D82D}" type="sibTrans" cxnId="{188C7573-48C2-4282-8583-25635A0D830A}">
      <dgm:prSet/>
      <dgm:spPr/>
      <dgm:t>
        <a:bodyPr/>
        <a:lstStyle/>
        <a:p>
          <a:endParaRPr lang="en-US"/>
        </a:p>
      </dgm:t>
    </dgm:pt>
    <dgm:pt modelId="{20F1DBBB-54A6-48E6-90CF-7E06E6209AB2}" type="pres">
      <dgm:prSet presAssocID="{63D37541-65D9-422C-A709-F1875A34741C}" presName="linear" presStyleCnt="0">
        <dgm:presLayoutVars>
          <dgm:animLvl val="lvl"/>
          <dgm:resizeHandles val="exact"/>
        </dgm:presLayoutVars>
      </dgm:prSet>
      <dgm:spPr/>
    </dgm:pt>
    <dgm:pt modelId="{A77F9418-7FF7-4D52-A176-F1E006826C45}" type="pres">
      <dgm:prSet presAssocID="{D71125E3-EE95-409B-BA63-DD21F85336B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0377A16-CCDF-44BE-A970-426107606575}" type="pres">
      <dgm:prSet presAssocID="{D71125E3-EE95-409B-BA63-DD21F85336B5}" presName="childText" presStyleLbl="revTx" presStyleIdx="0" presStyleCnt="1">
        <dgm:presLayoutVars>
          <dgm:bulletEnabled val="1"/>
        </dgm:presLayoutVars>
      </dgm:prSet>
      <dgm:spPr/>
    </dgm:pt>
    <dgm:pt modelId="{A559DCDC-9329-4F0E-BF2B-F95D254A2110}" type="pres">
      <dgm:prSet presAssocID="{407848B9-A1A7-43BB-BA33-B8EFE2D3B3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225C6B-DA9B-45C1-AFEF-F231C67EA877}" type="pres">
      <dgm:prSet presAssocID="{8E2FC45B-69A3-459A-BFE3-9F56846CBE57}" presName="spacer" presStyleCnt="0"/>
      <dgm:spPr/>
    </dgm:pt>
    <dgm:pt modelId="{A69533F0-AB9A-4155-A47D-5D11D66581C9}" type="pres">
      <dgm:prSet presAssocID="{16750BB8-532B-4C12-A02A-D04DA61F88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15A2405-A56C-4645-9962-3A78D16DE94F}" srcId="{D71125E3-EE95-409B-BA63-DD21F85336B5}" destId="{F48A75EE-1A2D-41C8-9D0D-D8F5BF5168B3}" srcOrd="0" destOrd="0" parTransId="{2F3F3E04-7A66-4B5B-9C76-55D4E4B8593B}" sibTransId="{90D059D5-A7F8-4854-ACF1-DA5B457A2178}"/>
    <dgm:cxn modelId="{8856F021-CA8B-4552-A2A2-ABFC533ED442}" srcId="{63D37541-65D9-422C-A709-F1875A34741C}" destId="{407848B9-A1A7-43BB-BA33-B8EFE2D3B3E5}" srcOrd="1" destOrd="0" parTransId="{405C1A16-95E0-4CB4-B26F-BE36111C0EC3}" sibTransId="{8E2FC45B-69A3-459A-BFE3-9F56846CBE57}"/>
    <dgm:cxn modelId="{4D92702B-2656-4B8C-AAD7-1C374686C964}" type="presOf" srcId="{407848B9-A1A7-43BB-BA33-B8EFE2D3B3E5}" destId="{A559DCDC-9329-4F0E-BF2B-F95D254A2110}" srcOrd="0" destOrd="0" presId="urn:microsoft.com/office/officeart/2005/8/layout/vList2"/>
    <dgm:cxn modelId="{8E57FD2B-FC28-467E-8500-72AFC678C6BA}" type="presOf" srcId="{611D953F-1280-42A0-8666-2D99FD4C6753}" destId="{90377A16-CCDF-44BE-A970-426107606575}" srcOrd="0" destOrd="3" presId="urn:microsoft.com/office/officeart/2005/8/layout/vList2"/>
    <dgm:cxn modelId="{CD71E25E-A93D-40E3-B202-5E0F886FBA5D}" type="presOf" srcId="{D71125E3-EE95-409B-BA63-DD21F85336B5}" destId="{A77F9418-7FF7-4D52-A176-F1E006826C45}" srcOrd="0" destOrd="0" presId="urn:microsoft.com/office/officeart/2005/8/layout/vList2"/>
    <dgm:cxn modelId="{188C7573-48C2-4282-8583-25635A0D830A}" srcId="{63D37541-65D9-422C-A709-F1875A34741C}" destId="{16750BB8-532B-4C12-A02A-D04DA61F8894}" srcOrd="2" destOrd="0" parTransId="{D40DD56D-1577-48AC-B37E-F08EA5818BA1}" sibTransId="{A4BC39E5-5A29-4757-9784-AB9DF016D82D}"/>
    <dgm:cxn modelId="{E9CC8284-9DC6-4B09-B8F8-1BAF9272AE5B}" type="presOf" srcId="{16750BB8-532B-4C12-A02A-D04DA61F8894}" destId="{A69533F0-AB9A-4155-A47D-5D11D66581C9}" srcOrd="0" destOrd="0" presId="urn:microsoft.com/office/officeart/2005/8/layout/vList2"/>
    <dgm:cxn modelId="{F18A4F88-B3E0-4B49-8762-0A1D5DF48288}" type="presOf" srcId="{1EE2378D-1CF3-4A03-BBAA-1BE4886D875C}" destId="{90377A16-CCDF-44BE-A970-426107606575}" srcOrd="0" destOrd="1" presId="urn:microsoft.com/office/officeart/2005/8/layout/vList2"/>
    <dgm:cxn modelId="{57D17E8B-A877-4A72-8B12-DFA116418A37}" srcId="{D71125E3-EE95-409B-BA63-DD21F85336B5}" destId="{73833176-9039-4C62-889C-EEF482FF5BF2}" srcOrd="2" destOrd="0" parTransId="{5CFAB6EE-DA09-4174-A4CC-1429C5614C41}" sibTransId="{49F25201-B464-4A11-9BDD-A3113A9375F3}"/>
    <dgm:cxn modelId="{C42C8F91-214A-479F-B5AA-DC9649D5ED84}" type="presOf" srcId="{63D37541-65D9-422C-A709-F1875A34741C}" destId="{20F1DBBB-54A6-48E6-90CF-7E06E6209AB2}" srcOrd="0" destOrd="0" presId="urn:microsoft.com/office/officeart/2005/8/layout/vList2"/>
    <dgm:cxn modelId="{6DC9BBA3-9CA6-4101-9CCD-DD4B8A1D0EDE}" type="presOf" srcId="{F48A75EE-1A2D-41C8-9D0D-D8F5BF5168B3}" destId="{90377A16-CCDF-44BE-A970-426107606575}" srcOrd="0" destOrd="0" presId="urn:microsoft.com/office/officeart/2005/8/layout/vList2"/>
    <dgm:cxn modelId="{C4D632A9-30FE-4447-A1AF-6826EE8F785B}" srcId="{D71125E3-EE95-409B-BA63-DD21F85336B5}" destId="{1EE2378D-1CF3-4A03-BBAA-1BE4886D875C}" srcOrd="1" destOrd="0" parTransId="{C29DBD8C-EFD8-41FA-A2CA-829A6623322A}" sibTransId="{937A705E-D6BA-4766-B945-1BBB6C166904}"/>
    <dgm:cxn modelId="{5290A7AE-9B87-4971-8B5D-ECF4B66A92AC}" srcId="{D71125E3-EE95-409B-BA63-DD21F85336B5}" destId="{611D953F-1280-42A0-8666-2D99FD4C6753}" srcOrd="3" destOrd="0" parTransId="{6CB3C2B4-EB34-485E-83F2-D1BF9EB4A877}" sibTransId="{02F6AB16-E12F-4BE2-9481-ACABC04CA18E}"/>
    <dgm:cxn modelId="{7B560ABB-E60B-42C2-BA9B-62F69F1EDBFC}" srcId="{63D37541-65D9-422C-A709-F1875A34741C}" destId="{D71125E3-EE95-409B-BA63-DD21F85336B5}" srcOrd="0" destOrd="0" parTransId="{E67CE258-0046-42B3-BED2-F084C04C03E3}" sibTransId="{D17243D0-B5DF-4CE2-9CBB-E7665E76F7BE}"/>
    <dgm:cxn modelId="{3CEE69BD-145E-4EB2-9B92-963F73D24814}" type="presOf" srcId="{73833176-9039-4C62-889C-EEF482FF5BF2}" destId="{90377A16-CCDF-44BE-A970-426107606575}" srcOrd="0" destOrd="2" presId="urn:microsoft.com/office/officeart/2005/8/layout/vList2"/>
    <dgm:cxn modelId="{83A7F91F-503F-407E-942C-B45FA843C318}" type="presParOf" srcId="{20F1DBBB-54A6-48E6-90CF-7E06E6209AB2}" destId="{A77F9418-7FF7-4D52-A176-F1E006826C45}" srcOrd="0" destOrd="0" presId="urn:microsoft.com/office/officeart/2005/8/layout/vList2"/>
    <dgm:cxn modelId="{3ADCB298-1B0D-4CC3-A619-888EDC33D9A9}" type="presParOf" srcId="{20F1DBBB-54A6-48E6-90CF-7E06E6209AB2}" destId="{90377A16-CCDF-44BE-A970-426107606575}" srcOrd="1" destOrd="0" presId="urn:microsoft.com/office/officeart/2005/8/layout/vList2"/>
    <dgm:cxn modelId="{484D8531-811C-4C23-817B-D8FBB4B79CB2}" type="presParOf" srcId="{20F1DBBB-54A6-48E6-90CF-7E06E6209AB2}" destId="{A559DCDC-9329-4F0E-BF2B-F95D254A2110}" srcOrd="2" destOrd="0" presId="urn:microsoft.com/office/officeart/2005/8/layout/vList2"/>
    <dgm:cxn modelId="{DD37FCEE-1F17-4692-AE06-5E7AEDB10622}" type="presParOf" srcId="{20F1DBBB-54A6-48E6-90CF-7E06E6209AB2}" destId="{D2225C6B-DA9B-45C1-AFEF-F231C67EA877}" srcOrd="3" destOrd="0" presId="urn:microsoft.com/office/officeart/2005/8/layout/vList2"/>
    <dgm:cxn modelId="{5D378465-3BD9-4C5D-BC69-50998315F172}" type="presParOf" srcId="{20F1DBBB-54A6-48E6-90CF-7E06E6209AB2}" destId="{A69533F0-AB9A-4155-A47D-5D11D66581C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BF41283-749E-4848-AE1A-56D221E391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3502D4-97FC-4CCA-B5E5-4B2E8F2FB56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Según la lista a la que el usuario incorpora cada película, le da una valoración u otra automáticamente.</a:t>
          </a:r>
          <a:endParaRPr lang="en-US"/>
        </a:p>
      </dgm:t>
    </dgm:pt>
    <dgm:pt modelId="{B66DDC12-F4F8-44E4-B12E-E8F2DC9744BB}" type="parTrans" cxnId="{050B58E0-441C-4468-9181-0FDD0E477D46}">
      <dgm:prSet/>
      <dgm:spPr/>
      <dgm:t>
        <a:bodyPr/>
        <a:lstStyle/>
        <a:p>
          <a:endParaRPr lang="en-US"/>
        </a:p>
      </dgm:t>
    </dgm:pt>
    <dgm:pt modelId="{6B12809D-6CEF-4A2C-8023-9CFB6165B844}" type="sibTrans" cxnId="{050B58E0-441C-4468-9181-0FDD0E477D46}">
      <dgm:prSet/>
      <dgm:spPr/>
      <dgm:t>
        <a:bodyPr/>
        <a:lstStyle/>
        <a:p>
          <a:endParaRPr lang="en-US"/>
        </a:p>
      </dgm:t>
    </dgm:pt>
    <dgm:pt modelId="{7C5E484B-552B-4023-9023-C6664F2BDE0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“Visto”: Supone una nota de un 5.</a:t>
          </a:r>
          <a:endParaRPr lang="en-US" dirty="0"/>
        </a:p>
      </dgm:t>
    </dgm:pt>
    <dgm:pt modelId="{27AC02EF-DF02-43B9-8431-CBC897614D0B}" type="parTrans" cxnId="{61C723F1-B939-491A-BD95-16478502A820}">
      <dgm:prSet/>
      <dgm:spPr/>
      <dgm:t>
        <a:bodyPr/>
        <a:lstStyle/>
        <a:p>
          <a:endParaRPr lang="en-US"/>
        </a:p>
      </dgm:t>
    </dgm:pt>
    <dgm:pt modelId="{8F81EF22-9938-4FAF-B0CA-209ADF3D066C}" type="sibTrans" cxnId="{61C723F1-B939-491A-BD95-16478502A820}">
      <dgm:prSet/>
      <dgm:spPr/>
      <dgm:t>
        <a:bodyPr/>
        <a:lstStyle/>
        <a:p>
          <a:endParaRPr lang="en-US"/>
        </a:p>
      </dgm:t>
    </dgm:pt>
    <dgm:pt modelId="{3264C78A-0A36-4B00-8017-65DC75DD439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“Me gusta”: Supone una nota de un 10.</a:t>
          </a:r>
          <a:endParaRPr lang="en-US" dirty="0"/>
        </a:p>
      </dgm:t>
    </dgm:pt>
    <dgm:pt modelId="{569E872D-1126-4EE0-9D06-D34161A65FD2}" type="parTrans" cxnId="{008A4AB1-B0D8-423A-B723-816CEF3B022F}">
      <dgm:prSet/>
      <dgm:spPr/>
      <dgm:t>
        <a:bodyPr/>
        <a:lstStyle/>
        <a:p>
          <a:endParaRPr lang="en-US"/>
        </a:p>
      </dgm:t>
    </dgm:pt>
    <dgm:pt modelId="{056BDE91-DAB9-42A5-BA9F-068C69035218}" type="sibTrans" cxnId="{008A4AB1-B0D8-423A-B723-816CEF3B022F}">
      <dgm:prSet/>
      <dgm:spPr/>
      <dgm:t>
        <a:bodyPr/>
        <a:lstStyle/>
        <a:p>
          <a:endParaRPr lang="en-US"/>
        </a:p>
      </dgm:t>
    </dgm:pt>
    <dgm:pt modelId="{9B7AA7B6-7A47-4A7C-A94D-56D658C1507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Lista “No me gusta”: Supone una nota de un 0.</a:t>
          </a:r>
          <a:endParaRPr lang="en-US" dirty="0"/>
        </a:p>
      </dgm:t>
    </dgm:pt>
    <dgm:pt modelId="{A182A5C6-E039-4439-8E27-A20E6998B710}" type="parTrans" cxnId="{78C824A2-4E7D-4F5E-9F1E-FBE5A47E3F8F}">
      <dgm:prSet/>
      <dgm:spPr/>
      <dgm:t>
        <a:bodyPr/>
        <a:lstStyle/>
        <a:p>
          <a:endParaRPr lang="en-US"/>
        </a:p>
      </dgm:t>
    </dgm:pt>
    <dgm:pt modelId="{AD5B02B8-B936-47E5-9992-22A34CF722C5}" type="sibTrans" cxnId="{78C824A2-4E7D-4F5E-9F1E-FBE5A47E3F8F}">
      <dgm:prSet/>
      <dgm:spPr/>
      <dgm:t>
        <a:bodyPr/>
        <a:lstStyle/>
        <a:p>
          <a:endParaRPr lang="en-US"/>
        </a:p>
      </dgm:t>
    </dgm:pt>
    <dgm:pt modelId="{12E6260D-EABE-4CEC-9731-C02CE8F3712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Estas valoraciones están pensadas para hacer estadísticas generales.</a:t>
          </a:r>
          <a:endParaRPr lang="en-US"/>
        </a:p>
      </dgm:t>
    </dgm:pt>
    <dgm:pt modelId="{289921B1-1F51-47FE-AE12-FC9D33D57AFD}" type="parTrans" cxnId="{586C39CA-929F-40B5-9C1D-B646FF567369}">
      <dgm:prSet/>
      <dgm:spPr/>
      <dgm:t>
        <a:bodyPr/>
        <a:lstStyle/>
        <a:p>
          <a:endParaRPr lang="en-US"/>
        </a:p>
      </dgm:t>
    </dgm:pt>
    <dgm:pt modelId="{7E1D9283-93A7-4D1F-9FC8-3C6BB7DD70EE}" type="sibTrans" cxnId="{586C39CA-929F-40B5-9C1D-B646FF567369}">
      <dgm:prSet/>
      <dgm:spPr/>
      <dgm:t>
        <a:bodyPr/>
        <a:lstStyle/>
        <a:p>
          <a:endParaRPr lang="en-US"/>
        </a:p>
      </dgm:t>
    </dgm:pt>
    <dgm:pt modelId="{C46B76F8-D237-400F-BB8D-37FC0FAF470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Ejemplo: “Me gusta” = 121 usuarios, “No me gusta” = 53 usuarios, “Visto” = 59 usuarios. Valoración: 6,45/10.</a:t>
          </a:r>
          <a:endParaRPr lang="en-US" dirty="0"/>
        </a:p>
      </dgm:t>
    </dgm:pt>
    <dgm:pt modelId="{ADC9E019-1661-4D25-B28C-782F685BF2C5}" type="parTrans" cxnId="{8BCF2922-AE39-4093-B93D-5A33898AA5FD}">
      <dgm:prSet/>
      <dgm:spPr/>
      <dgm:t>
        <a:bodyPr/>
        <a:lstStyle/>
        <a:p>
          <a:endParaRPr lang="en-US"/>
        </a:p>
      </dgm:t>
    </dgm:pt>
    <dgm:pt modelId="{43B26CB1-FFDB-415E-99D1-1BB1AEA682BE}" type="sibTrans" cxnId="{8BCF2922-AE39-4093-B93D-5A33898AA5FD}">
      <dgm:prSet/>
      <dgm:spPr/>
      <dgm:t>
        <a:bodyPr/>
        <a:lstStyle/>
        <a:p>
          <a:endParaRPr lang="en-US"/>
        </a:p>
      </dgm:t>
    </dgm:pt>
    <dgm:pt modelId="{3CA461E5-401C-4CB3-81A0-728593733041}" type="pres">
      <dgm:prSet presAssocID="{DBF41283-749E-4848-AE1A-56D221E3916E}" presName="root" presStyleCnt="0">
        <dgm:presLayoutVars>
          <dgm:dir/>
          <dgm:resizeHandles val="exact"/>
        </dgm:presLayoutVars>
      </dgm:prSet>
      <dgm:spPr/>
    </dgm:pt>
    <dgm:pt modelId="{1371F3BD-D5C4-41D6-8481-71C0C47160D7}" type="pres">
      <dgm:prSet presAssocID="{403502D4-97FC-4CCA-B5E5-4B2E8F2FB562}" presName="compNode" presStyleCnt="0"/>
      <dgm:spPr/>
    </dgm:pt>
    <dgm:pt modelId="{F65AC175-3684-4689-9B22-16B3A43292E8}" type="pres">
      <dgm:prSet presAssocID="{403502D4-97FC-4CCA-B5E5-4B2E8F2FB562}" presName="bgRect" presStyleLbl="bgShp" presStyleIdx="0" presStyleCnt="6"/>
      <dgm:spPr/>
    </dgm:pt>
    <dgm:pt modelId="{65F8305A-C236-4F9C-840A-CD20B7BF5E50}" type="pres">
      <dgm:prSet presAssocID="{403502D4-97FC-4CCA-B5E5-4B2E8F2FB56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B24B745-A984-4104-8959-734414B6A0F8}" type="pres">
      <dgm:prSet presAssocID="{403502D4-97FC-4CCA-B5E5-4B2E8F2FB562}" presName="spaceRect" presStyleCnt="0"/>
      <dgm:spPr/>
    </dgm:pt>
    <dgm:pt modelId="{C7BAE50B-21BF-4BA8-9AB4-9542D1B32C11}" type="pres">
      <dgm:prSet presAssocID="{403502D4-97FC-4CCA-B5E5-4B2E8F2FB562}" presName="parTx" presStyleLbl="revTx" presStyleIdx="0" presStyleCnt="6">
        <dgm:presLayoutVars>
          <dgm:chMax val="0"/>
          <dgm:chPref val="0"/>
        </dgm:presLayoutVars>
      </dgm:prSet>
      <dgm:spPr/>
    </dgm:pt>
    <dgm:pt modelId="{E67E27ED-1B84-4FBE-9FAF-143823F9B2D6}" type="pres">
      <dgm:prSet presAssocID="{6B12809D-6CEF-4A2C-8023-9CFB6165B844}" presName="sibTrans" presStyleCnt="0"/>
      <dgm:spPr/>
    </dgm:pt>
    <dgm:pt modelId="{E9236BCF-3B85-42CA-B305-9885314425EE}" type="pres">
      <dgm:prSet presAssocID="{7C5E484B-552B-4023-9023-C6664F2BDE04}" presName="compNode" presStyleCnt="0"/>
      <dgm:spPr/>
    </dgm:pt>
    <dgm:pt modelId="{BC788405-74F5-43B2-AA39-5CD1E7425313}" type="pres">
      <dgm:prSet presAssocID="{7C5E484B-552B-4023-9023-C6664F2BDE04}" presName="bgRect" presStyleLbl="bgShp" presStyleIdx="1" presStyleCnt="6"/>
      <dgm:spPr/>
    </dgm:pt>
    <dgm:pt modelId="{6D00BFAB-9D90-41E8-B785-0228A6B9D8E3}" type="pres">
      <dgm:prSet presAssocID="{7C5E484B-552B-4023-9023-C6664F2BDE0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F06F6A4B-1395-43D2-A5C6-49F495757F3E}" type="pres">
      <dgm:prSet presAssocID="{7C5E484B-552B-4023-9023-C6664F2BDE04}" presName="spaceRect" presStyleCnt="0"/>
      <dgm:spPr/>
    </dgm:pt>
    <dgm:pt modelId="{2E4D7AEE-1FC5-44DF-9781-DD5511D7A90E}" type="pres">
      <dgm:prSet presAssocID="{7C5E484B-552B-4023-9023-C6664F2BDE04}" presName="parTx" presStyleLbl="revTx" presStyleIdx="1" presStyleCnt="6">
        <dgm:presLayoutVars>
          <dgm:chMax val="0"/>
          <dgm:chPref val="0"/>
        </dgm:presLayoutVars>
      </dgm:prSet>
      <dgm:spPr/>
    </dgm:pt>
    <dgm:pt modelId="{34A01D0B-B82A-46F5-9422-B5AF2C2C1638}" type="pres">
      <dgm:prSet presAssocID="{8F81EF22-9938-4FAF-B0CA-209ADF3D066C}" presName="sibTrans" presStyleCnt="0"/>
      <dgm:spPr/>
    </dgm:pt>
    <dgm:pt modelId="{3A2A6635-BB04-4B38-BF54-46BA1D199055}" type="pres">
      <dgm:prSet presAssocID="{3264C78A-0A36-4B00-8017-65DC75DD4390}" presName="compNode" presStyleCnt="0"/>
      <dgm:spPr/>
    </dgm:pt>
    <dgm:pt modelId="{F41930C9-BB93-4BCE-B6E8-7F53EE8BD728}" type="pres">
      <dgm:prSet presAssocID="{3264C78A-0A36-4B00-8017-65DC75DD4390}" presName="bgRect" presStyleLbl="bgShp" presStyleIdx="2" presStyleCnt="6"/>
      <dgm:spPr/>
    </dgm:pt>
    <dgm:pt modelId="{22913485-5DF9-4DB7-AC54-5F9E59CC0DAE}" type="pres">
      <dgm:prSet presAssocID="{3264C78A-0A36-4B00-8017-65DC75DD439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e"/>
        </a:ext>
      </dgm:extLst>
    </dgm:pt>
    <dgm:pt modelId="{27A35036-4361-4E13-BECD-E41E6BE515F6}" type="pres">
      <dgm:prSet presAssocID="{3264C78A-0A36-4B00-8017-65DC75DD4390}" presName="spaceRect" presStyleCnt="0"/>
      <dgm:spPr/>
    </dgm:pt>
    <dgm:pt modelId="{4F07B63F-B1AD-43E5-8D49-817E4553726A}" type="pres">
      <dgm:prSet presAssocID="{3264C78A-0A36-4B00-8017-65DC75DD4390}" presName="parTx" presStyleLbl="revTx" presStyleIdx="2" presStyleCnt="6">
        <dgm:presLayoutVars>
          <dgm:chMax val="0"/>
          <dgm:chPref val="0"/>
        </dgm:presLayoutVars>
      </dgm:prSet>
      <dgm:spPr/>
    </dgm:pt>
    <dgm:pt modelId="{C309B915-5EEB-4994-85BC-05699E40DDF4}" type="pres">
      <dgm:prSet presAssocID="{056BDE91-DAB9-42A5-BA9F-068C69035218}" presName="sibTrans" presStyleCnt="0"/>
      <dgm:spPr/>
    </dgm:pt>
    <dgm:pt modelId="{4F5C9B48-A526-49F9-A6DF-F4629945BD29}" type="pres">
      <dgm:prSet presAssocID="{9B7AA7B6-7A47-4A7C-A94D-56D658C15071}" presName="compNode" presStyleCnt="0"/>
      <dgm:spPr/>
    </dgm:pt>
    <dgm:pt modelId="{C4D103A1-D3A4-4E7F-A74E-BF978BF1F196}" type="pres">
      <dgm:prSet presAssocID="{9B7AA7B6-7A47-4A7C-A94D-56D658C15071}" presName="bgRect" presStyleLbl="bgShp" presStyleIdx="3" presStyleCnt="6"/>
      <dgm:spPr/>
    </dgm:pt>
    <dgm:pt modelId="{CA1A1122-B472-4CCD-B2DA-52568A895132}" type="pres">
      <dgm:prSet presAssocID="{9B7AA7B6-7A47-4A7C-A94D-56D658C150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 Notation"/>
        </a:ext>
      </dgm:extLst>
    </dgm:pt>
    <dgm:pt modelId="{C0A0CDC4-9115-4CC4-A784-2AF41B93F633}" type="pres">
      <dgm:prSet presAssocID="{9B7AA7B6-7A47-4A7C-A94D-56D658C15071}" presName="spaceRect" presStyleCnt="0"/>
      <dgm:spPr/>
    </dgm:pt>
    <dgm:pt modelId="{6C61B5D5-83F1-4EED-A710-5BBD545D7B3A}" type="pres">
      <dgm:prSet presAssocID="{9B7AA7B6-7A47-4A7C-A94D-56D658C15071}" presName="parTx" presStyleLbl="revTx" presStyleIdx="3" presStyleCnt="6">
        <dgm:presLayoutVars>
          <dgm:chMax val="0"/>
          <dgm:chPref val="0"/>
        </dgm:presLayoutVars>
      </dgm:prSet>
      <dgm:spPr/>
    </dgm:pt>
    <dgm:pt modelId="{2E1B5199-7F11-4278-B062-250760A601D1}" type="pres">
      <dgm:prSet presAssocID="{AD5B02B8-B936-47E5-9992-22A34CF722C5}" presName="sibTrans" presStyleCnt="0"/>
      <dgm:spPr/>
    </dgm:pt>
    <dgm:pt modelId="{EADB9612-4F24-4D35-81F2-BFD01DFE5401}" type="pres">
      <dgm:prSet presAssocID="{12E6260D-EABE-4CEC-9731-C02CE8F37129}" presName="compNode" presStyleCnt="0"/>
      <dgm:spPr/>
    </dgm:pt>
    <dgm:pt modelId="{FF47D099-326C-4B06-80CF-D0DB199A03B1}" type="pres">
      <dgm:prSet presAssocID="{12E6260D-EABE-4CEC-9731-C02CE8F37129}" presName="bgRect" presStyleLbl="bgShp" presStyleIdx="4" presStyleCnt="6"/>
      <dgm:spPr/>
    </dgm:pt>
    <dgm:pt modelId="{EDAEFD18-8559-41E5-914F-2761C0FFA651}" type="pres">
      <dgm:prSet presAssocID="{12E6260D-EABE-4CEC-9731-C02CE8F3712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706ADCC-54F8-4BBC-A040-94080C581F9B}" type="pres">
      <dgm:prSet presAssocID="{12E6260D-EABE-4CEC-9731-C02CE8F37129}" presName="spaceRect" presStyleCnt="0"/>
      <dgm:spPr/>
    </dgm:pt>
    <dgm:pt modelId="{06FFD574-6D14-4061-A0C2-F133A7E05E5D}" type="pres">
      <dgm:prSet presAssocID="{12E6260D-EABE-4CEC-9731-C02CE8F37129}" presName="parTx" presStyleLbl="revTx" presStyleIdx="4" presStyleCnt="6">
        <dgm:presLayoutVars>
          <dgm:chMax val="0"/>
          <dgm:chPref val="0"/>
        </dgm:presLayoutVars>
      </dgm:prSet>
      <dgm:spPr/>
    </dgm:pt>
    <dgm:pt modelId="{A07380E5-A404-4961-B0AA-0B175AD9C546}" type="pres">
      <dgm:prSet presAssocID="{7E1D9283-93A7-4D1F-9FC8-3C6BB7DD70EE}" presName="sibTrans" presStyleCnt="0"/>
      <dgm:spPr/>
    </dgm:pt>
    <dgm:pt modelId="{4273EF25-6BCD-4B17-ADD8-4EDCA07160C0}" type="pres">
      <dgm:prSet presAssocID="{C46B76F8-D237-400F-BB8D-37FC0FAF470D}" presName="compNode" presStyleCnt="0"/>
      <dgm:spPr/>
    </dgm:pt>
    <dgm:pt modelId="{AB616D95-2ECD-427A-9A3C-A2B2C6D79925}" type="pres">
      <dgm:prSet presAssocID="{C46B76F8-D237-400F-BB8D-37FC0FAF470D}" presName="bgRect" presStyleLbl="bgShp" presStyleIdx="5" presStyleCnt="6"/>
      <dgm:spPr/>
    </dgm:pt>
    <dgm:pt modelId="{84F3085C-EA51-4AC1-980F-EAD9CCFD272E}" type="pres">
      <dgm:prSet presAssocID="{C46B76F8-D237-400F-BB8D-37FC0FAF47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E8F411A-4605-48B4-9495-739E9BAC026E}" type="pres">
      <dgm:prSet presAssocID="{C46B76F8-D237-400F-BB8D-37FC0FAF470D}" presName="spaceRect" presStyleCnt="0"/>
      <dgm:spPr/>
    </dgm:pt>
    <dgm:pt modelId="{1F2E5B50-FEDF-484B-9C35-3ED5D3A507D6}" type="pres">
      <dgm:prSet presAssocID="{C46B76F8-D237-400F-BB8D-37FC0FAF470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3F2130D-960C-4F14-8F24-CF5FF17F1420}" type="presOf" srcId="{9B7AA7B6-7A47-4A7C-A94D-56D658C15071}" destId="{6C61B5D5-83F1-4EED-A710-5BBD545D7B3A}" srcOrd="0" destOrd="0" presId="urn:microsoft.com/office/officeart/2018/2/layout/IconVerticalSolidList"/>
    <dgm:cxn modelId="{8BCF2922-AE39-4093-B93D-5A33898AA5FD}" srcId="{DBF41283-749E-4848-AE1A-56D221E3916E}" destId="{C46B76F8-D237-400F-BB8D-37FC0FAF470D}" srcOrd="5" destOrd="0" parTransId="{ADC9E019-1661-4D25-B28C-782F685BF2C5}" sibTransId="{43B26CB1-FFDB-415E-99D1-1BB1AEA682BE}"/>
    <dgm:cxn modelId="{51A36D33-7374-43B7-89F8-2FB97365076D}" type="presOf" srcId="{3264C78A-0A36-4B00-8017-65DC75DD4390}" destId="{4F07B63F-B1AD-43E5-8D49-817E4553726A}" srcOrd="0" destOrd="0" presId="urn:microsoft.com/office/officeart/2018/2/layout/IconVerticalSolidList"/>
    <dgm:cxn modelId="{FADCF05B-1665-40D1-A7E2-EB7DEA826D83}" type="presOf" srcId="{7C5E484B-552B-4023-9023-C6664F2BDE04}" destId="{2E4D7AEE-1FC5-44DF-9781-DD5511D7A90E}" srcOrd="0" destOrd="0" presId="urn:microsoft.com/office/officeart/2018/2/layout/IconVerticalSolidList"/>
    <dgm:cxn modelId="{809A319B-1010-4490-8217-E40099B53B30}" type="presOf" srcId="{12E6260D-EABE-4CEC-9731-C02CE8F37129}" destId="{06FFD574-6D14-4061-A0C2-F133A7E05E5D}" srcOrd="0" destOrd="0" presId="urn:microsoft.com/office/officeart/2018/2/layout/IconVerticalSolidList"/>
    <dgm:cxn modelId="{78C824A2-4E7D-4F5E-9F1E-FBE5A47E3F8F}" srcId="{DBF41283-749E-4848-AE1A-56D221E3916E}" destId="{9B7AA7B6-7A47-4A7C-A94D-56D658C15071}" srcOrd="3" destOrd="0" parTransId="{A182A5C6-E039-4439-8E27-A20E6998B710}" sibTransId="{AD5B02B8-B936-47E5-9992-22A34CF722C5}"/>
    <dgm:cxn modelId="{008A4AB1-B0D8-423A-B723-816CEF3B022F}" srcId="{DBF41283-749E-4848-AE1A-56D221E3916E}" destId="{3264C78A-0A36-4B00-8017-65DC75DD4390}" srcOrd="2" destOrd="0" parTransId="{569E872D-1126-4EE0-9D06-D34161A65FD2}" sibTransId="{056BDE91-DAB9-42A5-BA9F-068C69035218}"/>
    <dgm:cxn modelId="{586C39CA-929F-40B5-9C1D-B646FF567369}" srcId="{DBF41283-749E-4848-AE1A-56D221E3916E}" destId="{12E6260D-EABE-4CEC-9731-C02CE8F37129}" srcOrd="4" destOrd="0" parTransId="{289921B1-1F51-47FE-AE12-FC9D33D57AFD}" sibTransId="{7E1D9283-93A7-4D1F-9FC8-3C6BB7DD70EE}"/>
    <dgm:cxn modelId="{B1774AD1-AC5A-46C8-836A-15B51FC50270}" type="presOf" srcId="{C46B76F8-D237-400F-BB8D-37FC0FAF470D}" destId="{1F2E5B50-FEDF-484B-9C35-3ED5D3A507D6}" srcOrd="0" destOrd="0" presId="urn:microsoft.com/office/officeart/2018/2/layout/IconVerticalSolidList"/>
    <dgm:cxn modelId="{CC62F8DA-8295-47F8-8E09-D33A7979C338}" type="presOf" srcId="{DBF41283-749E-4848-AE1A-56D221E3916E}" destId="{3CA461E5-401C-4CB3-81A0-728593733041}" srcOrd="0" destOrd="0" presId="urn:microsoft.com/office/officeart/2018/2/layout/IconVerticalSolidList"/>
    <dgm:cxn modelId="{050B58E0-441C-4468-9181-0FDD0E477D46}" srcId="{DBF41283-749E-4848-AE1A-56D221E3916E}" destId="{403502D4-97FC-4CCA-B5E5-4B2E8F2FB562}" srcOrd="0" destOrd="0" parTransId="{B66DDC12-F4F8-44E4-B12E-E8F2DC9744BB}" sibTransId="{6B12809D-6CEF-4A2C-8023-9CFB6165B844}"/>
    <dgm:cxn modelId="{61C723F1-B939-491A-BD95-16478502A820}" srcId="{DBF41283-749E-4848-AE1A-56D221E3916E}" destId="{7C5E484B-552B-4023-9023-C6664F2BDE04}" srcOrd="1" destOrd="0" parTransId="{27AC02EF-DF02-43B9-8431-CBC897614D0B}" sibTransId="{8F81EF22-9938-4FAF-B0CA-209ADF3D066C}"/>
    <dgm:cxn modelId="{AF19ADFA-7143-4840-8C32-3308CAB06C27}" type="presOf" srcId="{403502D4-97FC-4CCA-B5E5-4B2E8F2FB562}" destId="{C7BAE50B-21BF-4BA8-9AB4-9542D1B32C11}" srcOrd="0" destOrd="0" presId="urn:microsoft.com/office/officeart/2018/2/layout/IconVerticalSolidList"/>
    <dgm:cxn modelId="{8E645C6E-840C-4EC6-B646-3C3E527101FB}" type="presParOf" srcId="{3CA461E5-401C-4CB3-81A0-728593733041}" destId="{1371F3BD-D5C4-41D6-8481-71C0C47160D7}" srcOrd="0" destOrd="0" presId="urn:microsoft.com/office/officeart/2018/2/layout/IconVerticalSolidList"/>
    <dgm:cxn modelId="{5CFBB808-B0BB-48CD-8142-C4F5C799F280}" type="presParOf" srcId="{1371F3BD-D5C4-41D6-8481-71C0C47160D7}" destId="{F65AC175-3684-4689-9B22-16B3A43292E8}" srcOrd="0" destOrd="0" presId="urn:microsoft.com/office/officeart/2018/2/layout/IconVerticalSolidList"/>
    <dgm:cxn modelId="{25587A93-7EB6-4458-9160-11D048D8330D}" type="presParOf" srcId="{1371F3BD-D5C4-41D6-8481-71C0C47160D7}" destId="{65F8305A-C236-4F9C-840A-CD20B7BF5E50}" srcOrd="1" destOrd="0" presId="urn:microsoft.com/office/officeart/2018/2/layout/IconVerticalSolidList"/>
    <dgm:cxn modelId="{9434D04E-E943-447E-B5A9-8E7DC3D8C386}" type="presParOf" srcId="{1371F3BD-D5C4-41D6-8481-71C0C47160D7}" destId="{9B24B745-A984-4104-8959-734414B6A0F8}" srcOrd="2" destOrd="0" presId="urn:microsoft.com/office/officeart/2018/2/layout/IconVerticalSolidList"/>
    <dgm:cxn modelId="{5E680859-3CD8-4BC5-B204-A277DFAD8D3C}" type="presParOf" srcId="{1371F3BD-D5C4-41D6-8481-71C0C47160D7}" destId="{C7BAE50B-21BF-4BA8-9AB4-9542D1B32C11}" srcOrd="3" destOrd="0" presId="urn:microsoft.com/office/officeart/2018/2/layout/IconVerticalSolidList"/>
    <dgm:cxn modelId="{AE0E99A4-FC92-403C-B408-467AB4487B92}" type="presParOf" srcId="{3CA461E5-401C-4CB3-81A0-728593733041}" destId="{E67E27ED-1B84-4FBE-9FAF-143823F9B2D6}" srcOrd="1" destOrd="0" presId="urn:microsoft.com/office/officeart/2018/2/layout/IconVerticalSolidList"/>
    <dgm:cxn modelId="{EA0592E9-6E26-48CE-960D-E77530AF9278}" type="presParOf" srcId="{3CA461E5-401C-4CB3-81A0-728593733041}" destId="{E9236BCF-3B85-42CA-B305-9885314425EE}" srcOrd="2" destOrd="0" presId="urn:microsoft.com/office/officeart/2018/2/layout/IconVerticalSolidList"/>
    <dgm:cxn modelId="{1A4E3139-4C08-4186-B61D-C3CC3F022A22}" type="presParOf" srcId="{E9236BCF-3B85-42CA-B305-9885314425EE}" destId="{BC788405-74F5-43B2-AA39-5CD1E7425313}" srcOrd="0" destOrd="0" presId="urn:microsoft.com/office/officeart/2018/2/layout/IconVerticalSolidList"/>
    <dgm:cxn modelId="{5D2579F4-0E52-43DF-80B1-E2F2F3F52E00}" type="presParOf" srcId="{E9236BCF-3B85-42CA-B305-9885314425EE}" destId="{6D00BFAB-9D90-41E8-B785-0228A6B9D8E3}" srcOrd="1" destOrd="0" presId="urn:microsoft.com/office/officeart/2018/2/layout/IconVerticalSolidList"/>
    <dgm:cxn modelId="{18E36418-7A2B-4452-9713-147259B790A7}" type="presParOf" srcId="{E9236BCF-3B85-42CA-B305-9885314425EE}" destId="{F06F6A4B-1395-43D2-A5C6-49F495757F3E}" srcOrd="2" destOrd="0" presId="urn:microsoft.com/office/officeart/2018/2/layout/IconVerticalSolidList"/>
    <dgm:cxn modelId="{B23F50B4-2A87-4123-924A-73E038583C34}" type="presParOf" srcId="{E9236BCF-3B85-42CA-B305-9885314425EE}" destId="{2E4D7AEE-1FC5-44DF-9781-DD5511D7A90E}" srcOrd="3" destOrd="0" presId="urn:microsoft.com/office/officeart/2018/2/layout/IconVerticalSolidList"/>
    <dgm:cxn modelId="{13A6893D-0F9E-48F4-B982-E61FF54967D7}" type="presParOf" srcId="{3CA461E5-401C-4CB3-81A0-728593733041}" destId="{34A01D0B-B82A-46F5-9422-B5AF2C2C1638}" srcOrd="3" destOrd="0" presId="urn:microsoft.com/office/officeart/2018/2/layout/IconVerticalSolidList"/>
    <dgm:cxn modelId="{18AD22BB-EB74-4E2F-B774-C856A08CA811}" type="presParOf" srcId="{3CA461E5-401C-4CB3-81A0-728593733041}" destId="{3A2A6635-BB04-4B38-BF54-46BA1D199055}" srcOrd="4" destOrd="0" presId="urn:microsoft.com/office/officeart/2018/2/layout/IconVerticalSolidList"/>
    <dgm:cxn modelId="{31281CC9-5BE7-4E67-A5C9-618C461D2201}" type="presParOf" srcId="{3A2A6635-BB04-4B38-BF54-46BA1D199055}" destId="{F41930C9-BB93-4BCE-B6E8-7F53EE8BD728}" srcOrd="0" destOrd="0" presId="urn:microsoft.com/office/officeart/2018/2/layout/IconVerticalSolidList"/>
    <dgm:cxn modelId="{5DD7B5FD-1A2D-44C4-A2DE-F1A01D3D8381}" type="presParOf" srcId="{3A2A6635-BB04-4B38-BF54-46BA1D199055}" destId="{22913485-5DF9-4DB7-AC54-5F9E59CC0DAE}" srcOrd="1" destOrd="0" presId="urn:microsoft.com/office/officeart/2018/2/layout/IconVerticalSolidList"/>
    <dgm:cxn modelId="{EE1306C1-7B18-4A28-8B7E-B55C3747BEF3}" type="presParOf" srcId="{3A2A6635-BB04-4B38-BF54-46BA1D199055}" destId="{27A35036-4361-4E13-BECD-E41E6BE515F6}" srcOrd="2" destOrd="0" presId="urn:microsoft.com/office/officeart/2018/2/layout/IconVerticalSolidList"/>
    <dgm:cxn modelId="{56DE9997-8E1D-4F35-8223-200B96C1E898}" type="presParOf" srcId="{3A2A6635-BB04-4B38-BF54-46BA1D199055}" destId="{4F07B63F-B1AD-43E5-8D49-817E4553726A}" srcOrd="3" destOrd="0" presId="urn:microsoft.com/office/officeart/2018/2/layout/IconVerticalSolidList"/>
    <dgm:cxn modelId="{E5CB397C-F0E6-48FA-A3EA-EF2CB7981276}" type="presParOf" srcId="{3CA461E5-401C-4CB3-81A0-728593733041}" destId="{C309B915-5EEB-4994-85BC-05699E40DDF4}" srcOrd="5" destOrd="0" presId="urn:microsoft.com/office/officeart/2018/2/layout/IconVerticalSolidList"/>
    <dgm:cxn modelId="{2087FB69-5C3F-4178-87F8-F08D3D42B5B9}" type="presParOf" srcId="{3CA461E5-401C-4CB3-81A0-728593733041}" destId="{4F5C9B48-A526-49F9-A6DF-F4629945BD29}" srcOrd="6" destOrd="0" presId="urn:microsoft.com/office/officeart/2018/2/layout/IconVerticalSolidList"/>
    <dgm:cxn modelId="{BB50548E-4044-4FB5-B674-041562F83390}" type="presParOf" srcId="{4F5C9B48-A526-49F9-A6DF-F4629945BD29}" destId="{C4D103A1-D3A4-4E7F-A74E-BF978BF1F196}" srcOrd="0" destOrd="0" presId="urn:microsoft.com/office/officeart/2018/2/layout/IconVerticalSolidList"/>
    <dgm:cxn modelId="{CB95075E-DC72-4C7C-A442-BD2D8378875A}" type="presParOf" srcId="{4F5C9B48-A526-49F9-A6DF-F4629945BD29}" destId="{CA1A1122-B472-4CCD-B2DA-52568A895132}" srcOrd="1" destOrd="0" presId="urn:microsoft.com/office/officeart/2018/2/layout/IconVerticalSolidList"/>
    <dgm:cxn modelId="{B5E8F1F0-C94F-4D2D-A3EC-64A1A284BDAC}" type="presParOf" srcId="{4F5C9B48-A526-49F9-A6DF-F4629945BD29}" destId="{C0A0CDC4-9115-4CC4-A784-2AF41B93F633}" srcOrd="2" destOrd="0" presId="urn:microsoft.com/office/officeart/2018/2/layout/IconVerticalSolidList"/>
    <dgm:cxn modelId="{E5AD2D8D-50A5-486F-815E-3E9D6E9F1F04}" type="presParOf" srcId="{4F5C9B48-A526-49F9-A6DF-F4629945BD29}" destId="{6C61B5D5-83F1-4EED-A710-5BBD545D7B3A}" srcOrd="3" destOrd="0" presId="urn:microsoft.com/office/officeart/2018/2/layout/IconVerticalSolidList"/>
    <dgm:cxn modelId="{2B305634-5D5D-44BD-A0F1-E6C01FF33FCF}" type="presParOf" srcId="{3CA461E5-401C-4CB3-81A0-728593733041}" destId="{2E1B5199-7F11-4278-B062-250760A601D1}" srcOrd="7" destOrd="0" presId="urn:microsoft.com/office/officeart/2018/2/layout/IconVerticalSolidList"/>
    <dgm:cxn modelId="{153E37B9-78D1-40BD-A661-A411809C86D9}" type="presParOf" srcId="{3CA461E5-401C-4CB3-81A0-728593733041}" destId="{EADB9612-4F24-4D35-81F2-BFD01DFE5401}" srcOrd="8" destOrd="0" presId="urn:microsoft.com/office/officeart/2018/2/layout/IconVerticalSolidList"/>
    <dgm:cxn modelId="{B22D722C-2265-458A-A16F-E035D8BF0C10}" type="presParOf" srcId="{EADB9612-4F24-4D35-81F2-BFD01DFE5401}" destId="{FF47D099-326C-4B06-80CF-D0DB199A03B1}" srcOrd="0" destOrd="0" presId="urn:microsoft.com/office/officeart/2018/2/layout/IconVerticalSolidList"/>
    <dgm:cxn modelId="{F9271786-470A-4C65-8261-5F473324C8C2}" type="presParOf" srcId="{EADB9612-4F24-4D35-81F2-BFD01DFE5401}" destId="{EDAEFD18-8559-41E5-914F-2761C0FFA651}" srcOrd="1" destOrd="0" presId="urn:microsoft.com/office/officeart/2018/2/layout/IconVerticalSolidList"/>
    <dgm:cxn modelId="{862335FD-A7AE-4C5D-9C73-2CE09A764B94}" type="presParOf" srcId="{EADB9612-4F24-4D35-81F2-BFD01DFE5401}" destId="{4706ADCC-54F8-4BBC-A040-94080C581F9B}" srcOrd="2" destOrd="0" presId="urn:microsoft.com/office/officeart/2018/2/layout/IconVerticalSolidList"/>
    <dgm:cxn modelId="{221613FB-F38B-466A-9A6C-74802B24A861}" type="presParOf" srcId="{EADB9612-4F24-4D35-81F2-BFD01DFE5401}" destId="{06FFD574-6D14-4061-A0C2-F133A7E05E5D}" srcOrd="3" destOrd="0" presId="urn:microsoft.com/office/officeart/2018/2/layout/IconVerticalSolidList"/>
    <dgm:cxn modelId="{9FF3A9CA-A2F7-40C4-9103-9DEEB95CAC70}" type="presParOf" srcId="{3CA461E5-401C-4CB3-81A0-728593733041}" destId="{A07380E5-A404-4961-B0AA-0B175AD9C546}" srcOrd="9" destOrd="0" presId="urn:microsoft.com/office/officeart/2018/2/layout/IconVerticalSolidList"/>
    <dgm:cxn modelId="{F9C34CF8-69E4-4E45-8A85-08F09B3E4C14}" type="presParOf" srcId="{3CA461E5-401C-4CB3-81A0-728593733041}" destId="{4273EF25-6BCD-4B17-ADD8-4EDCA07160C0}" srcOrd="10" destOrd="0" presId="urn:microsoft.com/office/officeart/2018/2/layout/IconVerticalSolidList"/>
    <dgm:cxn modelId="{F333467D-AF77-4433-9BC4-AA0EF9A8D266}" type="presParOf" srcId="{4273EF25-6BCD-4B17-ADD8-4EDCA07160C0}" destId="{AB616D95-2ECD-427A-9A3C-A2B2C6D79925}" srcOrd="0" destOrd="0" presId="urn:microsoft.com/office/officeart/2018/2/layout/IconVerticalSolidList"/>
    <dgm:cxn modelId="{E59C0112-E272-4178-AA0A-83008BFD9AD3}" type="presParOf" srcId="{4273EF25-6BCD-4B17-ADD8-4EDCA07160C0}" destId="{84F3085C-EA51-4AC1-980F-EAD9CCFD272E}" srcOrd="1" destOrd="0" presId="urn:microsoft.com/office/officeart/2018/2/layout/IconVerticalSolidList"/>
    <dgm:cxn modelId="{0EF7A872-FC48-4F7E-8409-C42E3B1AA120}" type="presParOf" srcId="{4273EF25-6BCD-4B17-ADD8-4EDCA07160C0}" destId="{AE8F411A-4605-48B4-9495-739E9BAC026E}" srcOrd="2" destOrd="0" presId="urn:microsoft.com/office/officeart/2018/2/layout/IconVerticalSolidList"/>
    <dgm:cxn modelId="{05BDF21B-154B-48B6-804E-B0CE263E9298}" type="presParOf" srcId="{4273EF25-6BCD-4B17-ADD8-4EDCA07160C0}" destId="{1F2E5B50-FEDF-484B-9C35-3ED5D3A50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DB6E46-B49B-40FC-981F-9868E6D7F5B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32EA44C-1F06-40A5-BD94-72FD5202B8D2}">
      <dgm:prSet/>
      <dgm:spPr/>
      <dgm:t>
        <a:bodyPr/>
        <a:lstStyle/>
        <a:p>
          <a:r>
            <a:rPr lang="es-ES"/>
            <a:t>Página “Nuevo”: Muestra las películas orden cronológico, las más recientes primero.</a:t>
          </a:r>
          <a:endParaRPr lang="en-US"/>
        </a:p>
      </dgm:t>
    </dgm:pt>
    <dgm:pt modelId="{8704AE30-D1A4-4C17-B40F-FAC0EA945EF6}" type="parTrans" cxnId="{4ABDD36E-6663-4C0C-9CBB-015B16E534A3}">
      <dgm:prSet/>
      <dgm:spPr/>
      <dgm:t>
        <a:bodyPr/>
        <a:lstStyle/>
        <a:p>
          <a:endParaRPr lang="en-US"/>
        </a:p>
      </dgm:t>
    </dgm:pt>
    <dgm:pt modelId="{CF9FDA09-0FDC-46B3-921F-5CF0B0D7901A}" type="sibTrans" cxnId="{4ABDD36E-6663-4C0C-9CBB-015B16E534A3}">
      <dgm:prSet/>
      <dgm:spPr/>
      <dgm:t>
        <a:bodyPr/>
        <a:lstStyle/>
        <a:p>
          <a:endParaRPr lang="en-US"/>
        </a:p>
      </dgm:t>
    </dgm:pt>
    <dgm:pt modelId="{E53C5644-435C-4087-917D-F25037857831}">
      <dgm:prSet/>
      <dgm:spPr/>
      <dgm:t>
        <a:bodyPr/>
        <a:lstStyle/>
        <a:p>
          <a:r>
            <a:rPr lang="es-ES"/>
            <a:t>Página “Popular”: Muestra las películas en orden de valoración, y en caso de empate o ninguna valoración, en orden cronológico.</a:t>
          </a:r>
          <a:endParaRPr lang="en-US"/>
        </a:p>
      </dgm:t>
    </dgm:pt>
    <dgm:pt modelId="{EF6D6007-BF0D-46C2-A0DA-918F0FCFA362}" type="parTrans" cxnId="{ADAA3DB8-C45B-4EC9-AFB8-80F51962414B}">
      <dgm:prSet/>
      <dgm:spPr/>
      <dgm:t>
        <a:bodyPr/>
        <a:lstStyle/>
        <a:p>
          <a:endParaRPr lang="en-US"/>
        </a:p>
      </dgm:t>
    </dgm:pt>
    <dgm:pt modelId="{0DF6D9AD-05C2-4ED8-A4AE-45D6EB3AC911}" type="sibTrans" cxnId="{ADAA3DB8-C45B-4EC9-AFB8-80F51962414B}">
      <dgm:prSet/>
      <dgm:spPr/>
      <dgm:t>
        <a:bodyPr/>
        <a:lstStyle/>
        <a:p>
          <a:endParaRPr lang="en-US"/>
        </a:p>
      </dgm:t>
    </dgm:pt>
    <dgm:pt modelId="{49973595-0C00-49AC-8752-52A00F522C86}">
      <dgm:prSet/>
      <dgm:spPr/>
      <dgm:t>
        <a:bodyPr/>
        <a:lstStyle/>
        <a:p>
          <a:r>
            <a:rPr lang="es-ES"/>
            <a:t>Página “Listas”: Las listas del usuario.</a:t>
          </a:r>
          <a:endParaRPr lang="en-US"/>
        </a:p>
      </dgm:t>
    </dgm:pt>
    <dgm:pt modelId="{67C0C4DD-1B38-472A-8716-974AD6342B93}" type="parTrans" cxnId="{1CFDEA7E-1837-4519-ACE3-68D46D7650FC}">
      <dgm:prSet/>
      <dgm:spPr/>
      <dgm:t>
        <a:bodyPr/>
        <a:lstStyle/>
        <a:p>
          <a:endParaRPr lang="en-US"/>
        </a:p>
      </dgm:t>
    </dgm:pt>
    <dgm:pt modelId="{EFC7B4FB-E4B4-46E1-91E2-B8E0AFDF8DAC}" type="sibTrans" cxnId="{1CFDEA7E-1837-4519-ACE3-68D46D7650FC}">
      <dgm:prSet/>
      <dgm:spPr/>
      <dgm:t>
        <a:bodyPr/>
        <a:lstStyle/>
        <a:p>
          <a:endParaRPr lang="en-US"/>
        </a:p>
      </dgm:t>
    </dgm:pt>
    <dgm:pt modelId="{CBF9D2B2-2F69-4DC2-AB72-B9C1B698E49B}">
      <dgm:prSet/>
      <dgm:spPr/>
      <dgm:t>
        <a:bodyPr/>
        <a:lstStyle/>
        <a:p>
          <a:r>
            <a:rPr lang="es-ES"/>
            <a:t>Barra de búsqueda: Busca películas según el nombre o nombre original.</a:t>
          </a:r>
          <a:endParaRPr lang="en-US"/>
        </a:p>
      </dgm:t>
    </dgm:pt>
    <dgm:pt modelId="{1EBDA9D8-719F-471C-9F48-3A5F10BB6601}" type="parTrans" cxnId="{4DD51916-1261-4D0E-ADF9-7B9C291A8E7F}">
      <dgm:prSet/>
      <dgm:spPr/>
      <dgm:t>
        <a:bodyPr/>
        <a:lstStyle/>
        <a:p>
          <a:endParaRPr lang="en-US"/>
        </a:p>
      </dgm:t>
    </dgm:pt>
    <dgm:pt modelId="{54140BD4-10E1-4687-8270-A7FCCD20CC9F}" type="sibTrans" cxnId="{4DD51916-1261-4D0E-ADF9-7B9C291A8E7F}">
      <dgm:prSet/>
      <dgm:spPr/>
      <dgm:t>
        <a:bodyPr/>
        <a:lstStyle/>
        <a:p>
          <a:endParaRPr lang="en-US"/>
        </a:p>
      </dgm:t>
    </dgm:pt>
    <dgm:pt modelId="{435DB899-F643-429A-A13F-F0249DE61916}" type="pres">
      <dgm:prSet presAssocID="{D0DB6E46-B49B-40FC-981F-9868E6D7F5B4}" presName="linear" presStyleCnt="0">
        <dgm:presLayoutVars>
          <dgm:animLvl val="lvl"/>
          <dgm:resizeHandles val="exact"/>
        </dgm:presLayoutVars>
      </dgm:prSet>
      <dgm:spPr/>
    </dgm:pt>
    <dgm:pt modelId="{0BA8E0C4-93DB-4B47-A613-6DCC0ACDF0E3}" type="pres">
      <dgm:prSet presAssocID="{832EA44C-1F06-40A5-BD94-72FD5202B8D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88B994-0B07-41F2-A383-CABD03EF6C12}" type="pres">
      <dgm:prSet presAssocID="{CF9FDA09-0FDC-46B3-921F-5CF0B0D7901A}" presName="spacer" presStyleCnt="0"/>
      <dgm:spPr/>
    </dgm:pt>
    <dgm:pt modelId="{57397B97-9131-41FA-96A3-20AF66481F5B}" type="pres">
      <dgm:prSet presAssocID="{E53C5644-435C-4087-917D-F250378578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F1A6F3-C181-42FB-9347-E8305698D63C}" type="pres">
      <dgm:prSet presAssocID="{0DF6D9AD-05C2-4ED8-A4AE-45D6EB3AC911}" presName="spacer" presStyleCnt="0"/>
      <dgm:spPr/>
    </dgm:pt>
    <dgm:pt modelId="{82D6D203-EC66-4E15-88CA-379F90BBAD71}" type="pres">
      <dgm:prSet presAssocID="{49973595-0C00-49AC-8752-52A00F522C8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3FE333C-CB27-4B49-81CB-AC1947510FD7}" type="pres">
      <dgm:prSet presAssocID="{EFC7B4FB-E4B4-46E1-91E2-B8E0AFDF8DAC}" presName="spacer" presStyleCnt="0"/>
      <dgm:spPr/>
    </dgm:pt>
    <dgm:pt modelId="{6A88241B-AD45-4DB8-9942-9B981134B81D}" type="pres">
      <dgm:prSet presAssocID="{CBF9D2B2-2F69-4DC2-AB72-B9C1B698E4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B32A0E-BA05-40D7-BD9D-CC18B76AFFCB}" type="presOf" srcId="{49973595-0C00-49AC-8752-52A00F522C86}" destId="{82D6D203-EC66-4E15-88CA-379F90BBAD71}" srcOrd="0" destOrd="0" presId="urn:microsoft.com/office/officeart/2005/8/layout/vList2"/>
    <dgm:cxn modelId="{4DD51916-1261-4D0E-ADF9-7B9C291A8E7F}" srcId="{D0DB6E46-B49B-40FC-981F-9868E6D7F5B4}" destId="{CBF9D2B2-2F69-4DC2-AB72-B9C1B698E49B}" srcOrd="3" destOrd="0" parTransId="{1EBDA9D8-719F-471C-9F48-3A5F10BB6601}" sibTransId="{54140BD4-10E1-4687-8270-A7FCCD20CC9F}"/>
    <dgm:cxn modelId="{4ABDD36E-6663-4C0C-9CBB-015B16E534A3}" srcId="{D0DB6E46-B49B-40FC-981F-9868E6D7F5B4}" destId="{832EA44C-1F06-40A5-BD94-72FD5202B8D2}" srcOrd="0" destOrd="0" parTransId="{8704AE30-D1A4-4C17-B40F-FAC0EA945EF6}" sibTransId="{CF9FDA09-0FDC-46B3-921F-5CF0B0D7901A}"/>
    <dgm:cxn modelId="{1CFDEA7E-1837-4519-ACE3-68D46D7650FC}" srcId="{D0DB6E46-B49B-40FC-981F-9868E6D7F5B4}" destId="{49973595-0C00-49AC-8752-52A00F522C86}" srcOrd="2" destOrd="0" parTransId="{67C0C4DD-1B38-472A-8716-974AD6342B93}" sibTransId="{EFC7B4FB-E4B4-46E1-91E2-B8E0AFDF8DAC}"/>
    <dgm:cxn modelId="{4FC7BB8C-38C4-4F44-A5C1-2076F7C04E21}" type="presOf" srcId="{E53C5644-435C-4087-917D-F25037857831}" destId="{57397B97-9131-41FA-96A3-20AF66481F5B}" srcOrd="0" destOrd="0" presId="urn:microsoft.com/office/officeart/2005/8/layout/vList2"/>
    <dgm:cxn modelId="{ADAA3DB8-C45B-4EC9-AFB8-80F51962414B}" srcId="{D0DB6E46-B49B-40FC-981F-9868E6D7F5B4}" destId="{E53C5644-435C-4087-917D-F25037857831}" srcOrd="1" destOrd="0" parTransId="{EF6D6007-BF0D-46C2-A0DA-918F0FCFA362}" sibTransId="{0DF6D9AD-05C2-4ED8-A4AE-45D6EB3AC911}"/>
    <dgm:cxn modelId="{A240C7BC-50B2-4411-A8D7-AE9D0266705D}" type="presOf" srcId="{D0DB6E46-B49B-40FC-981F-9868E6D7F5B4}" destId="{435DB899-F643-429A-A13F-F0249DE61916}" srcOrd="0" destOrd="0" presId="urn:microsoft.com/office/officeart/2005/8/layout/vList2"/>
    <dgm:cxn modelId="{1D7033EC-0C2D-4883-B2F3-968FAE368273}" type="presOf" srcId="{832EA44C-1F06-40A5-BD94-72FD5202B8D2}" destId="{0BA8E0C4-93DB-4B47-A613-6DCC0ACDF0E3}" srcOrd="0" destOrd="0" presId="urn:microsoft.com/office/officeart/2005/8/layout/vList2"/>
    <dgm:cxn modelId="{E7A817FE-A066-4FF2-9512-1E6270F4E3B5}" type="presOf" srcId="{CBF9D2B2-2F69-4DC2-AB72-B9C1B698E49B}" destId="{6A88241B-AD45-4DB8-9942-9B981134B81D}" srcOrd="0" destOrd="0" presId="urn:microsoft.com/office/officeart/2005/8/layout/vList2"/>
    <dgm:cxn modelId="{8234C1AF-6190-44D3-87B9-CC8D850906E9}" type="presParOf" srcId="{435DB899-F643-429A-A13F-F0249DE61916}" destId="{0BA8E0C4-93DB-4B47-A613-6DCC0ACDF0E3}" srcOrd="0" destOrd="0" presId="urn:microsoft.com/office/officeart/2005/8/layout/vList2"/>
    <dgm:cxn modelId="{F17E0C0C-E8E2-46E7-8E36-DED574D88802}" type="presParOf" srcId="{435DB899-F643-429A-A13F-F0249DE61916}" destId="{9188B994-0B07-41F2-A383-CABD03EF6C12}" srcOrd="1" destOrd="0" presId="urn:microsoft.com/office/officeart/2005/8/layout/vList2"/>
    <dgm:cxn modelId="{F6343B25-C6D4-4CF3-B9D6-C5473ABF72D2}" type="presParOf" srcId="{435DB899-F643-429A-A13F-F0249DE61916}" destId="{57397B97-9131-41FA-96A3-20AF66481F5B}" srcOrd="2" destOrd="0" presId="urn:microsoft.com/office/officeart/2005/8/layout/vList2"/>
    <dgm:cxn modelId="{DDCDDAA3-E28C-4DDB-BB95-931026206C93}" type="presParOf" srcId="{435DB899-F643-429A-A13F-F0249DE61916}" destId="{8FF1A6F3-C181-42FB-9347-E8305698D63C}" srcOrd="3" destOrd="0" presId="urn:microsoft.com/office/officeart/2005/8/layout/vList2"/>
    <dgm:cxn modelId="{7AA897C7-32F5-4AD5-83B2-9AECB7961369}" type="presParOf" srcId="{435DB899-F643-429A-A13F-F0249DE61916}" destId="{82D6D203-EC66-4E15-88CA-379F90BBAD71}" srcOrd="4" destOrd="0" presId="urn:microsoft.com/office/officeart/2005/8/layout/vList2"/>
    <dgm:cxn modelId="{E572CFBA-64FC-48B2-AC1E-729EF9E3551C}" type="presParOf" srcId="{435DB899-F643-429A-A13F-F0249DE61916}" destId="{73FE333C-CB27-4B49-81CB-AC1947510FD7}" srcOrd="5" destOrd="0" presId="urn:microsoft.com/office/officeart/2005/8/layout/vList2"/>
    <dgm:cxn modelId="{F0C82057-3C69-4749-ABFB-2D3152453B73}" type="presParOf" srcId="{435DB899-F643-429A-A13F-F0249DE61916}" destId="{6A88241B-AD45-4DB8-9942-9B981134B81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1CE7255-CE62-4E46-817C-26030FE5741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57960428-AB67-41B6-80A5-BC757794FEA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Laravel (PHP) + Blade + Vite</a:t>
          </a:r>
          <a:endParaRPr lang="en-US"/>
        </a:p>
      </dgm:t>
    </dgm:pt>
    <dgm:pt modelId="{0BE6F4B8-FDD3-46CF-B9DC-A79189E232AB}" type="parTrans" cxnId="{7236C2D4-E1CF-4776-8A88-B4421B014B9C}">
      <dgm:prSet/>
      <dgm:spPr/>
      <dgm:t>
        <a:bodyPr/>
        <a:lstStyle/>
        <a:p>
          <a:endParaRPr lang="en-US"/>
        </a:p>
      </dgm:t>
    </dgm:pt>
    <dgm:pt modelId="{FEFB6B40-6F49-408D-A25B-DB6DE39439DF}" type="sibTrans" cxnId="{7236C2D4-E1CF-4776-8A88-B4421B014B9C}">
      <dgm:prSet/>
      <dgm:spPr/>
      <dgm:t>
        <a:bodyPr/>
        <a:lstStyle/>
        <a:p>
          <a:endParaRPr lang="en-US"/>
        </a:p>
      </dgm:t>
    </dgm:pt>
    <dgm:pt modelId="{69D339B4-3BF8-4B77-85C9-13D5BB0AE25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Base de datos MySQL</a:t>
          </a:r>
          <a:endParaRPr lang="en-US"/>
        </a:p>
      </dgm:t>
    </dgm:pt>
    <dgm:pt modelId="{F661D7DD-5B49-4973-9888-26EBCF7528E7}" type="parTrans" cxnId="{DA0DC3AB-FA7D-4A3B-831F-7DC07CE34BDD}">
      <dgm:prSet/>
      <dgm:spPr/>
      <dgm:t>
        <a:bodyPr/>
        <a:lstStyle/>
        <a:p>
          <a:endParaRPr lang="en-US"/>
        </a:p>
      </dgm:t>
    </dgm:pt>
    <dgm:pt modelId="{79BAD407-CDAC-4600-84D1-CDCFB561AED3}" type="sibTrans" cxnId="{DA0DC3AB-FA7D-4A3B-831F-7DC07CE34BDD}">
      <dgm:prSet/>
      <dgm:spPr/>
      <dgm:t>
        <a:bodyPr/>
        <a:lstStyle/>
        <a:p>
          <a:endParaRPr lang="en-US"/>
        </a:p>
      </dgm:t>
    </dgm:pt>
    <dgm:pt modelId="{3C443E03-958D-4FFF-9CA6-B729BC76277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CSS &amp; JavaScript</a:t>
          </a:r>
          <a:endParaRPr lang="en-US" dirty="0"/>
        </a:p>
      </dgm:t>
    </dgm:pt>
    <dgm:pt modelId="{04CB9D48-5D73-4CDC-99CE-DB3F4E191C5C}" type="parTrans" cxnId="{ACD08117-9E0F-4446-8763-35A4BCEBE802}">
      <dgm:prSet/>
      <dgm:spPr/>
      <dgm:t>
        <a:bodyPr/>
        <a:lstStyle/>
        <a:p>
          <a:endParaRPr lang="en-US"/>
        </a:p>
      </dgm:t>
    </dgm:pt>
    <dgm:pt modelId="{3ACCD159-A5F1-42B1-A3F3-B965FFFBCB7A}" type="sibTrans" cxnId="{ACD08117-9E0F-4446-8763-35A4BCEBE802}">
      <dgm:prSet/>
      <dgm:spPr/>
      <dgm:t>
        <a:bodyPr/>
        <a:lstStyle/>
        <a:p>
          <a:endParaRPr lang="en-US"/>
        </a:p>
      </dgm:t>
    </dgm:pt>
    <dgm:pt modelId="{7457E269-2B05-421E-9506-521374BE432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Apache</a:t>
          </a:r>
          <a:endParaRPr lang="en-US"/>
        </a:p>
      </dgm:t>
    </dgm:pt>
    <dgm:pt modelId="{AB832294-681B-434F-9680-B33D4B48E13D}" type="parTrans" cxnId="{2D7724F9-AC83-4A55-91FA-38CFFA19DBD9}">
      <dgm:prSet/>
      <dgm:spPr/>
      <dgm:t>
        <a:bodyPr/>
        <a:lstStyle/>
        <a:p>
          <a:endParaRPr lang="en-US"/>
        </a:p>
      </dgm:t>
    </dgm:pt>
    <dgm:pt modelId="{B394D053-E339-4163-8D8D-3100DF38FE84}" type="sibTrans" cxnId="{2D7724F9-AC83-4A55-91FA-38CFFA19DBD9}">
      <dgm:prSet/>
      <dgm:spPr/>
      <dgm:t>
        <a:bodyPr/>
        <a:lstStyle/>
        <a:p>
          <a:endParaRPr lang="en-US"/>
        </a:p>
      </dgm:t>
    </dgm:pt>
    <dgm:pt modelId="{61EC124D-BFFF-4CD1-B52E-F3BEEF153FC3}" type="pres">
      <dgm:prSet presAssocID="{F1CE7255-CE62-4E46-817C-26030FE57416}" presName="root" presStyleCnt="0">
        <dgm:presLayoutVars>
          <dgm:dir/>
          <dgm:resizeHandles val="exact"/>
        </dgm:presLayoutVars>
      </dgm:prSet>
      <dgm:spPr/>
    </dgm:pt>
    <dgm:pt modelId="{2C535AE4-FAC6-44E0-9280-E7594DC219E3}" type="pres">
      <dgm:prSet presAssocID="{57960428-AB67-41B6-80A5-BC757794FEA3}" presName="compNode" presStyleCnt="0"/>
      <dgm:spPr/>
    </dgm:pt>
    <dgm:pt modelId="{7C6919C2-A61A-4434-8C40-034245D7F266}" type="pres">
      <dgm:prSet presAssocID="{57960428-AB67-41B6-80A5-BC757794FEA3}" presName="bgRect" presStyleLbl="bgShp" presStyleIdx="0" presStyleCnt="4"/>
      <dgm:spPr/>
    </dgm:pt>
    <dgm:pt modelId="{B7188DE1-E594-487D-BFDF-989E779EE8FC}" type="pres">
      <dgm:prSet presAssocID="{57960428-AB67-41B6-80A5-BC757794FEA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BA1DF8E7-F172-498B-B651-7B1C1FCBABCC}" type="pres">
      <dgm:prSet presAssocID="{57960428-AB67-41B6-80A5-BC757794FEA3}" presName="spaceRect" presStyleCnt="0"/>
      <dgm:spPr/>
    </dgm:pt>
    <dgm:pt modelId="{9D231ABC-CE9C-46AC-9A9C-2E7C65AD5556}" type="pres">
      <dgm:prSet presAssocID="{57960428-AB67-41B6-80A5-BC757794FEA3}" presName="parTx" presStyleLbl="revTx" presStyleIdx="0" presStyleCnt="4">
        <dgm:presLayoutVars>
          <dgm:chMax val="0"/>
          <dgm:chPref val="0"/>
        </dgm:presLayoutVars>
      </dgm:prSet>
      <dgm:spPr/>
    </dgm:pt>
    <dgm:pt modelId="{4F1A29F6-FC05-42A0-8C6C-BBD445671042}" type="pres">
      <dgm:prSet presAssocID="{FEFB6B40-6F49-408D-A25B-DB6DE39439DF}" presName="sibTrans" presStyleCnt="0"/>
      <dgm:spPr/>
    </dgm:pt>
    <dgm:pt modelId="{CDBF3ED9-4E25-4820-9732-456D0F1D8035}" type="pres">
      <dgm:prSet presAssocID="{69D339B4-3BF8-4B77-85C9-13D5BB0AE25A}" presName="compNode" presStyleCnt="0"/>
      <dgm:spPr/>
    </dgm:pt>
    <dgm:pt modelId="{E98F679E-7DA4-4F37-BD6B-3EB5B4A4B244}" type="pres">
      <dgm:prSet presAssocID="{69D339B4-3BF8-4B77-85C9-13D5BB0AE25A}" presName="bgRect" presStyleLbl="bgShp" presStyleIdx="1" presStyleCnt="4"/>
      <dgm:spPr/>
    </dgm:pt>
    <dgm:pt modelId="{4257FC8C-E49E-4324-A914-ECA40CE64353}" type="pres">
      <dgm:prSet presAssocID="{69D339B4-3BF8-4B77-85C9-13D5BB0AE2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9405433F-F1A2-4A8A-836B-5F73A5A9A46C}" type="pres">
      <dgm:prSet presAssocID="{69D339B4-3BF8-4B77-85C9-13D5BB0AE25A}" presName="spaceRect" presStyleCnt="0"/>
      <dgm:spPr/>
    </dgm:pt>
    <dgm:pt modelId="{73641620-165A-48E6-9B7B-2D851F9230F3}" type="pres">
      <dgm:prSet presAssocID="{69D339B4-3BF8-4B77-85C9-13D5BB0AE25A}" presName="parTx" presStyleLbl="revTx" presStyleIdx="1" presStyleCnt="4">
        <dgm:presLayoutVars>
          <dgm:chMax val="0"/>
          <dgm:chPref val="0"/>
        </dgm:presLayoutVars>
      </dgm:prSet>
      <dgm:spPr/>
    </dgm:pt>
    <dgm:pt modelId="{39240169-052E-4431-99EF-A71D184D28C5}" type="pres">
      <dgm:prSet presAssocID="{79BAD407-CDAC-4600-84D1-CDCFB561AED3}" presName="sibTrans" presStyleCnt="0"/>
      <dgm:spPr/>
    </dgm:pt>
    <dgm:pt modelId="{7876BA43-E596-4D2F-BB75-35CD48BFEF22}" type="pres">
      <dgm:prSet presAssocID="{3C443E03-958D-4FFF-9CA6-B729BC76277D}" presName="compNode" presStyleCnt="0"/>
      <dgm:spPr/>
    </dgm:pt>
    <dgm:pt modelId="{2EEE64CB-63DE-4CE7-8961-00ADFA431340}" type="pres">
      <dgm:prSet presAssocID="{3C443E03-958D-4FFF-9CA6-B729BC76277D}" presName="bgRect" presStyleLbl="bgShp" presStyleIdx="2" presStyleCnt="4"/>
      <dgm:spPr/>
    </dgm:pt>
    <dgm:pt modelId="{0367BA21-7076-4A81-BCB9-DE870B5FAF9F}" type="pres">
      <dgm:prSet presAssocID="{3C443E03-958D-4FFF-9CA6-B729BC7627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7D4058-0927-4AA8-A3A0-AC7DD58BC94A}" type="pres">
      <dgm:prSet presAssocID="{3C443E03-958D-4FFF-9CA6-B729BC76277D}" presName="spaceRect" presStyleCnt="0"/>
      <dgm:spPr/>
    </dgm:pt>
    <dgm:pt modelId="{1A13AB2B-D642-4583-8511-83A5E0FCE2B6}" type="pres">
      <dgm:prSet presAssocID="{3C443E03-958D-4FFF-9CA6-B729BC76277D}" presName="parTx" presStyleLbl="revTx" presStyleIdx="2" presStyleCnt="4">
        <dgm:presLayoutVars>
          <dgm:chMax val="0"/>
          <dgm:chPref val="0"/>
        </dgm:presLayoutVars>
      </dgm:prSet>
      <dgm:spPr/>
    </dgm:pt>
    <dgm:pt modelId="{86B8EC3D-7CF2-4C1D-9009-75BF4467F64C}" type="pres">
      <dgm:prSet presAssocID="{3ACCD159-A5F1-42B1-A3F3-B965FFFBCB7A}" presName="sibTrans" presStyleCnt="0"/>
      <dgm:spPr/>
    </dgm:pt>
    <dgm:pt modelId="{DE7CF80A-E611-45BA-9458-C1FE5B34FFDE}" type="pres">
      <dgm:prSet presAssocID="{7457E269-2B05-421E-9506-521374BE4328}" presName="compNode" presStyleCnt="0"/>
      <dgm:spPr/>
    </dgm:pt>
    <dgm:pt modelId="{49EF21DE-BC3F-4E0F-A6F0-3C52B30B76DA}" type="pres">
      <dgm:prSet presAssocID="{7457E269-2B05-421E-9506-521374BE4328}" presName="bgRect" presStyleLbl="bgShp" presStyleIdx="3" presStyleCnt="4"/>
      <dgm:spPr/>
    </dgm:pt>
    <dgm:pt modelId="{D1D34448-760C-4EC3-89C1-A862BC3F8ADF}" type="pres">
      <dgm:prSet presAssocID="{7457E269-2B05-421E-9506-521374BE43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E2D0A26-B4B1-43C6-BBA4-F97640FA0E2B}" type="pres">
      <dgm:prSet presAssocID="{7457E269-2B05-421E-9506-521374BE4328}" presName="spaceRect" presStyleCnt="0"/>
      <dgm:spPr/>
    </dgm:pt>
    <dgm:pt modelId="{DDADA90D-CD2B-4563-BAA1-0C3835DE96B5}" type="pres">
      <dgm:prSet presAssocID="{7457E269-2B05-421E-9506-521374BE43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C721301-CBDA-4FB1-BA12-2E8FFF2B93E6}" type="presOf" srcId="{7457E269-2B05-421E-9506-521374BE4328}" destId="{DDADA90D-CD2B-4563-BAA1-0C3835DE96B5}" srcOrd="0" destOrd="0" presId="urn:microsoft.com/office/officeart/2018/2/layout/IconVerticalSolidList"/>
    <dgm:cxn modelId="{ACD08117-9E0F-4446-8763-35A4BCEBE802}" srcId="{F1CE7255-CE62-4E46-817C-26030FE57416}" destId="{3C443E03-958D-4FFF-9CA6-B729BC76277D}" srcOrd="2" destOrd="0" parTransId="{04CB9D48-5D73-4CDC-99CE-DB3F4E191C5C}" sibTransId="{3ACCD159-A5F1-42B1-A3F3-B965FFFBCB7A}"/>
    <dgm:cxn modelId="{66668719-4158-4945-8B5F-B231947579E0}" type="presOf" srcId="{69D339B4-3BF8-4B77-85C9-13D5BB0AE25A}" destId="{73641620-165A-48E6-9B7B-2D851F9230F3}" srcOrd="0" destOrd="0" presId="urn:microsoft.com/office/officeart/2018/2/layout/IconVerticalSolidList"/>
    <dgm:cxn modelId="{9C869862-9811-49AF-AC4E-D2AAB3C312F8}" type="presOf" srcId="{3C443E03-958D-4FFF-9CA6-B729BC76277D}" destId="{1A13AB2B-D642-4583-8511-83A5E0FCE2B6}" srcOrd="0" destOrd="0" presId="urn:microsoft.com/office/officeart/2018/2/layout/IconVerticalSolidList"/>
    <dgm:cxn modelId="{E16E5F45-7F34-4CD3-AD43-6261803E06B8}" type="presOf" srcId="{57960428-AB67-41B6-80A5-BC757794FEA3}" destId="{9D231ABC-CE9C-46AC-9A9C-2E7C65AD5556}" srcOrd="0" destOrd="0" presId="urn:microsoft.com/office/officeart/2018/2/layout/IconVerticalSolidList"/>
    <dgm:cxn modelId="{DA0DC3AB-FA7D-4A3B-831F-7DC07CE34BDD}" srcId="{F1CE7255-CE62-4E46-817C-26030FE57416}" destId="{69D339B4-3BF8-4B77-85C9-13D5BB0AE25A}" srcOrd="1" destOrd="0" parTransId="{F661D7DD-5B49-4973-9888-26EBCF7528E7}" sibTransId="{79BAD407-CDAC-4600-84D1-CDCFB561AED3}"/>
    <dgm:cxn modelId="{7236C2D4-E1CF-4776-8A88-B4421B014B9C}" srcId="{F1CE7255-CE62-4E46-817C-26030FE57416}" destId="{57960428-AB67-41B6-80A5-BC757794FEA3}" srcOrd="0" destOrd="0" parTransId="{0BE6F4B8-FDD3-46CF-B9DC-A79189E232AB}" sibTransId="{FEFB6B40-6F49-408D-A25B-DB6DE39439DF}"/>
    <dgm:cxn modelId="{ADE376D5-16CD-4C68-B222-DB93FFC60B63}" type="presOf" srcId="{F1CE7255-CE62-4E46-817C-26030FE57416}" destId="{61EC124D-BFFF-4CD1-B52E-F3BEEF153FC3}" srcOrd="0" destOrd="0" presId="urn:microsoft.com/office/officeart/2018/2/layout/IconVerticalSolidList"/>
    <dgm:cxn modelId="{2D7724F9-AC83-4A55-91FA-38CFFA19DBD9}" srcId="{F1CE7255-CE62-4E46-817C-26030FE57416}" destId="{7457E269-2B05-421E-9506-521374BE4328}" srcOrd="3" destOrd="0" parTransId="{AB832294-681B-434F-9680-B33D4B48E13D}" sibTransId="{B394D053-E339-4163-8D8D-3100DF38FE84}"/>
    <dgm:cxn modelId="{AD7C04BA-2117-4AC9-BC0F-9CB080305E1B}" type="presParOf" srcId="{61EC124D-BFFF-4CD1-B52E-F3BEEF153FC3}" destId="{2C535AE4-FAC6-44E0-9280-E7594DC219E3}" srcOrd="0" destOrd="0" presId="urn:microsoft.com/office/officeart/2018/2/layout/IconVerticalSolidList"/>
    <dgm:cxn modelId="{6E1855B2-1239-4FE2-95FC-3707F5EF6A8A}" type="presParOf" srcId="{2C535AE4-FAC6-44E0-9280-E7594DC219E3}" destId="{7C6919C2-A61A-4434-8C40-034245D7F266}" srcOrd="0" destOrd="0" presId="urn:microsoft.com/office/officeart/2018/2/layout/IconVerticalSolidList"/>
    <dgm:cxn modelId="{8B7C67C9-9D73-45B6-9545-CB4E25D6E4F1}" type="presParOf" srcId="{2C535AE4-FAC6-44E0-9280-E7594DC219E3}" destId="{B7188DE1-E594-487D-BFDF-989E779EE8FC}" srcOrd="1" destOrd="0" presId="urn:microsoft.com/office/officeart/2018/2/layout/IconVerticalSolidList"/>
    <dgm:cxn modelId="{FAE8F618-48DC-4C9A-B7E4-16C9D3701ABB}" type="presParOf" srcId="{2C535AE4-FAC6-44E0-9280-E7594DC219E3}" destId="{BA1DF8E7-F172-498B-B651-7B1C1FCBABCC}" srcOrd="2" destOrd="0" presId="urn:microsoft.com/office/officeart/2018/2/layout/IconVerticalSolidList"/>
    <dgm:cxn modelId="{27B814D9-2514-498C-855F-9264430E1C0C}" type="presParOf" srcId="{2C535AE4-FAC6-44E0-9280-E7594DC219E3}" destId="{9D231ABC-CE9C-46AC-9A9C-2E7C65AD5556}" srcOrd="3" destOrd="0" presId="urn:microsoft.com/office/officeart/2018/2/layout/IconVerticalSolidList"/>
    <dgm:cxn modelId="{9A81C98F-9F44-44AD-AECE-00AE04013185}" type="presParOf" srcId="{61EC124D-BFFF-4CD1-B52E-F3BEEF153FC3}" destId="{4F1A29F6-FC05-42A0-8C6C-BBD445671042}" srcOrd="1" destOrd="0" presId="urn:microsoft.com/office/officeart/2018/2/layout/IconVerticalSolidList"/>
    <dgm:cxn modelId="{11B59737-EAA6-4060-BE7F-CE3B6140B5CE}" type="presParOf" srcId="{61EC124D-BFFF-4CD1-B52E-F3BEEF153FC3}" destId="{CDBF3ED9-4E25-4820-9732-456D0F1D8035}" srcOrd="2" destOrd="0" presId="urn:microsoft.com/office/officeart/2018/2/layout/IconVerticalSolidList"/>
    <dgm:cxn modelId="{C8C9F9DA-D4B4-4BE5-8A9B-99F1EBF997DD}" type="presParOf" srcId="{CDBF3ED9-4E25-4820-9732-456D0F1D8035}" destId="{E98F679E-7DA4-4F37-BD6B-3EB5B4A4B244}" srcOrd="0" destOrd="0" presId="urn:microsoft.com/office/officeart/2018/2/layout/IconVerticalSolidList"/>
    <dgm:cxn modelId="{B7B38734-99A9-4D27-B000-C8571622386F}" type="presParOf" srcId="{CDBF3ED9-4E25-4820-9732-456D0F1D8035}" destId="{4257FC8C-E49E-4324-A914-ECA40CE64353}" srcOrd="1" destOrd="0" presId="urn:microsoft.com/office/officeart/2018/2/layout/IconVerticalSolidList"/>
    <dgm:cxn modelId="{BDAA2CC9-330C-47A0-90F8-2A18826B0491}" type="presParOf" srcId="{CDBF3ED9-4E25-4820-9732-456D0F1D8035}" destId="{9405433F-F1A2-4A8A-836B-5F73A5A9A46C}" srcOrd="2" destOrd="0" presId="urn:microsoft.com/office/officeart/2018/2/layout/IconVerticalSolidList"/>
    <dgm:cxn modelId="{BAC97217-8C5E-48AD-811D-D0AD0F7E1DF1}" type="presParOf" srcId="{CDBF3ED9-4E25-4820-9732-456D0F1D8035}" destId="{73641620-165A-48E6-9B7B-2D851F9230F3}" srcOrd="3" destOrd="0" presId="urn:microsoft.com/office/officeart/2018/2/layout/IconVerticalSolidList"/>
    <dgm:cxn modelId="{CD30B7BF-4474-47DC-A07D-79D6EAC735E7}" type="presParOf" srcId="{61EC124D-BFFF-4CD1-B52E-F3BEEF153FC3}" destId="{39240169-052E-4431-99EF-A71D184D28C5}" srcOrd="3" destOrd="0" presId="urn:microsoft.com/office/officeart/2018/2/layout/IconVerticalSolidList"/>
    <dgm:cxn modelId="{B951A4FA-C419-4E76-BED1-BBC43EDC89B7}" type="presParOf" srcId="{61EC124D-BFFF-4CD1-B52E-F3BEEF153FC3}" destId="{7876BA43-E596-4D2F-BB75-35CD48BFEF22}" srcOrd="4" destOrd="0" presId="urn:microsoft.com/office/officeart/2018/2/layout/IconVerticalSolidList"/>
    <dgm:cxn modelId="{9C7B4FBB-7958-423A-8755-A4D52284AAE2}" type="presParOf" srcId="{7876BA43-E596-4D2F-BB75-35CD48BFEF22}" destId="{2EEE64CB-63DE-4CE7-8961-00ADFA431340}" srcOrd="0" destOrd="0" presId="urn:microsoft.com/office/officeart/2018/2/layout/IconVerticalSolidList"/>
    <dgm:cxn modelId="{51315EA2-51E8-4066-85C4-C0E87308C1F4}" type="presParOf" srcId="{7876BA43-E596-4D2F-BB75-35CD48BFEF22}" destId="{0367BA21-7076-4A81-BCB9-DE870B5FAF9F}" srcOrd="1" destOrd="0" presId="urn:microsoft.com/office/officeart/2018/2/layout/IconVerticalSolidList"/>
    <dgm:cxn modelId="{EC64BFB8-F9B2-40AD-92CA-09DF7CE5D21A}" type="presParOf" srcId="{7876BA43-E596-4D2F-BB75-35CD48BFEF22}" destId="{D37D4058-0927-4AA8-A3A0-AC7DD58BC94A}" srcOrd="2" destOrd="0" presId="urn:microsoft.com/office/officeart/2018/2/layout/IconVerticalSolidList"/>
    <dgm:cxn modelId="{94AD95A5-44AA-4CE9-83F7-A4EAF26FDE35}" type="presParOf" srcId="{7876BA43-E596-4D2F-BB75-35CD48BFEF22}" destId="{1A13AB2B-D642-4583-8511-83A5E0FCE2B6}" srcOrd="3" destOrd="0" presId="urn:microsoft.com/office/officeart/2018/2/layout/IconVerticalSolidList"/>
    <dgm:cxn modelId="{93AECB8E-1EC4-4A3F-BB4A-403F28D6733C}" type="presParOf" srcId="{61EC124D-BFFF-4CD1-B52E-F3BEEF153FC3}" destId="{86B8EC3D-7CF2-4C1D-9009-75BF4467F64C}" srcOrd="5" destOrd="0" presId="urn:microsoft.com/office/officeart/2018/2/layout/IconVerticalSolidList"/>
    <dgm:cxn modelId="{9EA0DA52-7198-4B17-B0A8-6064736A98C0}" type="presParOf" srcId="{61EC124D-BFFF-4CD1-B52E-F3BEEF153FC3}" destId="{DE7CF80A-E611-45BA-9458-C1FE5B34FFDE}" srcOrd="6" destOrd="0" presId="urn:microsoft.com/office/officeart/2018/2/layout/IconVerticalSolidList"/>
    <dgm:cxn modelId="{B395DB56-A0E7-401A-B1A3-80EC8B8A8025}" type="presParOf" srcId="{DE7CF80A-E611-45BA-9458-C1FE5B34FFDE}" destId="{49EF21DE-BC3F-4E0F-A6F0-3C52B30B76DA}" srcOrd="0" destOrd="0" presId="urn:microsoft.com/office/officeart/2018/2/layout/IconVerticalSolidList"/>
    <dgm:cxn modelId="{90B64E00-5F19-4005-A492-FB9A757098FE}" type="presParOf" srcId="{DE7CF80A-E611-45BA-9458-C1FE5B34FFDE}" destId="{D1D34448-760C-4EC3-89C1-A862BC3F8ADF}" srcOrd="1" destOrd="0" presId="urn:microsoft.com/office/officeart/2018/2/layout/IconVerticalSolidList"/>
    <dgm:cxn modelId="{2124E2D0-D325-4398-8D06-6A4F96674EA3}" type="presParOf" srcId="{DE7CF80A-E611-45BA-9458-C1FE5B34FFDE}" destId="{1E2D0A26-B4B1-43C6-BBA4-F97640FA0E2B}" srcOrd="2" destOrd="0" presId="urn:microsoft.com/office/officeart/2018/2/layout/IconVerticalSolidList"/>
    <dgm:cxn modelId="{CD94F823-8CB9-469B-A996-9A16D922863B}" type="presParOf" srcId="{DE7CF80A-E611-45BA-9458-C1FE5B34FFDE}" destId="{DDADA90D-CD2B-4563-BAA1-0C3835DE96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9D4257-8A61-462F-82F7-F9922491F5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02FBD1E-A4FD-448C-8931-EE46758FBD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series.</a:t>
          </a:r>
          <a:endParaRPr lang="en-US"/>
        </a:p>
      </dgm:t>
    </dgm:pt>
    <dgm:pt modelId="{CDAF1303-252A-4D80-B4D6-442B3C459746}" type="parTrans" cxnId="{4346D3A0-90E1-4CA2-B142-2F53AF596607}">
      <dgm:prSet/>
      <dgm:spPr/>
      <dgm:t>
        <a:bodyPr/>
        <a:lstStyle/>
        <a:p>
          <a:endParaRPr lang="en-US"/>
        </a:p>
      </dgm:t>
    </dgm:pt>
    <dgm:pt modelId="{2A9ED22E-8475-4725-B0CD-8EFAB4B0E084}" type="sibTrans" cxnId="{4346D3A0-90E1-4CA2-B142-2F53AF596607}">
      <dgm:prSet/>
      <dgm:spPr/>
      <dgm:t>
        <a:bodyPr/>
        <a:lstStyle/>
        <a:p>
          <a:endParaRPr lang="en-US"/>
        </a:p>
      </dgm:t>
    </dgm:pt>
    <dgm:pt modelId="{5ABFC9BE-AB26-4B0F-B247-CACEAF7E3D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libros.</a:t>
          </a:r>
          <a:endParaRPr lang="en-US"/>
        </a:p>
      </dgm:t>
    </dgm:pt>
    <dgm:pt modelId="{A3033FFB-23C9-490F-9E82-D0CB2D9B2218}" type="parTrans" cxnId="{113CA0BC-8037-4AB5-B439-4B37D89DF72C}">
      <dgm:prSet/>
      <dgm:spPr/>
      <dgm:t>
        <a:bodyPr/>
        <a:lstStyle/>
        <a:p>
          <a:endParaRPr lang="en-US"/>
        </a:p>
      </dgm:t>
    </dgm:pt>
    <dgm:pt modelId="{97352D46-59CE-4426-807C-B49DD6B966A0}" type="sibTrans" cxnId="{113CA0BC-8037-4AB5-B439-4B37D89DF72C}">
      <dgm:prSet/>
      <dgm:spPr/>
      <dgm:t>
        <a:bodyPr/>
        <a:lstStyle/>
        <a:p>
          <a:endParaRPr lang="en-US"/>
        </a:p>
      </dgm:t>
    </dgm:pt>
    <dgm:pt modelId="{7CE81F8D-34AA-4ED1-B8C6-14F6A95AA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videojuegos.</a:t>
          </a:r>
          <a:endParaRPr lang="en-US"/>
        </a:p>
      </dgm:t>
    </dgm:pt>
    <dgm:pt modelId="{56391424-8D20-49EA-B590-56B6BD316B4B}" type="parTrans" cxnId="{37EC15FA-5F9C-49BD-8883-B8F4CE9C6A62}">
      <dgm:prSet/>
      <dgm:spPr/>
      <dgm:t>
        <a:bodyPr/>
        <a:lstStyle/>
        <a:p>
          <a:endParaRPr lang="en-US"/>
        </a:p>
      </dgm:t>
    </dgm:pt>
    <dgm:pt modelId="{A60DA74C-2357-4B4E-8B45-88351639F70A}" type="sibTrans" cxnId="{37EC15FA-5F9C-49BD-8883-B8F4CE9C6A62}">
      <dgm:prSet/>
      <dgm:spPr/>
      <dgm:t>
        <a:bodyPr/>
        <a:lstStyle/>
        <a:p>
          <a:endParaRPr lang="en-US"/>
        </a:p>
      </dgm:t>
    </dgm:pt>
    <dgm:pt modelId="{3D2AFAD2-7C8D-4625-B46A-2DCE9DDA9E4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ES"/>
            <a:t>Gestión de música.</a:t>
          </a:r>
          <a:endParaRPr lang="en-US"/>
        </a:p>
      </dgm:t>
    </dgm:pt>
    <dgm:pt modelId="{59215E1D-5A84-4055-8156-13E121DE0E08}" type="parTrans" cxnId="{4D3DFBA6-20DD-460D-B89A-4AB5D3D25C5A}">
      <dgm:prSet/>
      <dgm:spPr/>
      <dgm:t>
        <a:bodyPr/>
        <a:lstStyle/>
        <a:p>
          <a:endParaRPr lang="en-US"/>
        </a:p>
      </dgm:t>
    </dgm:pt>
    <dgm:pt modelId="{C1CFE179-20D6-4172-8A9C-49E8998CDB81}" type="sibTrans" cxnId="{4D3DFBA6-20DD-460D-B89A-4AB5D3D25C5A}">
      <dgm:prSet/>
      <dgm:spPr/>
      <dgm:t>
        <a:bodyPr/>
        <a:lstStyle/>
        <a:p>
          <a:endParaRPr lang="en-US"/>
        </a:p>
      </dgm:t>
    </dgm:pt>
    <dgm:pt modelId="{A02DD037-91B0-4055-A482-082474C76FB9}" type="pres">
      <dgm:prSet presAssocID="{E99D4257-8A61-462F-82F7-F9922491F584}" presName="root" presStyleCnt="0">
        <dgm:presLayoutVars>
          <dgm:dir/>
          <dgm:resizeHandles val="exact"/>
        </dgm:presLayoutVars>
      </dgm:prSet>
      <dgm:spPr/>
    </dgm:pt>
    <dgm:pt modelId="{EB973068-EA85-4EA2-A246-AD4DF92319C8}" type="pres">
      <dgm:prSet presAssocID="{A02FBD1E-A4FD-448C-8931-EE46758FBDF7}" presName="compNode" presStyleCnt="0"/>
      <dgm:spPr/>
    </dgm:pt>
    <dgm:pt modelId="{29173CA4-512F-419E-8C63-69C60C30246F}" type="pres">
      <dgm:prSet presAssocID="{A02FBD1E-A4FD-448C-8931-EE46758FBDF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C1EA8B2-A1ED-4C61-8983-730D73C7CE7D}" type="pres">
      <dgm:prSet presAssocID="{A02FBD1E-A4FD-448C-8931-EE46758FBD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F08FBFB1-AC0E-4318-862B-09E5A2EC3FF1}" type="pres">
      <dgm:prSet presAssocID="{A02FBD1E-A4FD-448C-8931-EE46758FBDF7}" presName="spaceRect" presStyleCnt="0"/>
      <dgm:spPr/>
    </dgm:pt>
    <dgm:pt modelId="{E82AC808-502C-43F7-85C6-BC2191BD229F}" type="pres">
      <dgm:prSet presAssocID="{A02FBD1E-A4FD-448C-8931-EE46758FBDF7}" presName="textRect" presStyleLbl="revTx" presStyleIdx="0" presStyleCnt="4">
        <dgm:presLayoutVars>
          <dgm:chMax val="1"/>
          <dgm:chPref val="1"/>
        </dgm:presLayoutVars>
      </dgm:prSet>
      <dgm:spPr/>
    </dgm:pt>
    <dgm:pt modelId="{017C4158-4284-4915-9014-680C72CD4588}" type="pres">
      <dgm:prSet presAssocID="{2A9ED22E-8475-4725-B0CD-8EFAB4B0E084}" presName="sibTrans" presStyleCnt="0"/>
      <dgm:spPr/>
    </dgm:pt>
    <dgm:pt modelId="{F10690A5-B64A-44F8-98E7-EA596804E4D4}" type="pres">
      <dgm:prSet presAssocID="{5ABFC9BE-AB26-4B0F-B247-CACEAF7E3DDB}" presName="compNode" presStyleCnt="0"/>
      <dgm:spPr/>
    </dgm:pt>
    <dgm:pt modelId="{149B2B66-029B-45F4-8ED8-BC7BBF129C24}" type="pres">
      <dgm:prSet presAssocID="{5ABFC9BE-AB26-4B0F-B247-CACEAF7E3DD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14B5C2-69AF-4C08-9670-738FED9EF355}" type="pres">
      <dgm:prSet presAssocID="{5ABFC9BE-AB26-4B0F-B247-CACEAF7E3D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F869B55A-A45F-4BD1-B5B7-C2C77B18AF5F}" type="pres">
      <dgm:prSet presAssocID="{5ABFC9BE-AB26-4B0F-B247-CACEAF7E3DDB}" presName="spaceRect" presStyleCnt="0"/>
      <dgm:spPr/>
    </dgm:pt>
    <dgm:pt modelId="{C2F987EA-E609-4EF2-A9B5-69B8958E5F8F}" type="pres">
      <dgm:prSet presAssocID="{5ABFC9BE-AB26-4B0F-B247-CACEAF7E3DDB}" presName="textRect" presStyleLbl="revTx" presStyleIdx="1" presStyleCnt="4">
        <dgm:presLayoutVars>
          <dgm:chMax val="1"/>
          <dgm:chPref val="1"/>
        </dgm:presLayoutVars>
      </dgm:prSet>
      <dgm:spPr/>
    </dgm:pt>
    <dgm:pt modelId="{2A1CB1A5-7EA3-44D2-9AD7-3391AC9A187E}" type="pres">
      <dgm:prSet presAssocID="{97352D46-59CE-4426-807C-B49DD6B966A0}" presName="sibTrans" presStyleCnt="0"/>
      <dgm:spPr/>
    </dgm:pt>
    <dgm:pt modelId="{A9054940-D8F8-463B-89D8-39BA8120AF46}" type="pres">
      <dgm:prSet presAssocID="{7CE81F8D-34AA-4ED1-B8C6-14F6A95AA7E4}" presName="compNode" presStyleCnt="0"/>
      <dgm:spPr/>
    </dgm:pt>
    <dgm:pt modelId="{A661BED0-1B48-46C4-B3FC-9C295720190F}" type="pres">
      <dgm:prSet presAssocID="{7CE81F8D-34AA-4ED1-B8C6-14F6A95AA7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506526-B416-4251-A972-776E6290FAC8}" type="pres">
      <dgm:prSet presAssocID="{7CE81F8D-34AA-4ED1-B8C6-14F6A95AA7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5DEBD22C-23FE-4D9B-8E1E-7081CE12FEAD}" type="pres">
      <dgm:prSet presAssocID="{7CE81F8D-34AA-4ED1-B8C6-14F6A95AA7E4}" presName="spaceRect" presStyleCnt="0"/>
      <dgm:spPr/>
    </dgm:pt>
    <dgm:pt modelId="{04F26846-93D2-4395-85DE-9F229761D431}" type="pres">
      <dgm:prSet presAssocID="{7CE81F8D-34AA-4ED1-B8C6-14F6A95AA7E4}" presName="textRect" presStyleLbl="revTx" presStyleIdx="2" presStyleCnt="4">
        <dgm:presLayoutVars>
          <dgm:chMax val="1"/>
          <dgm:chPref val="1"/>
        </dgm:presLayoutVars>
      </dgm:prSet>
      <dgm:spPr/>
    </dgm:pt>
    <dgm:pt modelId="{B12AB4CD-2C84-4AE7-8C65-5D42C38DEC2B}" type="pres">
      <dgm:prSet presAssocID="{A60DA74C-2357-4B4E-8B45-88351639F70A}" presName="sibTrans" presStyleCnt="0"/>
      <dgm:spPr/>
    </dgm:pt>
    <dgm:pt modelId="{2D0F2920-ED56-4D2C-955E-B949ED12DCB5}" type="pres">
      <dgm:prSet presAssocID="{3D2AFAD2-7C8D-4625-B46A-2DCE9DDA9E4F}" presName="compNode" presStyleCnt="0"/>
      <dgm:spPr/>
    </dgm:pt>
    <dgm:pt modelId="{F5EA26F3-6054-42CF-A72E-11F31B68052A}" type="pres">
      <dgm:prSet presAssocID="{3D2AFAD2-7C8D-4625-B46A-2DCE9DDA9E4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5FB66A0-8A7F-4931-ACA1-A44E8187416D}" type="pres">
      <dgm:prSet presAssocID="{3D2AFAD2-7C8D-4625-B46A-2DCE9DDA9E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or"/>
        </a:ext>
      </dgm:extLst>
    </dgm:pt>
    <dgm:pt modelId="{72B6A3B4-3C9A-4DBB-9ACD-CAA594100033}" type="pres">
      <dgm:prSet presAssocID="{3D2AFAD2-7C8D-4625-B46A-2DCE9DDA9E4F}" presName="spaceRect" presStyleCnt="0"/>
      <dgm:spPr/>
    </dgm:pt>
    <dgm:pt modelId="{F01CA3EF-4A3F-45E3-833F-36FB2A147D60}" type="pres">
      <dgm:prSet presAssocID="{3D2AFAD2-7C8D-4625-B46A-2DCE9DDA9E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6429D99-FC9C-46A6-909B-C8B74851DA79}" type="presOf" srcId="{3D2AFAD2-7C8D-4625-B46A-2DCE9DDA9E4F}" destId="{F01CA3EF-4A3F-45E3-833F-36FB2A147D60}" srcOrd="0" destOrd="0" presId="urn:microsoft.com/office/officeart/2018/5/layout/IconLeafLabelList"/>
    <dgm:cxn modelId="{33254D9F-3553-409B-9EA5-BBFD275C3FAD}" type="presOf" srcId="{E99D4257-8A61-462F-82F7-F9922491F584}" destId="{A02DD037-91B0-4055-A482-082474C76FB9}" srcOrd="0" destOrd="0" presId="urn:microsoft.com/office/officeart/2018/5/layout/IconLeafLabelList"/>
    <dgm:cxn modelId="{4346D3A0-90E1-4CA2-B142-2F53AF596607}" srcId="{E99D4257-8A61-462F-82F7-F9922491F584}" destId="{A02FBD1E-A4FD-448C-8931-EE46758FBDF7}" srcOrd="0" destOrd="0" parTransId="{CDAF1303-252A-4D80-B4D6-442B3C459746}" sibTransId="{2A9ED22E-8475-4725-B0CD-8EFAB4B0E084}"/>
    <dgm:cxn modelId="{4D3DFBA6-20DD-460D-B89A-4AB5D3D25C5A}" srcId="{E99D4257-8A61-462F-82F7-F9922491F584}" destId="{3D2AFAD2-7C8D-4625-B46A-2DCE9DDA9E4F}" srcOrd="3" destOrd="0" parTransId="{59215E1D-5A84-4055-8156-13E121DE0E08}" sibTransId="{C1CFE179-20D6-4172-8A9C-49E8998CDB81}"/>
    <dgm:cxn modelId="{113CA0BC-8037-4AB5-B439-4B37D89DF72C}" srcId="{E99D4257-8A61-462F-82F7-F9922491F584}" destId="{5ABFC9BE-AB26-4B0F-B247-CACEAF7E3DDB}" srcOrd="1" destOrd="0" parTransId="{A3033FFB-23C9-490F-9E82-D0CB2D9B2218}" sibTransId="{97352D46-59CE-4426-807C-B49DD6B966A0}"/>
    <dgm:cxn modelId="{C12A64C4-60ED-4070-9F08-7AE14919FF24}" type="presOf" srcId="{7CE81F8D-34AA-4ED1-B8C6-14F6A95AA7E4}" destId="{04F26846-93D2-4395-85DE-9F229761D431}" srcOrd="0" destOrd="0" presId="urn:microsoft.com/office/officeart/2018/5/layout/IconLeafLabelList"/>
    <dgm:cxn modelId="{C32057CC-EC7A-453E-BB48-B88C24EBB8C4}" type="presOf" srcId="{A02FBD1E-A4FD-448C-8931-EE46758FBDF7}" destId="{E82AC808-502C-43F7-85C6-BC2191BD229F}" srcOrd="0" destOrd="0" presId="urn:microsoft.com/office/officeart/2018/5/layout/IconLeafLabelList"/>
    <dgm:cxn modelId="{9BE8A5D9-48C1-45CC-A287-53DB90FA5AB8}" type="presOf" srcId="{5ABFC9BE-AB26-4B0F-B247-CACEAF7E3DDB}" destId="{C2F987EA-E609-4EF2-A9B5-69B8958E5F8F}" srcOrd="0" destOrd="0" presId="urn:microsoft.com/office/officeart/2018/5/layout/IconLeafLabelList"/>
    <dgm:cxn modelId="{37EC15FA-5F9C-49BD-8883-B8F4CE9C6A62}" srcId="{E99D4257-8A61-462F-82F7-F9922491F584}" destId="{7CE81F8D-34AA-4ED1-B8C6-14F6A95AA7E4}" srcOrd="2" destOrd="0" parTransId="{56391424-8D20-49EA-B590-56B6BD316B4B}" sibTransId="{A60DA74C-2357-4B4E-8B45-88351639F70A}"/>
    <dgm:cxn modelId="{1BF8444E-EDE3-48C8-A75C-837A4E9FCB06}" type="presParOf" srcId="{A02DD037-91B0-4055-A482-082474C76FB9}" destId="{EB973068-EA85-4EA2-A246-AD4DF92319C8}" srcOrd="0" destOrd="0" presId="urn:microsoft.com/office/officeart/2018/5/layout/IconLeafLabelList"/>
    <dgm:cxn modelId="{BA89BCCE-8AF8-40B0-A5EF-3B2CC10574D5}" type="presParOf" srcId="{EB973068-EA85-4EA2-A246-AD4DF92319C8}" destId="{29173CA4-512F-419E-8C63-69C60C30246F}" srcOrd="0" destOrd="0" presId="urn:microsoft.com/office/officeart/2018/5/layout/IconLeafLabelList"/>
    <dgm:cxn modelId="{506ADBFC-E921-4C05-8064-9A93F8F64A37}" type="presParOf" srcId="{EB973068-EA85-4EA2-A246-AD4DF92319C8}" destId="{5C1EA8B2-A1ED-4C61-8983-730D73C7CE7D}" srcOrd="1" destOrd="0" presId="urn:microsoft.com/office/officeart/2018/5/layout/IconLeafLabelList"/>
    <dgm:cxn modelId="{AFC19F75-D9AC-401B-BA39-BB1E393BEBF3}" type="presParOf" srcId="{EB973068-EA85-4EA2-A246-AD4DF92319C8}" destId="{F08FBFB1-AC0E-4318-862B-09E5A2EC3FF1}" srcOrd="2" destOrd="0" presId="urn:microsoft.com/office/officeart/2018/5/layout/IconLeafLabelList"/>
    <dgm:cxn modelId="{19CF4DE5-AE99-4242-942D-006663D2CD50}" type="presParOf" srcId="{EB973068-EA85-4EA2-A246-AD4DF92319C8}" destId="{E82AC808-502C-43F7-85C6-BC2191BD229F}" srcOrd="3" destOrd="0" presId="urn:microsoft.com/office/officeart/2018/5/layout/IconLeafLabelList"/>
    <dgm:cxn modelId="{C34648FD-0EA4-4415-B479-FF74EECB00E7}" type="presParOf" srcId="{A02DD037-91B0-4055-A482-082474C76FB9}" destId="{017C4158-4284-4915-9014-680C72CD4588}" srcOrd="1" destOrd="0" presId="urn:microsoft.com/office/officeart/2018/5/layout/IconLeafLabelList"/>
    <dgm:cxn modelId="{DC569142-CB44-41A3-A297-498C48534A49}" type="presParOf" srcId="{A02DD037-91B0-4055-A482-082474C76FB9}" destId="{F10690A5-B64A-44F8-98E7-EA596804E4D4}" srcOrd="2" destOrd="0" presId="urn:microsoft.com/office/officeart/2018/5/layout/IconLeafLabelList"/>
    <dgm:cxn modelId="{A668AFC8-AC7D-4779-BEEF-D16793EF70A6}" type="presParOf" srcId="{F10690A5-B64A-44F8-98E7-EA596804E4D4}" destId="{149B2B66-029B-45F4-8ED8-BC7BBF129C24}" srcOrd="0" destOrd="0" presId="urn:microsoft.com/office/officeart/2018/5/layout/IconLeafLabelList"/>
    <dgm:cxn modelId="{69652A14-DF9F-460C-A3AE-682D8422F6A0}" type="presParOf" srcId="{F10690A5-B64A-44F8-98E7-EA596804E4D4}" destId="{0C14B5C2-69AF-4C08-9670-738FED9EF355}" srcOrd="1" destOrd="0" presId="urn:microsoft.com/office/officeart/2018/5/layout/IconLeafLabelList"/>
    <dgm:cxn modelId="{57A1E289-576A-40E0-9C61-1628CC695AF5}" type="presParOf" srcId="{F10690A5-B64A-44F8-98E7-EA596804E4D4}" destId="{F869B55A-A45F-4BD1-B5B7-C2C77B18AF5F}" srcOrd="2" destOrd="0" presId="urn:microsoft.com/office/officeart/2018/5/layout/IconLeafLabelList"/>
    <dgm:cxn modelId="{71F76592-1B5D-44D6-B3D9-3BB20CCB46B2}" type="presParOf" srcId="{F10690A5-B64A-44F8-98E7-EA596804E4D4}" destId="{C2F987EA-E609-4EF2-A9B5-69B8958E5F8F}" srcOrd="3" destOrd="0" presId="urn:microsoft.com/office/officeart/2018/5/layout/IconLeafLabelList"/>
    <dgm:cxn modelId="{CCA67290-2AEB-4FDA-851E-F778FF7D71B0}" type="presParOf" srcId="{A02DD037-91B0-4055-A482-082474C76FB9}" destId="{2A1CB1A5-7EA3-44D2-9AD7-3391AC9A187E}" srcOrd="3" destOrd="0" presId="urn:microsoft.com/office/officeart/2018/5/layout/IconLeafLabelList"/>
    <dgm:cxn modelId="{42BEE199-9DFD-4C5A-A8AC-CD789DC64CBB}" type="presParOf" srcId="{A02DD037-91B0-4055-A482-082474C76FB9}" destId="{A9054940-D8F8-463B-89D8-39BA8120AF46}" srcOrd="4" destOrd="0" presId="urn:microsoft.com/office/officeart/2018/5/layout/IconLeafLabelList"/>
    <dgm:cxn modelId="{0A32F76B-2D07-45C6-9890-0E758CE85EF0}" type="presParOf" srcId="{A9054940-D8F8-463B-89D8-39BA8120AF46}" destId="{A661BED0-1B48-46C4-B3FC-9C295720190F}" srcOrd="0" destOrd="0" presId="urn:microsoft.com/office/officeart/2018/5/layout/IconLeafLabelList"/>
    <dgm:cxn modelId="{382831EA-8A56-4B1B-8BD8-7467CE9890C5}" type="presParOf" srcId="{A9054940-D8F8-463B-89D8-39BA8120AF46}" destId="{42506526-B416-4251-A972-776E6290FAC8}" srcOrd="1" destOrd="0" presId="urn:microsoft.com/office/officeart/2018/5/layout/IconLeafLabelList"/>
    <dgm:cxn modelId="{A3CADF9A-5472-4842-8CDB-91E315AA553A}" type="presParOf" srcId="{A9054940-D8F8-463B-89D8-39BA8120AF46}" destId="{5DEBD22C-23FE-4D9B-8E1E-7081CE12FEAD}" srcOrd="2" destOrd="0" presId="urn:microsoft.com/office/officeart/2018/5/layout/IconLeafLabelList"/>
    <dgm:cxn modelId="{6C9BDEF2-5C89-4CDE-8CBB-9DA237F553D9}" type="presParOf" srcId="{A9054940-D8F8-463B-89D8-39BA8120AF46}" destId="{04F26846-93D2-4395-85DE-9F229761D431}" srcOrd="3" destOrd="0" presId="urn:microsoft.com/office/officeart/2018/5/layout/IconLeafLabelList"/>
    <dgm:cxn modelId="{9FE546B1-A1F9-4949-828C-7170036C047C}" type="presParOf" srcId="{A02DD037-91B0-4055-A482-082474C76FB9}" destId="{B12AB4CD-2C84-4AE7-8C65-5D42C38DEC2B}" srcOrd="5" destOrd="0" presId="urn:microsoft.com/office/officeart/2018/5/layout/IconLeafLabelList"/>
    <dgm:cxn modelId="{E381653A-D8D9-4F4B-9215-FC030A9BD0A1}" type="presParOf" srcId="{A02DD037-91B0-4055-A482-082474C76FB9}" destId="{2D0F2920-ED56-4D2C-955E-B949ED12DCB5}" srcOrd="6" destOrd="0" presId="urn:microsoft.com/office/officeart/2018/5/layout/IconLeafLabelList"/>
    <dgm:cxn modelId="{C1B87B2D-2423-4A96-8C06-7F5D935C7A13}" type="presParOf" srcId="{2D0F2920-ED56-4D2C-955E-B949ED12DCB5}" destId="{F5EA26F3-6054-42CF-A72E-11F31B68052A}" srcOrd="0" destOrd="0" presId="urn:microsoft.com/office/officeart/2018/5/layout/IconLeafLabelList"/>
    <dgm:cxn modelId="{46B919C0-12B7-4A57-B8C6-316AD2776ADB}" type="presParOf" srcId="{2D0F2920-ED56-4D2C-955E-B949ED12DCB5}" destId="{55FB66A0-8A7F-4931-ACA1-A44E8187416D}" srcOrd="1" destOrd="0" presId="urn:microsoft.com/office/officeart/2018/5/layout/IconLeafLabelList"/>
    <dgm:cxn modelId="{2A293777-3699-4D47-8793-51ECD4CF776C}" type="presParOf" srcId="{2D0F2920-ED56-4D2C-955E-B949ED12DCB5}" destId="{72B6A3B4-3C9A-4DBB-9ACD-CAA594100033}" srcOrd="2" destOrd="0" presId="urn:microsoft.com/office/officeart/2018/5/layout/IconLeafLabelList"/>
    <dgm:cxn modelId="{AC811905-B71B-40B1-90C6-4348659702C0}" type="presParOf" srcId="{2D0F2920-ED56-4D2C-955E-B949ED12DCB5}" destId="{F01CA3EF-4A3F-45E3-833F-36FB2A147D6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0C451-0A25-4106-8A01-7F6283F6C308}">
      <dsp:nvSpPr>
        <dsp:cNvPr id="0" name=""/>
        <dsp:cNvSpPr/>
      </dsp:nvSpPr>
      <dsp:spPr>
        <a:xfrm>
          <a:off x="0" y="5986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BFD4A-53DB-4B3F-8C86-CE72B9FE858D}">
      <dsp:nvSpPr>
        <dsp:cNvPr id="0" name=""/>
        <dsp:cNvSpPr/>
      </dsp:nvSpPr>
      <dsp:spPr>
        <a:xfrm>
          <a:off x="237284" y="182479"/>
          <a:ext cx="431426" cy="4314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BCA17-2227-49F4-9D73-CD36D34B20BE}">
      <dsp:nvSpPr>
        <dsp:cNvPr id="0" name=""/>
        <dsp:cNvSpPr/>
      </dsp:nvSpPr>
      <dsp:spPr>
        <a:xfrm>
          <a:off x="905996" y="5986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¿Qué es JustTrack?</a:t>
          </a:r>
          <a:endParaRPr lang="en-US" sz="1900" kern="1200"/>
        </a:p>
      </dsp:txBody>
      <dsp:txXfrm>
        <a:off x="905996" y="5986"/>
        <a:ext cx="5402417" cy="784412"/>
      </dsp:txXfrm>
    </dsp:sp>
    <dsp:sp modelId="{F317CFD8-A63F-4DD1-9267-5945ED0C2168}">
      <dsp:nvSpPr>
        <dsp:cNvPr id="0" name=""/>
        <dsp:cNvSpPr/>
      </dsp:nvSpPr>
      <dsp:spPr>
        <a:xfrm>
          <a:off x="0" y="986502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022A1-8841-46D6-920F-1D269F42DE85}">
      <dsp:nvSpPr>
        <dsp:cNvPr id="0" name=""/>
        <dsp:cNvSpPr/>
      </dsp:nvSpPr>
      <dsp:spPr>
        <a:xfrm>
          <a:off x="237284" y="1162994"/>
          <a:ext cx="431426" cy="4314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49208-709E-4055-B95E-A90FAFA139DD}">
      <dsp:nvSpPr>
        <dsp:cNvPr id="0" name=""/>
        <dsp:cNvSpPr/>
      </dsp:nvSpPr>
      <dsp:spPr>
        <a:xfrm>
          <a:off x="905996" y="986502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Motivación de crear JustTrack</a:t>
          </a:r>
          <a:endParaRPr lang="en-US" sz="1900" kern="1200"/>
        </a:p>
      </dsp:txBody>
      <dsp:txXfrm>
        <a:off x="905996" y="986502"/>
        <a:ext cx="5402417" cy="784412"/>
      </dsp:txXfrm>
    </dsp:sp>
    <dsp:sp modelId="{F1EE04D4-CDC5-48BB-BF0D-AD9A0671BB41}">
      <dsp:nvSpPr>
        <dsp:cNvPr id="0" name=""/>
        <dsp:cNvSpPr/>
      </dsp:nvSpPr>
      <dsp:spPr>
        <a:xfrm>
          <a:off x="0" y="1967017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2A68F-79BA-4B95-BC94-65BDD9E02345}">
      <dsp:nvSpPr>
        <dsp:cNvPr id="0" name=""/>
        <dsp:cNvSpPr/>
      </dsp:nvSpPr>
      <dsp:spPr>
        <a:xfrm>
          <a:off x="237284" y="2143510"/>
          <a:ext cx="431426" cy="4314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50709-99A6-4272-B824-AC0B4A36A84A}">
      <dsp:nvSpPr>
        <dsp:cNvPr id="0" name=""/>
        <dsp:cNvSpPr/>
      </dsp:nvSpPr>
      <dsp:spPr>
        <a:xfrm>
          <a:off x="905996" y="1967017"/>
          <a:ext cx="2839184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Funcionalidades principales</a:t>
          </a:r>
          <a:endParaRPr lang="en-US" sz="1900" kern="1200"/>
        </a:p>
      </dsp:txBody>
      <dsp:txXfrm>
        <a:off x="905996" y="1967017"/>
        <a:ext cx="2839184" cy="784412"/>
      </dsp:txXfrm>
    </dsp:sp>
    <dsp:sp modelId="{F67600D7-6C7F-4E06-A6D7-CD26E546761D}">
      <dsp:nvSpPr>
        <dsp:cNvPr id="0" name=""/>
        <dsp:cNvSpPr/>
      </dsp:nvSpPr>
      <dsp:spPr>
        <a:xfrm>
          <a:off x="3745181" y="1967017"/>
          <a:ext cx="2563232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Autenticación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Gestión de listas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Calificación automática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Navegación y exploración</a:t>
          </a:r>
          <a:endParaRPr lang="en-US" sz="1100" kern="1200"/>
        </a:p>
      </dsp:txBody>
      <dsp:txXfrm>
        <a:off x="3745181" y="1967017"/>
        <a:ext cx="2563232" cy="784412"/>
      </dsp:txXfrm>
    </dsp:sp>
    <dsp:sp modelId="{FDAA6FE4-F28E-455C-B58A-649D1E9784F3}">
      <dsp:nvSpPr>
        <dsp:cNvPr id="0" name=""/>
        <dsp:cNvSpPr/>
      </dsp:nvSpPr>
      <dsp:spPr>
        <a:xfrm>
          <a:off x="0" y="2947533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B1D1D-3A04-4ED2-9174-7539A23D1D09}">
      <dsp:nvSpPr>
        <dsp:cNvPr id="0" name=""/>
        <dsp:cNvSpPr/>
      </dsp:nvSpPr>
      <dsp:spPr>
        <a:xfrm>
          <a:off x="237284" y="3124026"/>
          <a:ext cx="431426" cy="4314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B88F4-746D-4A2D-9794-209AC7338010}">
      <dsp:nvSpPr>
        <dsp:cNvPr id="0" name=""/>
        <dsp:cNvSpPr/>
      </dsp:nvSpPr>
      <dsp:spPr>
        <a:xfrm>
          <a:off x="905996" y="2947533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Tecnologías utilizadas</a:t>
          </a:r>
          <a:endParaRPr lang="en-US" sz="1900" kern="1200"/>
        </a:p>
      </dsp:txBody>
      <dsp:txXfrm>
        <a:off x="905996" y="2947533"/>
        <a:ext cx="5402417" cy="784412"/>
      </dsp:txXfrm>
    </dsp:sp>
    <dsp:sp modelId="{01115616-0F54-450D-9DD5-6BB57BB2DBCE}">
      <dsp:nvSpPr>
        <dsp:cNvPr id="0" name=""/>
        <dsp:cNvSpPr/>
      </dsp:nvSpPr>
      <dsp:spPr>
        <a:xfrm>
          <a:off x="0" y="3928048"/>
          <a:ext cx="6309300" cy="7844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656C7-FF53-4EC0-882D-F29CCAE86010}">
      <dsp:nvSpPr>
        <dsp:cNvPr id="0" name=""/>
        <dsp:cNvSpPr/>
      </dsp:nvSpPr>
      <dsp:spPr>
        <a:xfrm>
          <a:off x="237284" y="4104541"/>
          <a:ext cx="431426" cy="4314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E8FE2-C44B-4009-8F06-7B3FA1186F03}">
      <dsp:nvSpPr>
        <dsp:cNvPr id="0" name=""/>
        <dsp:cNvSpPr/>
      </dsp:nvSpPr>
      <dsp:spPr>
        <a:xfrm>
          <a:off x="905996" y="3928048"/>
          <a:ext cx="5402417" cy="784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017" tIns="83017" rIns="83017" bIns="830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Futuro de la aplicación</a:t>
          </a:r>
          <a:endParaRPr lang="en-US" sz="1900" kern="1200"/>
        </a:p>
      </dsp:txBody>
      <dsp:txXfrm>
        <a:off x="905996" y="3928048"/>
        <a:ext cx="5402417" cy="784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7EAB5-C69D-4505-8C7B-03A760343CD8}">
      <dsp:nvSpPr>
        <dsp:cNvPr id="0" name=""/>
        <dsp:cNvSpPr/>
      </dsp:nvSpPr>
      <dsp:spPr>
        <a:xfrm>
          <a:off x="184883" y="362836"/>
          <a:ext cx="1321746" cy="13217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8B89D-3064-4EA3-9FDF-99983485E6F5}">
      <dsp:nvSpPr>
        <dsp:cNvPr id="0" name=""/>
        <dsp:cNvSpPr/>
      </dsp:nvSpPr>
      <dsp:spPr>
        <a:xfrm>
          <a:off x="462450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714526-7EB8-4B57-9F48-252418AF1EEF}">
      <dsp:nvSpPr>
        <dsp:cNvPr id="0" name=""/>
        <dsp:cNvSpPr/>
      </dsp:nvSpPr>
      <dsp:spPr>
        <a:xfrm>
          <a:off x="1789861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Me encanta el cine y quería crear una herramienta simple, bonita y útil para gestionar lo que veo.</a:t>
          </a:r>
          <a:endParaRPr lang="en-US" sz="1900" kern="1200"/>
        </a:p>
      </dsp:txBody>
      <dsp:txXfrm>
        <a:off x="1789861" y="362836"/>
        <a:ext cx="3115545" cy="1321746"/>
      </dsp:txXfrm>
    </dsp:sp>
    <dsp:sp modelId="{0DCC4A47-ED87-4CB8-BC9B-2A7F3B66A0D6}">
      <dsp:nvSpPr>
        <dsp:cNvPr id="0" name=""/>
        <dsp:cNvSpPr/>
      </dsp:nvSpPr>
      <dsp:spPr>
        <a:xfrm>
          <a:off x="5448267" y="362836"/>
          <a:ext cx="1321746" cy="1321746"/>
        </a:xfrm>
        <a:prstGeom prst="ellipse">
          <a:avLst/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7C2E5D-E30C-44ED-8617-651085F91806}">
      <dsp:nvSpPr>
        <dsp:cNvPr id="0" name=""/>
        <dsp:cNvSpPr/>
      </dsp:nvSpPr>
      <dsp:spPr>
        <a:xfrm>
          <a:off x="5725834" y="640403"/>
          <a:ext cx="766613" cy="766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A13B0-30EA-464D-B2B1-862B7B960F1F}">
      <dsp:nvSpPr>
        <dsp:cNvPr id="0" name=""/>
        <dsp:cNvSpPr/>
      </dsp:nvSpPr>
      <dsp:spPr>
        <a:xfrm>
          <a:off x="7053245" y="362836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Hay muchas plataformas de streaming.</a:t>
          </a:r>
          <a:endParaRPr lang="en-US" sz="1900" kern="1200"/>
        </a:p>
      </dsp:txBody>
      <dsp:txXfrm>
        <a:off x="7053245" y="362836"/>
        <a:ext cx="3115545" cy="1321746"/>
      </dsp:txXfrm>
    </dsp:sp>
    <dsp:sp modelId="{72AE89FF-CD0B-4590-94E6-27B6F6F7CBD4}">
      <dsp:nvSpPr>
        <dsp:cNvPr id="0" name=""/>
        <dsp:cNvSpPr/>
      </dsp:nvSpPr>
      <dsp:spPr>
        <a:xfrm>
          <a:off x="184883" y="2374653"/>
          <a:ext cx="1321746" cy="1321746"/>
        </a:xfrm>
        <a:prstGeom prst="ellipse">
          <a:avLst/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4662A-A540-4252-91BB-D9C244353245}">
      <dsp:nvSpPr>
        <dsp:cNvPr id="0" name=""/>
        <dsp:cNvSpPr/>
      </dsp:nvSpPr>
      <dsp:spPr>
        <a:xfrm>
          <a:off x="462450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62787-E083-4D14-A656-397A039E06B0}">
      <dsp:nvSpPr>
        <dsp:cNvPr id="0" name=""/>
        <dsp:cNvSpPr/>
      </dsp:nvSpPr>
      <dsp:spPr>
        <a:xfrm>
          <a:off x="1789861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El contenido se va moviendo entre plataformas, es difícil seguir qué has visto y qué no con el paso del tiempo.</a:t>
          </a:r>
          <a:endParaRPr lang="en-US" sz="1900" kern="1200"/>
        </a:p>
      </dsp:txBody>
      <dsp:txXfrm>
        <a:off x="1789861" y="2374653"/>
        <a:ext cx="3115545" cy="1321746"/>
      </dsp:txXfrm>
    </dsp:sp>
    <dsp:sp modelId="{C3178C42-7897-4B19-9026-02826035B38B}">
      <dsp:nvSpPr>
        <dsp:cNvPr id="0" name=""/>
        <dsp:cNvSpPr/>
      </dsp:nvSpPr>
      <dsp:spPr>
        <a:xfrm>
          <a:off x="5448267" y="2374653"/>
          <a:ext cx="1321746" cy="1321746"/>
        </a:xfrm>
        <a:prstGeom prst="ellipse">
          <a:avLst/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94055-BA6F-4BEE-A164-9CCD46B2FE17}">
      <dsp:nvSpPr>
        <dsp:cNvPr id="0" name=""/>
        <dsp:cNvSpPr/>
      </dsp:nvSpPr>
      <dsp:spPr>
        <a:xfrm>
          <a:off x="5725834" y="2652220"/>
          <a:ext cx="766613" cy="766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12822-E071-4E4D-A61D-36F35EBF9F00}">
      <dsp:nvSpPr>
        <dsp:cNvPr id="0" name=""/>
        <dsp:cNvSpPr/>
      </dsp:nvSpPr>
      <dsp:spPr>
        <a:xfrm>
          <a:off x="7053245" y="2374653"/>
          <a:ext cx="3115545" cy="1321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Es común pagar varias plataformas de streaming. Con JustTrack centralizamos todas las películas de todas las plataformas.</a:t>
          </a:r>
          <a:endParaRPr lang="en-US" sz="1900" kern="1200"/>
        </a:p>
      </dsp:txBody>
      <dsp:txXfrm>
        <a:off x="7053245" y="2374653"/>
        <a:ext cx="3115545" cy="13217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B0EFD-A669-495C-BC26-12209838BFBA}">
      <dsp:nvSpPr>
        <dsp:cNvPr id="0" name=""/>
        <dsp:cNvSpPr/>
      </dsp:nvSpPr>
      <dsp:spPr>
        <a:xfrm>
          <a:off x="0" y="1332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FF146-4133-494E-8360-29E44D5A5B6F}">
      <dsp:nvSpPr>
        <dsp:cNvPr id="0" name=""/>
        <dsp:cNvSpPr/>
      </dsp:nvSpPr>
      <dsp:spPr>
        <a:xfrm>
          <a:off x="204352" y="153330"/>
          <a:ext cx="371550" cy="3715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3C02A-D76E-4A26-B903-80C8B26D4BB1}">
      <dsp:nvSpPr>
        <dsp:cNvPr id="0" name=""/>
        <dsp:cNvSpPr/>
      </dsp:nvSpPr>
      <dsp:spPr>
        <a:xfrm>
          <a:off x="780256" y="1332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Autenticación</a:t>
          </a:r>
          <a:endParaRPr lang="en-US" sz="2200" kern="1200"/>
        </a:p>
      </dsp:txBody>
      <dsp:txXfrm>
        <a:off x="780256" y="1332"/>
        <a:ext cx="10132218" cy="675546"/>
      </dsp:txXfrm>
    </dsp:sp>
    <dsp:sp modelId="{93333E19-D079-40CC-80A0-BF7C72086796}">
      <dsp:nvSpPr>
        <dsp:cNvPr id="0" name=""/>
        <dsp:cNvSpPr/>
      </dsp:nvSpPr>
      <dsp:spPr>
        <a:xfrm>
          <a:off x="0" y="845766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236686"/>
            <a:satOff val="-1956"/>
            <a:lumOff val="-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F0D78-36AF-4D74-8E8A-7482999E72AB}">
      <dsp:nvSpPr>
        <dsp:cNvPr id="0" name=""/>
        <dsp:cNvSpPr/>
      </dsp:nvSpPr>
      <dsp:spPr>
        <a:xfrm>
          <a:off x="204352" y="997764"/>
          <a:ext cx="371550" cy="3715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1C3C7-F371-4B95-821D-8EAB18B36B8E}">
      <dsp:nvSpPr>
        <dsp:cNvPr id="0" name=""/>
        <dsp:cNvSpPr/>
      </dsp:nvSpPr>
      <dsp:spPr>
        <a:xfrm>
          <a:off x="780256" y="845766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Gestión de listas</a:t>
          </a:r>
          <a:endParaRPr lang="en-US" sz="2200" kern="1200"/>
        </a:p>
      </dsp:txBody>
      <dsp:txXfrm>
        <a:off x="780256" y="845766"/>
        <a:ext cx="10132218" cy="675546"/>
      </dsp:txXfrm>
    </dsp:sp>
    <dsp:sp modelId="{A27DB38F-7BFF-4892-8F84-475E48BD0E4E}">
      <dsp:nvSpPr>
        <dsp:cNvPr id="0" name=""/>
        <dsp:cNvSpPr/>
      </dsp:nvSpPr>
      <dsp:spPr>
        <a:xfrm>
          <a:off x="0" y="1690199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473373"/>
            <a:satOff val="-3912"/>
            <a:lumOff val="-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447F-EAFE-4453-ADC5-785B3BF032A8}">
      <dsp:nvSpPr>
        <dsp:cNvPr id="0" name=""/>
        <dsp:cNvSpPr/>
      </dsp:nvSpPr>
      <dsp:spPr>
        <a:xfrm>
          <a:off x="204352" y="1842197"/>
          <a:ext cx="371550" cy="3715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C613F-72B1-4D02-8B0F-504B87FA9F11}">
      <dsp:nvSpPr>
        <dsp:cNvPr id="0" name=""/>
        <dsp:cNvSpPr/>
      </dsp:nvSpPr>
      <dsp:spPr>
        <a:xfrm>
          <a:off x="780256" y="1690199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Calificación automática</a:t>
          </a:r>
          <a:endParaRPr lang="en-US" sz="2200" kern="1200"/>
        </a:p>
      </dsp:txBody>
      <dsp:txXfrm>
        <a:off x="780256" y="1690199"/>
        <a:ext cx="10132218" cy="675546"/>
      </dsp:txXfrm>
    </dsp:sp>
    <dsp:sp modelId="{E7F4AEC0-E49D-46A3-93CC-C352A7A587F7}">
      <dsp:nvSpPr>
        <dsp:cNvPr id="0" name=""/>
        <dsp:cNvSpPr/>
      </dsp:nvSpPr>
      <dsp:spPr>
        <a:xfrm>
          <a:off x="0" y="2534632"/>
          <a:ext cx="10912475" cy="675546"/>
        </a:xfrm>
        <a:prstGeom prst="roundRect">
          <a:avLst>
            <a:gd name="adj" fmla="val 10000"/>
          </a:avLst>
        </a:prstGeom>
        <a:solidFill>
          <a:schemeClr val="accent2">
            <a:hueOff val="-710059"/>
            <a:satOff val="-5868"/>
            <a:lumOff val="-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DCA74-E5B6-4797-A628-8BE3AC5E5179}">
      <dsp:nvSpPr>
        <dsp:cNvPr id="0" name=""/>
        <dsp:cNvSpPr/>
      </dsp:nvSpPr>
      <dsp:spPr>
        <a:xfrm>
          <a:off x="204352" y="2686630"/>
          <a:ext cx="371550" cy="3715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7349F-F443-4DDB-A5C0-0FB8D77CF45A}">
      <dsp:nvSpPr>
        <dsp:cNvPr id="0" name=""/>
        <dsp:cNvSpPr/>
      </dsp:nvSpPr>
      <dsp:spPr>
        <a:xfrm>
          <a:off x="780256" y="2534632"/>
          <a:ext cx="10132218" cy="67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95" tIns="71495" rIns="71495" bIns="7149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Navegación y exploración</a:t>
          </a:r>
          <a:endParaRPr lang="en-US" sz="2200" kern="1200"/>
        </a:p>
      </dsp:txBody>
      <dsp:txXfrm>
        <a:off x="780256" y="2534632"/>
        <a:ext cx="10132218" cy="675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72127-1136-4B80-A9A6-F35E4C47A10A}">
      <dsp:nvSpPr>
        <dsp:cNvPr id="0" name=""/>
        <dsp:cNvSpPr/>
      </dsp:nvSpPr>
      <dsp:spPr>
        <a:xfrm>
          <a:off x="348450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D0629-D1FC-4B67-96F9-874436190E7C}">
      <dsp:nvSpPr>
        <dsp:cNvPr id="0" name=""/>
        <dsp:cNvSpPr/>
      </dsp:nvSpPr>
      <dsp:spPr>
        <a:xfrm>
          <a:off x="580393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34C17-EAFD-408D-BE3D-DB7F6F897661}">
      <dsp:nvSpPr>
        <dsp:cNvPr id="0" name=""/>
        <dsp:cNvSpPr/>
      </dsp:nvSpPr>
      <dsp:spPr>
        <a:xfrm>
          <a:off x="535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usuario puede registrarse.</a:t>
          </a:r>
          <a:endParaRPr lang="en-US" sz="1100" kern="1200"/>
        </a:p>
      </dsp:txBody>
      <dsp:txXfrm>
        <a:off x="535" y="2245255"/>
        <a:ext cx="1784179" cy="802880"/>
      </dsp:txXfrm>
    </dsp:sp>
    <dsp:sp modelId="{7FF3B7E1-1482-4798-AB88-9324C1C07510}">
      <dsp:nvSpPr>
        <dsp:cNvPr id="0" name=""/>
        <dsp:cNvSpPr/>
      </dsp:nvSpPr>
      <dsp:spPr>
        <a:xfrm>
          <a:off x="2444861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445CC-E813-4BC5-BF85-5C639FB9FCDA}">
      <dsp:nvSpPr>
        <dsp:cNvPr id="0" name=""/>
        <dsp:cNvSpPr/>
      </dsp:nvSpPr>
      <dsp:spPr>
        <a:xfrm>
          <a:off x="2676804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5D26F-FBCE-4648-B8A9-98A758F56714}">
      <dsp:nvSpPr>
        <dsp:cNvPr id="0" name=""/>
        <dsp:cNvSpPr/>
      </dsp:nvSpPr>
      <dsp:spPr>
        <a:xfrm>
          <a:off x="2096946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El usuario puede iniciar y cerrar sesión.</a:t>
          </a:r>
          <a:endParaRPr lang="en-US" sz="1100" kern="1200"/>
        </a:p>
      </dsp:txBody>
      <dsp:txXfrm>
        <a:off x="2096946" y="2245255"/>
        <a:ext cx="1784179" cy="802880"/>
      </dsp:txXfrm>
    </dsp:sp>
    <dsp:sp modelId="{87745B24-10FE-4449-8B00-5969BA1C80B7}">
      <dsp:nvSpPr>
        <dsp:cNvPr id="0" name=""/>
        <dsp:cNvSpPr/>
      </dsp:nvSpPr>
      <dsp:spPr>
        <a:xfrm>
          <a:off x="4541272" y="817911"/>
          <a:ext cx="1088349" cy="108834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48DD0-7636-45AF-8B4F-E576D29376FB}">
      <dsp:nvSpPr>
        <dsp:cNvPr id="0" name=""/>
        <dsp:cNvSpPr/>
      </dsp:nvSpPr>
      <dsp:spPr>
        <a:xfrm>
          <a:off x="4773215" y="1049855"/>
          <a:ext cx="624462" cy="624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9D9CE3-0C46-412C-A960-79EAC3BAA913}">
      <dsp:nvSpPr>
        <dsp:cNvPr id="0" name=""/>
        <dsp:cNvSpPr/>
      </dsp:nvSpPr>
      <dsp:spPr>
        <a:xfrm>
          <a:off x="4193357" y="2245255"/>
          <a:ext cx="1784179" cy="802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kern="1200"/>
            <a:t>Se notifica cada registro e inicio de sesión del usuario mediante correo electrónico.</a:t>
          </a:r>
          <a:endParaRPr lang="en-US" sz="1100" kern="1200"/>
        </a:p>
      </dsp:txBody>
      <dsp:txXfrm>
        <a:off x="4193357" y="2245255"/>
        <a:ext cx="1784179" cy="802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F9418-7FF7-4D52-A176-F1E006826C45}">
      <dsp:nvSpPr>
        <dsp:cNvPr id="0" name=""/>
        <dsp:cNvSpPr/>
      </dsp:nvSpPr>
      <dsp:spPr>
        <a:xfrm>
          <a:off x="0" y="8099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Cada usuario tiene 4 listas personales:</a:t>
          </a:r>
          <a:endParaRPr lang="en-US" sz="1600" kern="1200" dirty="0"/>
        </a:p>
      </dsp:txBody>
      <dsp:txXfrm>
        <a:off x="41123" y="122117"/>
        <a:ext cx="3449438" cy="760154"/>
      </dsp:txXfrm>
    </dsp:sp>
    <dsp:sp modelId="{90377A16-CCDF-44BE-A970-426107606575}">
      <dsp:nvSpPr>
        <dsp:cNvPr id="0" name=""/>
        <dsp:cNvSpPr/>
      </dsp:nvSpPr>
      <dsp:spPr>
        <a:xfrm>
          <a:off x="0" y="923394"/>
          <a:ext cx="3531684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131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 err="1"/>
            <a:t>Watchlist</a:t>
          </a:r>
          <a:r>
            <a:rPr lang="es-ES" sz="1200" kern="1200" dirty="0"/>
            <a:t>: Películas que quiero ver.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Visto: Películas ya vistas.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Me gusta: Películas que he visto y me gustan.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200" kern="1200" dirty="0"/>
            <a:t>No me gusta: Películas que he visto y no me gustan.</a:t>
          </a:r>
          <a:endParaRPr lang="en-US" sz="1200" kern="1200" dirty="0"/>
        </a:p>
      </dsp:txBody>
      <dsp:txXfrm>
        <a:off x="0" y="923394"/>
        <a:ext cx="3531684" cy="943920"/>
      </dsp:txXfrm>
    </dsp:sp>
    <dsp:sp modelId="{A559DCDC-9329-4F0E-BF2B-F95D254A2110}">
      <dsp:nvSpPr>
        <dsp:cNvPr id="0" name=""/>
        <dsp:cNvSpPr/>
      </dsp:nvSpPr>
      <dsp:spPr>
        <a:xfrm>
          <a:off x="0" y="186731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usuario puede añadir o eliminar de sus listas las películas que desee cuando desee.</a:t>
          </a:r>
          <a:endParaRPr lang="en-US" sz="1600" kern="1200" dirty="0"/>
        </a:p>
      </dsp:txBody>
      <dsp:txXfrm>
        <a:off x="41123" y="1908437"/>
        <a:ext cx="3449438" cy="760154"/>
      </dsp:txXfrm>
    </dsp:sp>
    <dsp:sp modelId="{A69533F0-AB9A-4155-A47D-5D11D66581C9}">
      <dsp:nvSpPr>
        <dsp:cNvPr id="0" name=""/>
        <dsp:cNvSpPr/>
      </dsp:nvSpPr>
      <dsp:spPr>
        <a:xfrm>
          <a:off x="0" y="2755794"/>
          <a:ext cx="3531684" cy="842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El usuario cataloga las películas como desea.</a:t>
          </a:r>
          <a:endParaRPr lang="en-US" sz="1600" kern="1200" dirty="0"/>
        </a:p>
      </dsp:txBody>
      <dsp:txXfrm>
        <a:off x="41123" y="2796917"/>
        <a:ext cx="3449438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AC175-3684-4689-9B22-16B3A43292E8}">
      <dsp:nvSpPr>
        <dsp:cNvPr id="0" name=""/>
        <dsp:cNvSpPr/>
      </dsp:nvSpPr>
      <dsp:spPr>
        <a:xfrm>
          <a:off x="0" y="1526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8305A-C236-4F9C-840A-CD20B7BF5E50}">
      <dsp:nvSpPr>
        <dsp:cNvPr id="0" name=""/>
        <dsp:cNvSpPr/>
      </dsp:nvSpPr>
      <dsp:spPr>
        <a:xfrm>
          <a:off x="196745" y="147866"/>
          <a:ext cx="357719" cy="3577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AE50B-21BF-4BA8-9AB4-9542D1B32C11}">
      <dsp:nvSpPr>
        <dsp:cNvPr id="0" name=""/>
        <dsp:cNvSpPr/>
      </dsp:nvSpPr>
      <dsp:spPr>
        <a:xfrm>
          <a:off x="751211" y="1526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Según la lista a la que el usuario incorpora cada película, le da una valoración u otra automáticamente.</a:t>
          </a:r>
          <a:endParaRPr lang="en-US" sz="1700" kern="1200"/>
        </a:p>
      </dsp:txBody>
      <dsp:txXfrm>
        <a:off x="751211" y="1526"/>
        <a:ext cx="5558088" cy="650399"/>
      </dsp:txXfrm>
    </dsp:sp>
    <dsp:sp modelId="{BC788405-74F5-43B2-AA39-5CD1E7425313}">
      <dsp:nvSpPr>
        <dsp:cNvPr id="0" name=""/>
        <dsp:cNvSpPr/>
      </dsp:nvSpPr>
      <dsp:spPr>
        <a:xfrm>
          <a:off x="0" y="814525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0BFAB-9D90-41E8-B785-0228A6B9D8E3}">
      <dsp:nvSpPr>
        <dsp:cNvPr id="0" name=""/>
        <dsp:cNvSpPr/>
      </dsp:nvSpPr>
      <dsp:spPr>
        <a:xfrm>
          <a:off x="196745" y="960865"/>
          <a:ext cx="357719" cy="3577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7AEE-1FC5-44DF-9781-DD5511D7A90E}">
      <dsp:nvSpPr>
        <dsp:cNvPr id="0" name=""/>
        <dsp:cNvSpPr/>
      </dsp:nvSpPr>
      <dsp:spPr>
        <a:xfrm>
          <a:off x="751211" y="814525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“Visto”: Supone una nota de un 5.</a:t>
          </a:r>
          <a:endParaRPr lang="en-US" sz="1700" kern="1200" dirty="0"/>
        </a:p>
      </dsp:txBody>
      <dsp:txXfrm>
        <a:off x="751211" y="814525"/>
        <a:ext cx="5558088" cy="650399"/>
      </dsp:txXfrm>
    </dsp:sp>
    <dsp:sp modelId="{F41930C9-BB93-4BCE-B6E8-7F53EE8BD728}">
      <dsp:nvSpPr>
        <dsp:cNvPr id="0" name=""/>
        <dsp:cNvSpPr/>
      </dsp:nvSpPr>
      <dsp:spPr>
        <a:xfrm>
          <a:off x="0" y="1627524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13485-5DF9-4DB7-AC54-5F9E59CC0DAE}">
      <dsp:nvSpPr>
        <dsp:cNvPr id="0" name=""/>
        <dsp:cNvSpPr/>
      </dsp:nvSpPr>
      <dsp:spPr>
        <a:xfrm>
          <a:off x="196745" y="1773864"/>
          <a:ext cx="357719" cy="3577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7B63F-B1AD-43E5-8D49-817E4553726A}">
      <dsp:nvSpPr>
        <dsp:cNvPr id="0" name=""/>
        <dsp:cNvSpPr/>
      </dsp:nvSpPr>
      <dsp:spPr>
        <a:xfrm>
          <a:off x="751211" y="1627524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“Me gusta”: Supone una nota de un 10.</a:t>
          </a:r>
          <a:endParaRPr lang="en-US" sz="1700" kern="1200" dirty="0"/>
        </a:p>
      </dsp:txBody>
      <dsp:txXfrm>
        <a:off x="751211" y="1627524"/>
        <a:ext cx="5558088" cy="650399"/>
      </dsp:txXfrm>
    </dsp:sp>
    <dsp:sp modelId="{C4D103A1-D3A4-4E7F-A74E-BF978BF1F196}">
      <dsp:nvSpPr>
        <dsp:cNvPr id="0" name=""/>
        <dsp:cNvSpPr/>
      </dsp:nvSpPr>
      <dsp:spPr>
        <a:xfrm>
          <a:off x="0" y="2440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A1122-B472-4CCD-B2DA-52568A895132}">
      <dsp:nvSpPr>
        <dsp:cNvPr id="0" name=""/>
        <dsp:cNvSpPr/>
      </dsp:nvSpPr>
      <dsp:spPr>
        <a:xfrm>
          <a:off x="196745" y="2586863"/>
          <a:ext cx="357719" cy="3577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1B5D5-83F1-4EED-A710-5BBD545D7B3A}">
      <dsp:nvSpPr>
        <dsp:cNvPr id="0" name=""/>
        <dsp:cNvSpPr/>
      </dsp:nvSpPr>
      <dsp:spPr>
        <a:xfrm>
          <a:off x="751211" y="2440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Lista “No me gusta”: Supone una nota de un 0.</a:t>
          </a:r>
          <a:endParaRPr lang="en-US" sz="1700" kern="1200" dirty="0"/>
        </a:p>
      </dsp:txBody>
      <dsp:txXfrm>
        <a:off x="751211" y="2440523"/>
        <a:ext cx="5558088" cy="650399"/>
      </dsp:txXfrm>
    </dsp:sp>
    <dsp:sp modelId="{FF47D099-326C-4B06-80CF-D0DB199A03B1}">
      <dsp:nvSpPr>
        <dsp:cNvPr id="0" name=""/>
        <dsp:cNvSpPr/>
      </dsp:nvSpPr>
      <dsp:spPr>
        <a:xfrm>
          <a:off x="0" y="3253523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EFD18-8559-41E5-914F-2761C0FFA651}">
      <dsp:nvSpPr>
        <dsp:cNvPr id="0" name=""/>
        <dsp:cNvSpPr/>
      </dsp:nvSpPr>
      <dsp:spPr>
        <a:xfrm>
          <a:off x="196745" y="3399862"/>
          <a:ext cx="357719" cy="3577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FD574-6D14-4061-A0C2-F133A7E05E5D}">
      <dsp:nvSpPr>
        <dsp:cNvPr id="0" name=""/>
        <dsp:cNvSpPr/>
      </dsp:nvSpPr>
      <dsp:spPr>
        <a:xfrm>
          <a:off x="751211" y="3253523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Estas valoraciones están pensadas para hacer estadísticas generales.</a:t>
          </a:r>
          <a:endParaRPr lang="en-US" sz="1700" kern="1200"/>
        </a:p>
      </dsp:txBody>
      <dsp:txXfrm>
        <a:off x="751211" y="3253523"/>
        <a:ext cx="5558088" cy="650399"/>
      </dsp:txXfrm>
    </dsp:sp>
    <dsp:sp modelId="{AB616D95-2ECD-427A-9A3C-A2B2C6D79925}">
      <dsp:nvSpPr>
        <dsp:cNvPr id="0" name=""/>
        <dsp:cNvSpPr/>
      </dsp:nvSpPr>
      <dsp:spPr>
        <a:xfrm>
          <a:off x="0" y="4066522"/>
          <a:ext cx="6309300" cy="6503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3085C-EA51-4AC1-980F-EAD9CCFD272E}">
      <dsp:nvSpPr>
        <dsp:cNvPr id="0" name=""/>
        <dsp:cNvSpPr/>
      </dsp:nvSpPr>
      <dsp:spPr>
        <a:xfrm>
          <a:off x="196745" y="4212862"/>
          <a:ext cx="357719" cy="35771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E5B50-FEDF-484B-9C35-3ED5D3A507D6}">
      <dsp:nvSpPr>
        <dsp:cNvPr id="0" name=""/>
        <dsp:cNvSpPr/>
      </dsp:nvSpPr>
      <dsp:spPr>
        <a:xfrm>
          <a:off x="751211" y="4066522"/>
          <a:ext cx="5558088" cy="650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834" tIns="68834" rIns="68834" bIns="6883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Ejemplo: “Me gusta” = 121 usuarios, “No me gusta” = 53 usuarios, “Visto” = 59 usuarios. Valoración: 6,45/10.</a:t>
          </a:r>
          <a:endParaRPr lang="en-US" sz="1700" kern="1200" dirty="0"/>
        </a:p>
      </dsp:txBody>
      <dsp:txXfrm>
        <a:off x="751211" y="4066522"/>
        <a:ext cx="5558088" cy="6503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8E0C4-93DB-4B47-A613-6DCC0ACDF0E3}">
      <dsp:nvSpPr>
        <dsp:cNvPr id="0" name=""/>
        <dsp:cNvSpPr/>
      </dsp:nvSpPr>
      <dsp:spPr>
        <a:xfrm>
          <a:off x="0" y="54566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“Nuevo”: Muestra las películas orden cronológico, las más recientes primero.</a:t>
          </a:r>
          <a:endParaRPr lang="en-US" sz="1700" kern="1200"/>
        </a:p>
      </dsp:txBody>
      <dsp:txXfrm>
        <a:off x="44057" y="98623"/>
        <a:ext cx="5889958" cy="814394"/>
      </dsp:txXfrm>
    </dsp:sp>
    <dsp:sp modelId="{57397B97-9131-41FA-96A3-20AF66481F5B}">
      <dsp:nvSpPr>
        <dsp:cNvPr id="0" name=""/>
        <dsp:cNvSpPr/>
      </dsp:nvSpPr>
      <dsp:spPr>
        <a:xfrm>
          <a:off x="0" y="1006035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“Popular”: Muestra las películas en orden de valoración, y en caso de empate o ninguna valoración, en orden cronológico.</a:t>
          </a:r>
          <a:endParaRPr lang="en-US" sz="1700" kern="1200"/>
        </a:p>
      </dsp:txBody>
      <dsp:txXfrm>
        <a:off x="44057" y="1050092"/>
        <a:ext cx="5889958" cy="814394"/>
      </dsp:txXfrm>
    </dsp:sp>
    <dsp:sp modelId="{82D6D203-EC66-4E15-88CA-379F90BBAD71}">
      <dsp:nvSpPr>
        <dsp:cNvPr id="0" name=""/>
        <dsp:cNvSpPr/>
      </dsp:nvSpPr>
      <dsp:spPr>
        <a:xfrm>
          <a:off x="0" y="1957504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Página “Listas”: Las listas del usuario.</a:t>
          </a:r>
          <a:endParaRPr lang="en-US" sz="1700" kern="1200"/>
        </a:p>
      </dsp:txBody>
      <dsp:txXfrm>
        <a:off x="44057" y="2001561"/>
        <a:ext cx="5889958" cy="814394"/>
      </dsp:txXfrm>
    </dsp:sp>
    <dsp:sp modelId="{6A88241B-AD45-4DB8-9942-9B981134B81D}">
      <dsp:nvSpPr>
        <dsp:cNvPr id="0" name=""/>
        <dsp:cNvSpPr/>
      </dsp:nvSpPr>
      <dsp:spPr>
        <a:xfrm>
          <a:off x="0" y="2908972"/>
          <a:ext cx="5978072" cy="902508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Barra de búsqueda: Busca películas según el nombre o nombre original.</a:t>
          </a:r>
          <a:endParaRPr lang="en-US" sz="1700" kern="1200"/>
        </a:p>
      </dsp:txBody>
      <dsp:txXfrm>
        <a:off x="44057" y="2953029"/>
        <a:ext cx="5889958" cy="81439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19C2-A61A-4434-8C40-034245D7F266}">
      <dsp:nvSpPr>
        <dsp:cNvPr id="0" name=""/>
        <dsp:cNvSpPr/>
      </dsp:nvSpPr>
      <dsp:spPr>
        <a:xfrm>
          <a:off x="0" y="1604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8DE1-E594-487D-BFDF-989E779EE8FC}">
      <dsp:nvSpPr>
        <dsp:cNvPr id="0" name=""/>
        <dsp:cNvSpPr/>
      </dsp:nvSpPr>
      <dsp:spPr>
        <a:xfrm>
          <a:off x="246001" y="184581"/>
          <a:ext cx="447276" cy="4472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31ABC-CE9C-46AC-9A9C-2E7C65AD5556}">
      <dsp:nvSpPr>
        <dsp:cNvPr id="0" name=""/>
        <dsp:cNvSpPr/>
      </dsp:nvSpPr>
      <dsp:spPr>
        <a:xfrm>
          <a:off x="939279" y="1604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Laravel (PHP) + Blade + Vite</a:t>
          </a:r>
          <a:endParaRPr lang="en-US" sz="2200" kern="1200"/>
        </a:p>
      </dsp:txBody>
      <dsp:txXfrm>
        <a:off x="939279" y="1604"/>
        <a:ext cx="5038792" cy="813229"/>
      </dsp:txXfrm>
    </dsp:sp>
    <dsp:sp modelId="{E98F679E-7DA4-4F37-BD6B-3EB5B4A4B244}">
      <dsp:nvSpPr>
        <dsp:cNvPr id="0" name=""/>
        <dsp:cNvSpPr/>
      </dsp:nvSpPr>
      <dsp:spPr>
        <a:xfrm>
          <a:off x="0" y="1018141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534349"/>
            <a:satOff val="-6292"/>
            <a:lumOff val="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7FC8C-E49E-4324-A914-ECA40CE64353}">
      <dsp:nvSpPr>
        <dsp:cNvPr id="0" name=""/>
        <dsp:cNvSpPr/>
      </dsp:nvSpPr>
      <dsp:spPr>
        <a:xfrm>
          <a:off x="246001" y="1201117"/>
          <a:ext cx="447276" cy="4472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41620-165A-48E6-9B7B-2D851F9230F3}">
      <dsp:nvSpPr>
        <dsp:cNvPr id="0" name=""/>
        <dsp:cNvSpPr/>
      </dsp:nvSpPr>
      <dsp:spPr>
        <a:xfrm>
          <a:off x="939279" y="1018141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Base de datos MySQL</a:t>
          </a:r>
          <a:endParaRPr lang="en-US" sz="2200" kern="1200"/>
        </a:p>
      </dsp:txBody>
      <dsp:txXfrm>
        <a:off x="939279" y="1018141"/>
        <a:ext cx="5038792" cy="813229"/>
      </dsp:txXfrm>
    </dsp:sp>
    <dsp:sp modelId="{2EEE64CB-63DE-4CE7-8961-00ADFA431340}">
      <dsp:nvSpPr>
        <dsp:cNvPr id="0" name=""/>
        <dsp:cNvSpPr/>
      </dsp:nvSpPr>
      <dsp:spPr>
        <a:xfrm>
          <a:off x="0" y="2034677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1068698"/>
            <a:satOff val="-12584"/>
            <a:lumOff val="836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7BA21-7076-4A81-BCB9-DE870B5FAF9F}">
      <dsp:nvSpPr>
        <dsp:cNvPr id="0" name=""/>
        <dsp:cNvSpPr/>
      </dsp:nvSpPr>
      <dsp:spPr>
        <a:xfrm>
          <a:off x="246001" y="2217654"/>
          <a:ext cx="447276" cy="4472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3AB2B-D642-4583-8511-83A5E0FCE2B6}">
      <dsp:nvSpPr>
        <dsp:cNvPr id="0" name=""/>
        <dsp:cNvSpPr/>
      </dsp:nvSpPr>
      <dsp:spPr>
        <a:xfrm>
          <a:off x="939279" y="2034677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CSS &amp; JavaScript</a:t>
          </a:r>
          <a:endParaRPr lang="en-US" sz="2200" kern="1200" dirty="0"/>
        </a:p>
      </dsp:txBody>
      <dsp:txXfrm>
        <a:off x="939279" y="2034677"/>
        <a:ext cx="5038792" cy="813229"/>
      </dsp:txXfrm>
    </dsp:sp>
    <dsp:sp modelId="{49EF21DE-BC3F-4E0F-A6F0-3C52B30B76DA}">
      <dsp:nvSpPr>
        <dsp:cNvPr id="0" name=""/>
        <dsp:cNvSpPr/>
      </dsp:nvSpPr>
      <dsp:spPr>
        <a:xfrm>
          <a:off x="0" y="3051214"/>
          <a:ext cx="5978072" cy="813229"/>
        </a:xfrm>
        <a:prstGeom prst="roundRect">
          <a:avLst>
            <a:gd name="adj" fmla="val 10000"/>
          </a:avLst>
        </a:prstGeom>
        <a:solidFill>
          <a:schemeClr val="accent5">
            <a:hueOff val="1603047"/>
            <a:satOff val="-18876"/>
            <a:lumOff val="1254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4448-760C-4EC3-89C1-A862BC3F8ADF}">
      <dsp:nvSpPr>
        <dsp:cNvPr id="0" name=""/>
        <dsp:cNvSpPr/>
      </dsp:nvSpPr>
      <dsp:spPr>
        <a:xfrm>
          <a:off x="246001" y="3234190"/>
          <a:ext cx="447276" cy="4472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DA90D-CD2B-4563-BAA1-0C3835DE96B5}">
      <dsp:nvSpPr>
        <dsp:cNvPr id="0" name=""/>
        <dsp:cNvSpPr/>
      </dsp:nvSpPr>
      <dsp:spPr>
        <a:xfrm>
          <a:off x="939279" y="3051214"/>
          <a:ext cx="5038792" cy="813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67" tIns="86067" rIns="86067" bIns="8606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Apache</a:t>
          </a:r>
          <a:endParaRPr lang="en-US" sz="2200" kern="1200"/>
        </a:p>
      </dsp:txBody>
      <dsp:txXfrm>
        <a:off x="939279" y="3051214"/>
        <a:ext cx="5038792" cy="8132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73CA4-512F-419E-8C63-69C60C30246F}">
      <dsp:nvSpPr>
        <dsp:cNvPr id="0" name=""/>
        <dsp:cNvSpPr/>
      </dsp:nvSpPr>
      <dsp:spPr>
        <a:xfrm>
          <a:off x="902689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EA8B2-A1ED-4C61-8983-730D73C7CE7D}">
      <dsp:nvSpPr>
        <dsp:cNvPr id="0" name=""/>
        <dsp:cNvSpPr/>
      </dsp:nvSpPr>
      <dsp:spPr>
        <a:xfrm>
          <a:off x="117143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AC808-502C-43F7-85C6-BC2191BD229F}">
      <dsp:nvSpPr>
        <dsp:cNvPr id="0" name=""/>
        <dsp:cNvSpPr/>
      </dsp:nvSpPr>
      <dsp:spPr>
        <a:xfrm>
          <a:off x="499565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series.</a:t>
          </a:r>
          <a:endParaRPr lang="en-US" sz="2100" kern="1200"/>
        </a:p>
      </dsp:txBody>
      <dsp:txXfrm>
        <a:off x="499565" y="2496539"/>
        <a:ext cx="2067302" cy="720000"/>
      </dsp:txXfrm>
    </dsp:sp>
    <dsp:sp modelId="{149B2B66-029B-45F4-8ED8-BC7BBF129C24}">
      <dsp:nvSpPr>
        <dsp:cNvPr id="0" name=""/>
        <dsp:cNvSpPr/>
      </dsp:nvSpPr>
      <dsp:spPr>
        <a:xfrm>
          <a:off x="333177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4B5C2-69AF-4C08-9670-738FED9EF355}">
      <dsp:nvSpPr>
        <dsp:cNvPr id="0" name=""/>
        <dsp:cNvSpPr/>
      </dsp:nvSpPr>
      <dsp:spPr>
        <a:xfrm>
          <a:off x="360051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987EA-E609-4EF2-A9B5-69B8958E5F8F}">
      <dsp:nvSpPr>
        <dsp:cNvPr id="0" name=""/>
        <dsp:cNvSpPr/>
      </dsp:nvSpPr>
      <dsp:spPr>
        <a:xfrm>
          <a:off x="292864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libros.</a:t>
          </a:r>
          <a:endParaRPr lang="en-US" sz="2100" kern="1200"/>
        </a:p>
      </dsp:txBody>
      <dsp:txXfrm>
        <a:off x="2928646" y="2496539"/>
        <a:ext cx="2067302" cy="720000"/>
      </dsp:txXfrm>
    </dsp:sp>
    <dsp:sp modelId="{A661BED0-1B48-46C4-B3FC-9C295720190F}">
      <dsp:nvSpPr>
        <dsp:cNvPr id="0" name=""/>
        <dsp:cNvSpPr/>
      </dsp:nvSpPr>
      <dsp:spPr>
        <a:xfrm>
          <a:off x="576085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06526-B416-4251-A972-776E6290FAC8}">
      <dsp:nvSpPr>
        <dsp:cNvPr id="0" name=""/>
        <dsp:cNvSpPr/>
      </dsp:nvSpPr>
      <dsp:spPr>
        <a:xfrm>
          <a:off x="602959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26846-93D2-4395-85DE-9F229761D431}">
      <dsp:nvSpPr>
        <dsp:cNvPr id="0" name=""/>
        <dsp:cNvSpPr/>
      </dsp:nvSpPr>
      <dsp:spPr>
        <a:xfrm>
          <a:off x="535772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videojuegos.</a:t>
          </a:r>
          <a:endParaRPr lang="en-US" sz="2100" kern="1200"/>
        </a:p>
      </dsp:txBody>
      <dsp:txXfrm>
        <a:off x="5357726" y="2496539"/>
        <a:ext cx="2067302" cy="720000"/>
      </dsp:txXfrm>
    </dsp:sp>
    <dsp:sp modelId="{F5EA26F3-6054-42CF-A72E-11F31B68052A}">
      <dsp:nvSpPr>
        <dsp:cNvPr id="0" name=""/>
        <dsp:cNvSpPr/>
      </dsp:nvSpPr>
      <dsp:spPr>
        <a:xfrm>
          <a:off x="8189930" y="842697"/>
          <a:ext cx="1261054" cy="1261054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B66A0-8A7F-4931-ACA1-A44E8187416D}">
      <dsp:nvSpPr>
        <dsp:cNvPr id="0" name=""/>
        <dsp:cNvSpPr/>
      </dsp:nvSpPr>
      <dsp:spPr>
        <a:xfrm>
          <a:off x="8458679" y="1111446"/>
          <a:ext cx="723555" cy="7235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CA3EF-4A3F-45E3-833F-36FB2A147D60}">
      <dsp:nvSpPr>
        <dsp:cNvPr id="0" name=""/>
        <dsp:cNvSpPr/>
      </dsp:nvSpPr>
      <dsp:spPr>
        <a:xfrm>
          <a:off x="7786806" y="2496539"/>
          <a:ext cx="206730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100" kern="1200"/>
            <a:t>Gestión de música.</a:t>
          </a:r>
          <a:endParaRPr lang="en-US" sz="2100" kern="1200"/>
        </a:p>
      </dsp:txBody>
      <dsp:txXfrm>
        <a:off x="7786806" y="2496539"/>
        <a:ext cx="206730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525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90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2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6825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08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1665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15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838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885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73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12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389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295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15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4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23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639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143C70-608A-4F22-B501-746222F42BD2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684522-9783-426C-9F11-FEA3B2BAB1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631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openxmlformats.org/officeDocument/2006/relationships/image" Target="../media/image56.jpeg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3.png"/><Relationship Id="rId9" Type="http://schemas.microsoft.com/office/2007/relationships/diagramDrawing" Target="../diagrams/drawin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5.jpe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2.jpe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7.xml"/><Relationship Id="rId3" Type="http://schemas.openxmlformats.org/officeDocument/2006/relationships/image" Target="../media/image55.jpeg"/><Relationship Id="rId7" Type="http://schemas.openxmlformats.org/officeDocument/2006/relationships/diagramQuickStyle" Target="../diagrams/quickStyl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7.xml"/><Relationship Id="rId5" Type="http://schemas.openxmlformats.org/officeDocument/2006/relationships/diagramData" Target="../diagrams/data7.xml"/><Relationship Id="rId4" Type="http://schemas.openxmlformats.org/officeDocument/2006/relationships/image" Target="../media/image3.png"/><Relationship Id="rId9" Type="http://schemas.microsoft.com/office/2007/relationships/diagramDrawing" Target="../diagrams/drawin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C00C8-3E0D-470C-727A-CC4CED3A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s-ES"/>
              <a:t>JustTrack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E027A0-73CA-9F18-49F6-C8D19D5EF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es-ES" sz="1100"/>
              <a:t>No es solo lo que ves, es lo que te hace sentir.</a:t>
            </a:r>
          </a:p>
          <a:p>
            <a:pPr algn="l"/>
            <a:r>
              <a:rPr lang="es-ES" sz="1100"/>
              <a:t>Lleva tu historial al siguiente nivel.</a:t>
            </a:r>
          </a:p>
          <a:p>
            <a:pPr algn="l"/>
            <a:r>
              <a:rPr lang="es-ES" sz="1100"/>
              <a:t>Con JustTrack, tu tiempo frente a la pantalla tiene memoria.</a:t>
            </a:r>
          </a:p>
        </p:txBody>
      </p:sp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35C7DED6-76DE-BE38-762C-B676B422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46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4498-525A-C433-EABA-61631DD4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/>
              <a:t>Tecnologías utilizadas</a:t>
            </a:r>
            <a:endParaRPr lang="es-ES" dirty="0"/>
          </a:p>
        </p:txBody>
      </p:sp>
      <p:pic>
        <p:nvPicPr>
          <p:cNvPr id="13" name="Picture 4" descr="Placa brillante de circuito impreso">
            <a:extLst>
              <a:ext uri="{FF2B5EF4-FFF2-40B4-BE49-F238E27FC236}">
                <a16:creationId xmlns:a16="http://schemas.microsoft.com/office/drawing/2014/main" id="{46AA701B-ED72-25FC-2374-7B3F7A47FB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209" r="16293" b="-2"/>
          <a:stretch>
            <a:fillRect/>
          </a:stretch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869C6FE8-F7B2-AC08-B89C-2E3E7DB6FE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24308"/>
              </p:ext>
            </p:extLst>
          </p:nvPr>
        </p:nvGraphicFramePr>
        <p:xfrm>
          <a:off x="5146160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848817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D1DBF-3F07-9A81-0DB6-63BE3C773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 dirty="0"/>
              <a:t>Futuro de la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3F8E29-1EBB-1C63-C2E8-FEE9DB5E3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46007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078076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F33EA-7724-1584-8889-07C2149DF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s-ES"/>
              <a:t>Índice de contenidos</a:t>
            </a:r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1206EBE-1E93-282E-D3DC-75E8CBCB2B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144758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898785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rrete de cine y claqueta">
            <a:extLst>
              <a:ext uri="{FF2B5EF4-FFF2-40B4-BE49-F238E27FC236}">
                <a16:creationId xmlns:a16="http://schemas.microsoft.com/office/drawing/2014/main" id="{CB148120-BD10-3F07-8240-499559EFDC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8" b="31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blipFill rotWithShape="0">
            <a:blip r:embed="rId2">
              <a:duotone>
                <a:schemeClr val="bg2">
                  <a:shade val="80000"/>
                  <a:lumMod val="80000"/>
                </a:schemeClr>
                <a:schemeClr val="bg2">
                  <a:tint val="98000"/>
                </a:schemeClr>
              </a:duotone>
            </a:blip>
            <a:stretch>
              <a:fillRect l="-16825" t="-36336" r="-42404" b="-69472"/>
            </a:stretch>
          </a:blipFill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EF0F8-5E11-31F9-8A61-6C63C1BE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55134"/>
            <a:ext cx="10353762" cy="970450"/>
          </a:xfrm>
        </p:spPr>
        <p:txBody>
          <a:bodyPr>
            <a:normAutofit/>
          </a:bodyPr>
          <a:lstStyle/>
          <a:p>
            <a:r>
              <a:rPr lang="es-ES"/>
              <a:t>¿Qué es JustTrack?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5E26C-1D5B-0929-74B9-4F3B67F23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1981200"/>
            <a:ext cx="10098552" cy="381000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 err="1"/>
              <a:t>JustTrack</a:t>
            </a:r>
            <a:r>
              <a:rPr lang="es-ES"/>
              <a:t> es una plataforma web donde los usuarios pueden llevar el seguimiento de películas: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he visto.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quiero ver.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me gusta.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Qué no me gusta.</a:t>
            </a:r>
          </a:p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Es como un diario personal de películas.</a:t>
            </a:r>
          </a:p>
          <a:p>
            <a:pPr marL="342900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Además, podemos consultar en dónde ver esas películas: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Plataformas de </a:t>
            </a:r>
            <a:r>
              <a:rPr lang="es-ES" err="1"/>
              <a:t>streaming</a:t>
            </a:r>
            <a:r>
              <a:rPr lang="es-ES"/>
              <a:t>.</a:t>
            </a:r>
          </a:p>
          <a:p>
            <a:pPr marL="800100" lvl="1" indent="-342900">
              <a:lnSpc>
                <a:spcPct val="90000"/>
              </a:lnSpc>
              <a:buClr>
                <a:srgbClr val="A5A35A"/>
              </a:buClr>
              <a:buFont typeface="+mj-lt"/>
              <a:buAutoNum type="arabicPeriod"/>
            </a:pPr>
            <a:r>
              <a:rPr lang="es-ES"/>
              <a:t>Cines.</a:t>
            </a:r>
          </a:p>
        </p:txBody>
      </p:sp>
    </p:spTree>
    <p:extLst>
      <p:ext uri="{BB962C8B-B14F-4D97-AF65-F5344CB8AC3E}">
        <p14:creationId xmlns:p14="http://schemas.microsoft.com/office/powerpoint/2010/main" val="347429075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BADC5-BD43-BAC2-FCFD-B2AAE65E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ES"/>
              <a:t>Motivación de crear JustTrack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103A6C12-0642-C260-F993-71C982DC6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03131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04623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D244A-D99E-9B42-7679-8CC59A03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483145"/>
            <a:ext cx="10353761" cy="1633340"/>
          </a:xfrm>
        </p:spPr>
        <p:txBody>
          <a:bodyPr>
            <a:normAutofit/>
          </a:bodyPr>
          <a:lstStyle/>
          <a:p>
            <a:r>
              <a:rPr lang="es-ES" sz="4800"/>
              <a:t>Funcionalidades principales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ADD4C7D-B329-46D6-8471-04F555BCC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E7363-5E6B-4EA2-A007-EB497636C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8736" y="62180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4280F24-70AC-3F72-A269-41F303544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618633"/>
              </p:ext>
            </p:extLst>
          </p:nvPr>
        </p:nvGraphicFramePr>
        <p:xfrm>
          <a:off x="642938" y="642938"/>
          <a:ext cx="10912475" cy="3211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864401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B8043-8444-142D-C7FC-EB467E9E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60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 dirty="0"/>
              <a:t>Autenticación</a:t>
            </a:r>
          </a:p>
        </p:txBody>
      </p:sp>
      <p:pic>
        <p:nvPicPr>
          <p:cNvPr id="5" name="Picture 4" descr="Una huella digital en blanco y negro">
            <a:extLst>
              <a:ext uri="{FF2B5EF4-FFF2-40B4-BE49-F238E27FC236}">
                <a16:creationId xmlns:a16="http://schemas.microsoft.com/office/drawing/2014/main" id="{FEDFE5D8-C2EF-DF78-7958-89BF94ED31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31" r="31471" b="-2"/>
          <a:stretch>
            <a:fillRect/>
          </a:stretch>
        </p:blipFill>
        <p:spPr>
          <a:xfrm>
            <a:off x="-10649" y="1"/>
            <a:ext cx="4571649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9DF61F-9058-49C9-8F75-DC501F983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0FFD8B50-C82A-F869-A664-3D4A0E32B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033241"/>
              </p:ext>
            </p:extLst>
          </p:nvPr>
        </p:nvGraphicFramePr>
        <p:xfrm>
          <a:off x="5146160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0243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500+ To Do List Pictures [HD] | Download Free Images on Unsplash">
            <a:extLst>
              <a:ext uri="{FF2B5EF4-FFF2-40B4-BE49-F238E27FC236}">
                <a16:creationId xmlns:a16="http://schemas.microsoft.com/office/drawing/2014/main" id="{6DBD8078-5210-4408-F1F7-3F836F5D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>
            <a:fillRect/>
          </a:stretch>
        </p:blipFill>
        <p:spPr bwMode="auto">
          <a:xfrm>
            <a:off x="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F85E03-D724-0E54-9C17-5B8968EB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845388"/>
            <a:ext cx="3596420" cy="979016"/>
          </a:xfrm>
        </p:spPr>
        <p:txBody>
          <a:bodyPr anchor="b">
            <a:normAutofit/>
          </a:bodyPr>
          <a:lstStyle/>
          <a:p>
            <a:pPr algn="l"/>
            <a:r>
              <a:rPr lang="es-ES" sz="2400"/>
              <a:t>Gestión de listas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58515A-B0AF-DF86-1D64-FF261A9E1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013367"/>
              </p:ext>
            </p:extLst>
          </p:nvPr>
        </p:nvGraphicFramePr>
        <p:xfrm>
          <a:off x="913795" y="1968237"/>
          <a:ext cx="3531684" cy="3679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76540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42963-EB0F-4BDA-3845-21EA8EAB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s-ES"/>
              <a:t>Calificación automática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5D0C02B-93E3-267D-7325-D13DA8750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083739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24849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85C95-8C43-EB5E-026E-1A88C7D5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970450"/>
          </a:xfrm>
        </p:spPr>
        <p:txBody>
          <a:bodyPr>
            <a:normAutofit/>
          </a:bodyPr>
          <a:lstStyle/>
          <a:p>
            <a:r>
              <a:rPr lang="es-ES"/>
              <a:t>Navegación y exploración</a:t>
            </a:r>
          </a:p>
        </p:txBody>
      </p:sp>
      <p:pic>
        <p:nvPicPr>
          <p:cNvPr id="2050" name="Picture 2" descr="Exploring Photos, Download The BEST Free Exploring Stock Photos &amp; HD Images">
            <a:extLst>
              <a:ext uri="{FF2B5EF4-FFF2-40B4-BE49-F238E27FC236}">
                <a16:creationId xmlns:a16="http://schemas.microsoft.com/office/drawing/2014/main" id="{F2D77EB2-1C3F-26C5-5038-06F595B6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" r="3" b="3"/>
          <a:stretch>
            <a:fillRect/>
          </a:stretch>
        </p:blipFill>
        <p:spPr bwMode="auto">
          <a:xfrm>
            <a:off x="7620351" y="10"/>
            <a:ext cx="45716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054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graphicFrame>
        <p:nvGraphicFramePr>
          <p:cNvPr id="12" name="Marcador de contenido 2">
            <a:extLst>
              <a:ext uri="{FF2B5EF4-FFF2-40B4-BE49-F238E27FC236}">
                <a16:creationId xmlns:a16="http://schemas.microsoft.com/office/drawing/2014/main" id="{7D5B79AF-F9E8-EAF5-D366-D0E0E4445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75856"/>
              </p:ext>
            </p:extLst>
          </p:nvPr>
        </p:nvGraphicFramePr>
        <p:xfrm>
          <a:off x="913795" y="1828801"/>
          <a:ext cx="5978072" cy="386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43732206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175</TotalTime>
  <Words>506</Words>
  <Application>Microsoft Office PowerPoint</Application>
  <PresentationFormat>Panorámica</PresentationFormat>
  <Paragraphs>68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Calisto MT</vt:lpstr>
      <vt:lpstr>Wingdings 2</vt:lpstr>
      <vt:lpstr>Pizarra</vt:lpstr>
      <vt:lpstr>JustTrack</vt:lpstr>
      <vt:lpstr>Índice de contenidos</vt:lpstr>
      <vt:lpstr>¿Qué es JustTrack?</vt:lpstr>
      <vt:lpstr>Motivación de crear JustTrack</vt:lpstr>
      <vt:lpstr>Funcionalidades principales</vt:lpstr>
      <vt:lpstr>Autenticación</vt:lpstr>
      <vt:lpstr>Gestión de listas</vt:lpstr>
      <vt:lpstr>Calificación automática</vt:lpstr>
      <vt:lpstr>Navegación y exploración</vt:lpstr>
      <vt:lpstr>Tecnologías utilizadas</vt:lpstr>
      <vt:lpstr>Futuro de la aplicación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Eddyson Bueno Soto</dc:creator>
  <cp:lastModifiedBy>Eddyson Bueno Soto</cp:lastModifiedBy>
  <cp:revision>140</cp:revision>
  <dcterms:created xsi:type="dcterms:W3CDTF">2025-06-15T11:21:28Z</dcterms:created>
  <dcterms:modified xsi:type="dcterms:W3CDTF">2025-06-16T09:56:30Z</dcterms:modified>
</cp:coreProperties>
</file>