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1" r:id="rId1"/>
  </p:sldMasterIdLst>
  <p:sldIdLst>
    <p:sldId id="256" r:id="rId2"/>
    <p:sldId id="273" r:id="rId3"/>
    <p:sldId id="258" r:id="rId4"/>
    <p:sldId id="259" r:id="rId5"/>
    <p:sldId id="260" r:id="rId6"/>
    <p:sldId id="262" r:id="rId7"/>
    <p:sldId id="269" r:id="rId8"/>
    <p:sldId id="268" r:id="rId9"/>
    <p:sldId id="271" r:id="rId10"/>
    <p:sldId id="272" r:id="rId11"/>
    <p:sldId id="27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ciano Henrique" initials="GH" lastIdx="1" clrIdx="0">
    <p:extLst>
      <p:ext uri="{19B8F6BF-5375-455C-9EA6-DF929625EA0E}">
        <p15:presenceInfo xmlns:p15="http://schemas.microsoft.com/office/powerpoint/2012/main" userId="e3e8ec751e485c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6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9404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30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1295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57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64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0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3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5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2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93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2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9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48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1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8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/>
            </a:gs>
            <a:gs pos="100000">
              <a:schemeClr val="bg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81" y="0"/>
            <a:ext cx="1868820" cy="1796143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A76B70E8-12A4-EFDB-9171-770CB2E87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942" y="2297609"/>
            <a:ext cx="10817224" cy="2262781"/>
          </a:xfrm>
        </p:spPr>
        <p:txBody>
          <a:bodyPr>
            <a:noAutofit/>
          </a:bodyPr>
          <a:lstStyle/>
          <a:p>
            <a:pPr algn="ctr"/>
            <a:r>
              <a:rPr lang="pt-B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de um website para marcações de consultas médica online. </a:t>
            </a:r>
            <a:br>
              <a:rPr lang="pt-B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12" name="Título 4">
            <a:extLst>
              <a:ext uri="{FF2B5EF4-FFF2-40B4-BE49-F238E27FC236}">
                <a16:creationId xmlns:a16="http://schemas.microsoft.com/office/drawing/2014/main" id="{BEC1D577-1E58-EECC-FCCD-2090EA4D5CE3}"/>
              </a:ext>
            </a:extLst>
          </p:cNvPr>
          <p:cNvSpPr txBox="1">
            <a:spLocks/>
          </p:cNvSpPr>
          <p:nvPr/>
        </p:nvSpPr>
        <p:spPr>
          <a:xfrm>
            <a:off x="1029841" y="4327071"/>
            <a:ext cx="9855426" cy="12559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sz="3000" dirty="0">
                <a:latin typeface="Arial" panose="020B0604020202020204" pitchFamily="34" charset="0"/>
                <a:cs typeface="Arial" panose="020B0604020202020204" pitchFamily="34" charset="0"/>
              </a:rPr>
              <a:t>(Caso prático: Hospital dos Cajueiros)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13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4776" y="1449819"/>
            <a:ext cx="11159838" cy="605083"/>
          </a:xfrm>
        </p:spPr>
        <p:txBody>
          <a:bodyPr>
            <a:normAutofit/>
          </a:bodyPr>
          <a:lstStyle/>
          <a:p>
            <a:r>
              <a:rPr lang="pt-PT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PHP: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4776" y="2054902"/>
            <a:ext cx="11159837" cy="33565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 é uma linguagem de programação voltada para o desenvolvimento de aplicações para a web e para criar sites, favorecendo a conexão entre os servidores e a interface do usuário. Entre os fatores que fizeram o PHP se popularizar bastante é possível apontar, principalmente, o fato de ser em código aberto.</a:t>
            </a:r>
          </a:p>
          <a:p>
            <a:pPr marL="0" indent="0">
              <a:buNone/>
            </a:pPr>
            <a:r>
              <a:rPr lang="pt-PT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XAMPP:</a:t>
            </a:r>
          </a:p>
          <a:p>
            <a:pPr marL="0" indent="0" algn="just">
              <a:buNone/>
            </a:pPr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objetivo do XAMPP é construir uma distribuição fácil de instalar para desenvolvedores entrarem no mundo do Apache. Para torná-lo conveniente para os desenvolvedores, o XAMPP é configurado com todos os recursos ativados.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49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98642" y="444228"/>
            <a:ext cx="8911687" cy="725005"/>
          </a:xfrm>
        </p:spPr>
        <p:txBody>
          <a:bodyPr/>
          <a:lstStyle/>
          <a:p>
            <a:pPr algn="ctr"/>
            <a:r>
              <a:rPr lang="pt-P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9113" y="1669774"/>
            <a:ext cx="10815499" cy="4241448"/>
          </a:xfrm>
        </p:spPr>
        <p:txBody>
          <a:bodyPr/>
          <a:lstStyle/>
          <a:p>
            <a:pPr marL="0" indent="0" algn="just">
              <a:buNone/>
            </a:pPr>
            <a:r>
              <a:rPr lang="pt-PT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espera prolongada em filas e a exaustão física dos pacientes e profissionais de saúde refletem em uma má gestão, desta forma, concluirmos que é fundamental implentar esse website de marcações de consultas online para ajudar os pacientes, e também os medicos.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9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2272" y="608068"/>
            <a:ext cx="8911687" cy="643216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 DE AGRADECIMENTO</a:t>
            </a: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885" y="1375436"/>
            <a:ext cx="11218460" cy="3777622"/>
          </a:xfrm>
        </p:spPr>
        <p:txBody>
          <a:bodyPr/>
          <a:lstStyle/>
          <a:p>
            <a:pPr marL="0" lvl="0" indent="0" algn="just">
              <a:buClr>
                <a:srgbClr val="A53010"/>
              </a:buClr>
              <a:buNone/>
            </a:pPr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Obrigado a todos que estão aqui presente.</a:t>
            </a:r>
            <a:endParaRPr lang="pt-B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301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556DBA0-543B-59D6-14FD-BFFBFA033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(Caso prático: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 dos cajueiros.</a:t>
            </a:r>
            <a:r>
              <a:rPr lang="pt-PT" dirty="0"/>
              <a:t>)</a:t>
            </a:r>
            <a:endParaRPr lang="en-US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5754156" y="4357807"/>
            <a:ext cx="4266144" cy="29573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>
                <a:solidFill>
                  <a:schemeClr val="tx1"/>
                </a:solidFill>
              </a:rPr>
              <a:t>GRUPO:  </a:t>
            </a:r>
            <a:r>
              <a:rPr lang="pt-BR" sz="2000">
                <a:solidFill>
                  <a:schemeClr val="tx1"/>
                </a:solidFill>
              </a:rPr>
              <a:t>3</a:t>
            </a:r>
          </a:p>
          <a:p>
            <a:r>
              <a:rPr lang="pt-BR" sz="2000" b="1">
                <a:solidFill>
                  <a:schemeClr val="tx1"/>
                </a:solidFill>
              </a:rPr>
              <a:t>INTEGRANTES DO GRUPO:</a:t>
            </a:r>
          </a:p>
          <a:p>
            <a:r>
              <a:rPr lang="pt-BR" sz="2000">
                <a:solidFill>
                  <a:schemeClr val="tx1"/>
                </a:solidFill>
              </a:rPr>
              <a:t>João Silvio</a:t>
            </a:r>
          </a:p>
          <a:p>
            <a:r>
              <a:rPr lang="pt-BR" sz="2000">
                <a:solidFill>
                  <a:schemeClr val="tx1"/>
                </a:solidFill>
              </a:rPr>
              <a:t>Edson Guerra</a:t>
            </a:r>
          </a:p>
          <a:p>
            <a:r>
              <a:rPr lang="pt-BR" sz="2000">
                <a:solidFill>
                  <a:schemeClr val="tx1"/>
                </a:solidFill>
              </a:rPr>
              <a:t>Luciano Lourenço </a:t>
            </a:r>
          </a:p>
          <a:p>
            <a:pPr algn="ctr"/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62D185C-B601-2D56-2068-B9B695F8E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3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100000">
              <a:schemeClr val="bg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2886" y="115693"/>
            <a:ext cx="8911687" cy="558770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4851" y="794384"/>
            <a:ext cx="11607756" cy="6063616"/>
          </a:xfrm>
        </p:spPr>
        <p:txBody>
          <a:bodyPr>
            <a:noAutofit/>
          </a:bodyPr>
          <a:lstStyle/>
          <a:p>
            <a:pPr marL="57150" indent="0" algn="just">
              <a:buClr>
                <a:srgbClr val="A53010"/>
              </a:buClr>
              <a:buNone/>
            </a:pPr>
            <a:r>
              <a:rPr lang="pt-P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nosso grupo fez uma ampla pesquisa e acompanhamento de como é feito actualmente o processo de atendimento nos hospitais públicos em angola, e constatámos que muitos dos nossos hospitais não têm uma forma de atendimento admissível para um pais de estatuto como o nosso. Nós escolhemos o hospitais dos cajueiros por ser um hospital que já frequentamos a anos.</a:t>
            </a:r>
          </a:p>
          <a:p>
            <a:pPr marL="57150" indent="0" algn="just">
              <a:buClr>
                <a:srgbClr val="A53010"/>
              </a:buClr>
              <a:buNone/>
            </a:pPr>
            <a:r>
              <a:rPr lang="pt-P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sempre vemos as pessoas passarem pelas mesmas dificuldades e fazerem sempre as mesmas perguntas; </a:t>
            </a:r>
          </a:p>
          <a:p>
            <a:pPr marL="57150" indent="0" algn="just">
              <a:buClr>
                <a:srgbClr val="A53010"/>
              </a:buClr>
              <a:buNone/>
            </a:pPr>
            <a:r>
              <a:rPr lang="pt-P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funciona o sistema de saúde neste hospital?,como eles fazem o atendimento interno?</a:t>
            </a:r>
          </a:p>
          <a:p>
            <a:pPr marL="57150" indent="0" algn="just">
              <a:buClr>
                <a:srgbClr val="A53010"/>
              </a:buClr>
              <a:buNone/>
            </a:pPr>
            <a:r>
              <a:rPr lang="pt-P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Foi então que nós pensamos em criar um método que facilitace tanto o hospital como os pacientes quanto a este problema, então tivemos a ideia de desenvolver um site de marcações de consultas para o hospital dos cajueiros.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31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0">
              <a:srgbClr val="FCFDFA"/>
            </a:gs>
            <a:gs pos="0">
              <a:schemeClr val="bg1"/>
            </a:gs>
            <a:gs pos="100000">
              <a:schemeClr val="bg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4705" y="265043"/>
            <a:ext cx="8911687" cy="51683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9306" y="1053548"/>
            <a:ext cx="11682484" cy="580445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Enquanto visitávamos o Hospital dos Cajueiros situado no Município do Cazenga província de Luanda com objetivo de entendermos como funciona os processos de agendamento e marcação de consultas, tivemos a oportunidade de interagir com pacientes e técnicos de saúde do mesmo hospital, onde 98% da amostra entrevistada relataram que têm vivenciado muitas dificuldades para conseguir marcar uma consulta médica, sendo as principais: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Suportar uma fila gigantesca que pode durar 6 horas ou mais, no lento processo de atendimento.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Maximização de gastos de papeis em fichas por parte do hospital.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Exaustão física do técnico no processo  atendimento das marcações tendo em conta o tamanho da gigante fila.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Estamos cientes dos problemas acima que os pacientes têm vivenciados, mas, como podemos resolver esta situação?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Clr>
                <a:srgbClr val="A53010"/>
              </a:buClr>
              <a:buNone/>
            </a:pPr>
            <a:endParaRPr lang="pt-BR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9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/>
            </a:gs>
            <a:gs pos="100000">
              <a:schemeClr val="bg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8325" y="200919"/>
            <a:ext cx="8911687" cy="643216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OBJECTIVOS</a:t>
            </a:r>
            <a:endParaRPr lang="pt-BR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1647" y="1018904"/>
            <a:ext cx="11518710" cy="5257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GERAL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Desenvolver um website para marcação de consultas online </a:t>
            </a:r>
            <a:endParaRPr lang="pt-BR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ESPECIFICOS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Desenvolver um módulo para gestão de marcação de consultas.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uma interface amigável para marcação de consultas;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Permitir acompanhar a posição do paciente na fila virtual apartir do website.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Disponibilizar o serviço marcação de consultas 24H/24H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50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100000">
              <a:schemeClr val="bg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821" y="624110"/>
            <a:ext cx="10429791" cy="1280890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521" y="1490023"/>
            <a:ext cx="11649205" cy="48731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concorrência irritante para preencher o nome na lista e serem atendidos no Hospital dos Cajueiros tem gerado impactos significativos na vida dos pacientes. Esta situação resulta em longos períodos de espera, estresse e desconforto para os pacientes, além de sobrecarregar os profissionais de saúde e comprometer a qualidade do atendimento. </a:t>
            </a:r>
          </a:p>
          <a:p>
            <a:pPr marL="0" indent="0">
              <a:buNone/>
            </a:pPr>
            <a:r>
              <a:rPr lang="pt-PT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Diante desse cenário, a implementação deste website de marcações de consultas online, não apenas beneficiará os pacientes, mas também contribuirá para um melhor controlo e gestão.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Clr>
                <a:srgbClr val="A53010"/>
              </a:buClr>
              <a:buNone/>
            </a:pPr>
            <a:endParaRPr lang="pt-BR" sz="32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A53010"/>
              </a:buClr>
            </a:pPr>
            <a:endParaRPr lang="pt-BR" sz="20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A53010"/>
              </a:buClr>
            </a:pPr>
            <a:endParaRPr lang="pt-BR" sz="20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A53010"/>
              </a:buClr>
            </a:pPr>
            <a:endParaRPr lang="pt-BR" sz="20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A53010"/>
              </a:buClr>
            </a:pPr>
            <a:endParaRPr lang="pt-B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A53010"/>
              </a:buClr>
            </a:pPr>
            <a:endParaRPr lang="pt-B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A53010"/>
              </a:buClr>
            </a:pPr>
            <a:endParaRPr lang="pt-B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A53010"/>
              </a:buClr>
            </a:pPr>
            <a:endParaRPr lang="pt-B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A53010"/>
              </a:buClr>
            </a:pPr>
            <a:endParaRPr lang="pt-B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A53010"/>
              </a:buClr>
            </a:pPr>
            <a:endParaRPr lang="pt-B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A53010"/>
              </a:buClr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A53010"/>
              </a:buClr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A53010"/>
              </a:buClr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A53010"/>
              </a:buClr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A53010"/>
              </a:buClr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A53010"/>
              </a:buClr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7920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4715" y="351897"/>
            <a:ext cx="11069897" cy="680035"/>
          </a:xfrm>
        </p:spPr>
        <p:txBody>
          <a:bodyPr/>
          <a:lstStyle/>
          <a:p>
            <a:pPr algn="ctr"/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HIPÓTESES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4715" y="1229193"/>
            <a:ext cx="11302583" cy="5231567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pt-P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 sistema em C# interligando com o banco de dado de modo a administrar a marcação de consultas.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uma rede VOIP onde os pacientes poderão marcar  consultar por meio de ligações telefónicas.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 website responsivo interligando com o banco de dado que permitará a marcação de consultas em vasta gama de dispositivos com acesso a internet.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4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3131" y="607997"/>
            <a:ext cx="8911687" cy="65925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FERRAMENTAS QUE  ESTAMOS A UTILIZAR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D27BF6D7-186B-4E38-8DFE-FBA3F4FAE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593" y="1754419"/>
            <a:ext cx="4954421" cy="198475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14" y="1863725"/>
            <a:ext cx="3271575" cy="176613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936" y="4054243"/>
            <a:ext cx="1692078" cy="214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09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853" y="893934"/>
            <a:ext cx="10695794" cy="605083"/>
          </a:xfrm>
        </p:spPr>
        <p:txBody>
          <a:bodyPr>
            <a:normAutofit fontScale="90000"/>
          </a:bodyPr>
          <a:lstStyle/>
          <a:p>
            <a:r>
              <a:rPr lang="pt-PT" sz="3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P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4853" y="1499017"/>
            <a:ext cx="11677338" cy="45120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(Linguagem de Marcação de HiperTexto) é o bloco de construção mais básico da web. Define o significado e a estrutura do conteúdo da web. </a:t>
            </a:r>
          </a:p>
          <a:p>
            <a:pPr marL="0" indent="0" algn="just">
              <a:buNone/>
            </a:pPr>
            <a:r>
              <a:rPr lang="pt-PT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CSS:</a:t>
            </a:r>
          </a:p>
          <a:p>
            <a:pPr marL="0" indent="0" algn="just">
              <a:buNone/>
            </a:pPr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é chamado de linguagem Cascading Style Sheet e é usado para estilizar elementos escritos em uma linguagem de marcação como HTML. </a:t>
            </a:r>
          </a:p>
          <a:p>
            <a:pPr marL="0" indent="0">
              <a:buNone/>
            </a:pPr>
            <a:r>
              <a:rPr lang="pt-PT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JAVACRIPT:</a:t>
            </a:r>
          </a:p>
          <a:p>
            <a:pPr marL="0" indent="0" algn="just">
              <a:buNone/>
            </a:pPr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 é uma linguagem de programação que permite a você implementar itens complexos em páginas web, toda vez que uma página da web faz mais do que simplesmente mostrar a você informação estática mostrando conteúdo que se atualiza em um intervalo de tempo, mapas interativos ou gráficos 2D/3D animados, etc</a:t>
            </a:r>
          </a:p>
          <a:p>
            <a:pPr marL="0" indent="0" algn="just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301545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1004</TotalTime>
  <Words>790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Wingdings</vt:lpstr>
      <vt:lpstr>Wingdings 3</vt:lpstr>
      <vt:lpstr>Cacho</vt:lpstr>
      <vt:lpstr>Desenvolvimento de um website para marcações de consultas médica online.  </vt:lpstr>
      <vt:lpstr>Apresentação do PowerPoint</vt:lpstr>
      <vt:lpstr>INTRODUÇÃO</vt:lpstr>
      <vt:lpstr>PROBLEMA</vt:lpstr>
      <vt:lpstr>OBJECTIVOS</vt:lpstr>
      <vt:lpstr>JUSTIFICATIVA</vt:lpstr>
      <vt:lpstr>HIPÓTESES</vt:lpstr>
      <vt:lpstr>FERRAMENTAS QUE  ESTAMOS A UTILIZAR</vt:lpstr>
      <vt:lpstr>HTML:</vt:lpstr>
      <vt:lpstr>PHP:</vt:lpstr>
      <vt:lpstr>CONCLUSÃO</vt:lpstr>
      <vt:lpstr>NOTA DE AGRADECIMENTO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TEMA:</dc:title>
  <dc:creator>Raquel Guerra</dc:creator>
  <cp:lastModifiedBy>Graciano Henrique</cp:lastModifiedBy>
  <cp:revision>74</cp:revision>
  <dcterms:created xsi:type="dcterms:W3CDTF">2023-05-01T19:13:48Z</dcterms:created>
  <dcterms:modified xsi:type="dcterms:W3CDTF">2024-02-20T23:13:06Z</dcterms:modified>
</cp:coreProperties>
</file>