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58" r:id="rId3"/>
    <p:sldId id="259" r:id="rId4"/>
    <p:sldId id="260" r:id="rId5"/>
    <p:sldId id="262" r:id="rId6"/>
    <p:sldId id="269" r:id="rId7"/>
    <p:sldId id="268" r:id="rId8"/>
    <p:sldId id="271" r:id="rId9"/>
    <p:sldId id="272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40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3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29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6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0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3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2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3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8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3271" y="1883391"/>
            <a:ext cx="8915399" cy="487205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/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/>
            </a:r>
            <a:br>
              <a:rPr lang="pt-BR" sz="2800" dirty="0" smtClean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/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2800" dirty="0" smtClean="0">
                <a:solidFill>
                  <a:schemeClr val="tx1"/>
                </a:solidFill>
              </a:rPr>
              <a:t>TRABALHO DE PROJECTO TECNOLOGICO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842" y="2561664"/>
            <a:ext cx="11331710" cy="4084795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Título: </a:t>
            </a: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website.</a:t>
            </a:r>
          </a:p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Tema: </a:t>
            </a: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website para </a:t>
            </a: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marcações de consultas médica online para o hospital dos cajueiros.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 smtClean="0">
                <a:solidFill>
                  <a:schemeClr val="tx1"/>
                </a:solidFill>
              </a:rPr>
              <a:t>GRUPO:  </a:t>
            </a:r>
            <a:r>
              <a:rPr lang="pt-BR" sz="2000" dirty="0" smtClean="0">
                <a:solidFill>
                  <a:schemeClr val="tx1"/>
                </a:solidFill>
              </a:rPr>
              <a:t>3</a:t>
            </a:r>
          </a:p>
          <a:p>
            <a:r>
              <a:rPr lang="pt-BR" sz="2000" b="1" dirty="0" smtClean="0">
                <a:solidFill>
                  <a:schemeClr val="tx1"/>
                </a:solidFill>
              </a:rPr>
              <a:t>INTEGRANTES DO GRUPO: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João Silvio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Edson Guerra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Luciano Lourenço </a:t>
            </a:r>
            <a:endParaRPr lang="pt-BR" sz="2000" dirty="0">
              <a:solidFill>
                <a:schemeClr val="tx1"/>
              </a:solidFill>
            </a:endParaRPr>
          </a:p>
          <a:p>
            <a:pPr algn="ctr"/>
            <a:endParaRPr lang="pt-BR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95" y="387371"/>
            <a:ext cx="1357753" cy="13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8642" y="444228"/>
            <a:ext cx="8911687" cy="725005"/>
          </a:xfrm>
        </p:spPr>
        <p:txBody>
          <a:bodyPr/>
          <a:lstStyle/>
          <a:p>
            <a:pPr algn="ctr"/>
            <a:r>
              <a:rPr lang="pt-P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9113" y="1669774"/>
            <a:ext cx="10815499" cy="4241448"/>
          </a:xfrm>
        </p:spPr>
        <p:txBody>
          <a:bodyPr/>
          <a:lstStyle/>
          <a:p>
            <a:pPr marL="0" indent="0" algn="just">
              <a:buNone/>
            </a:pPr>
            <a:r>
              <a:rPr lang="pt-PT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espera prolongada em filas e a exaustão física dos pacientes e profissionais de saúde refletem em uma má gestão, desta forma, concluirmos que é fundamental implentar esse website de marcações de consultas online para ajudar os pacientes, e também os medicos.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2272" y="608068"/>
            <a:ext cx="8911687" cy="643216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DE AGRADECIMENTO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885" y="1375436"/>
            <a:ext cx="11218460" cy="3777622"/>
          </a:xfrm>
        </p:spPr>
        <p:txBody>
          <a:bodyPr/>
          <a:lstStyle/>
          <a:p>
            <a:pPr marL="0" lvl="0" indent="0" algn="just">
              <a:buClr>
                <a:srgbClr val="A53010"/>
              </a:buClr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 a </a:t>
            </a: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que estão aqui presente.</a:t>
            </a:r>
            <a:endParaRPr lang="pt-BR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0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2886" y="115693"/>
            <a:ext cx="8911687" cy="558770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4851" y="794384"/>
            <a:ext cx="11607756" cy="6063616"/>
          </a:xfrm>
        </p:spPr>
        <p:txBody>
          <a:bodyPr>
            <a:noAutofit/>
          </a:bodyPr>
          <a:lstStyle/>
          <a:p>
            <a:pPr marL="57150" indent="0" algn="just">
              <a:buClr>
                <a:srgbClr val="A53010"/>
              </a:buClr>
              <a:buNone/>
            </a:pP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nosso grupo fez </a:t>
            </a: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ampla pesquisa e acompanhamento de como é feito actualmente o processo de atendimento nos hospitais públicos em angola</a:t>
            </a: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constatámos que muitos dos nossos hospitais não têm uma forma de atendimento admissível para um pais de estatuto como o nosso</a:t>
            </a: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Nós </a:t>
            </a: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escolhemos o hospitais dos cajueiros por ser um hospital que já frequentamos a </a:t>
            </a: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anos.</a:t>
            </a:r>
          </a:p>
          <a:p>
            <a:pPr marL="57150" indent="0" algn="just">
              <a:buClr>
                <a:srgbClr val="A53010"/>
              </a:buClr>
              <a:buNone/>
            </a:pP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vemos as pessoas passarem pelas mesmas dificuldades e fazerem sempre as mesmas perguntas</a:t>
            </a: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57150" indent="0" algn="just">
              <a:buClr>
                <a:srgbClr val="A53010"/>
              </a:buClr>
              <a:buNone/>
            </a:pP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 o sistema de saúde neste hospital?,como eles fazem o atendimento </a:t>
            </a: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interno?</a:t>
            </a:r>
          </a:p>
          <a:p>
            <a:pPr marL="57150" indent="0" algn="just">
              <a:buClr>
                <a:srgbClr val="A53010"/>
              </a:buClr>
              <a:buNone/>
            </a:pP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</a:t>
            </a: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 que nós pensamos em criar um método que facilitace tanto o hospital como os pacientes quanto a este problema, então tivemos a ideia de desenvolver </a:t>
            </a: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de marcações de consultas para o hospital dos </a:t>
            </a: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cajueiros.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0">
              <a:srgbClr val="FCFDFA"/>
            </a:gs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4705" y="265043"/>
            <a:ext cx="8911687" cy="51683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306" y="1053548"/>
            <a:ext cx="11682484" cy="580445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Enquanto visitávamos o Hospital dos Cajueiros situado no Município do Cazenga província de Luanda com objetivo de entendermos como funciona os processos de agendamento e marcação de consultas, tivemos a oportunidade de interagir com pacientes e técnicos de saúde do mesmo hospital, onde 98% da amostra entrevistada relataram que têm vivenciado muitas dificuldades para conseguir marcar uma consulta médica, sendo as principais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Suportar uma fila gigantesca que pode durar 6 horas ou mais, no lento processo de atendimento.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Maximização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gastos de papeis em fichas por parte do hospital.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Exaustão física do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técnico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processo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atendimento das marcações tendo em conta o tamanho da gigante fila.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Estamos cientes dos problemas acima que os pacientes têm vivenciados, mas, como podemos resolver esta situação?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Clr>
                <a:srgbClr val="A53010"/>
              </a:buClr>
              <a:buNone/>
            </a:pPr>
            <a:endParaRPr lang="pt-BR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8325" y="200919"/>
            <a:ext cx="8911687" cy="643216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pt-B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1647" y="1018904"/>
            <a:ext cx="11518710" cy="525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GERAL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 website para marcação de consultas online </a:t>
            </a:r>
            <a:endParaRPr lang="pt-BR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ESPECIFICOS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 módulo para gestão de marcação de consultas. </a:t>
            </a:r>
            <a:endParaRPr lang="pt-B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uma interface amigável para marcação de consultas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acompanhar a posição do paciente na fila virtual apartir do website</a:t>
            </a: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Disponibilizar o serviço marcação de </a:t>
            </a:r>
            <a:r>
              <a:rPr lang="pt-PT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consultas 24H/24H</a:t>
            </a:r>
            <a:endParaRPr lang="pt-B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5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821" y="624110"/>
            <a:ext cx="10429791" cy="1280890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521" y="1490023"/>
            <a:ext cx="11649205" cy="4873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concorrência irritante para preencher o nome na lista e serem atendidos no Hospital dos Cajueiros tem gerado impactos significativos na vida dos pacientes. Esta situação resulta em longos períodos de espera, estresse e desconforto para os pacientes, além de sobrecarregar os profissionais de saúde e comprometer a qualidade do atendimento. </a:t>
            </a:r>
            <a:endParaRPr lang="pt-PT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Diante </a:t>
            </a:r>
            <a:r>
              <a:rPr lang="pt-PT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 cenário, a implementação deste website de marcações de consultas online, não apenas beneficiará os pacientes, mas também contribuirá para um melhor controlo e gestão.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Clr>
                <a:srgbClr val="A53010"/>
              </a:buClr>
              <a:buNone/>
            </a:pPr>
            <a:endParaRPr lang="pt-BR" sz="3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792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715" y="351897"/>
            <a:ext cx="11069897" cy="680035"/>
          </a:xfrm>
        </p:spPr>
        <p:txBody>
          <a:bodyPr/>
          <a:lstStyle/>
          <a:p>
            <a:pPr algn="ctr"/>
            <a:r>
              <a:rPr lang="pt-P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HIPÓTESES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4715" y="1229193"/>
            <a:ext cx="11302583" cy="523156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sistema em C# interligando com o banco de dado de modo a administrar a marcação de consultas.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uma rede VOIP onde os pacientes poderão marcar  consultar por meio de ligações telefónicas.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P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website responsivo interligando com o banco de dado que permitará a marcação de consultas em vasta gama de dispositivos com acesso a internet.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3131" y="607997"/>
            <a:ext cx="8911687" cy="6592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QUE  ESTAMOS A UTILIZAR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D27BF6D7-186B-4E38-8DFE-FBA3F4FAE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04" y="1768278"/>
            <a:ext cx="3757355" cy="15052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31" y="3648588"/>
            <a:ext cx="2280699" cy="123122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42" y="3527705"/>
            <a:ext cx="1163961" cy="14729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7" y="1621389"/>
            <a:ext cx="1798982" cy="17989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990" y="1659843"/>
            <a:ext cx="3192314" cy="15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853" y="893934"/>
            <a:ext cx="10695794" cy="605083"/>
          </a:xfrm>
        </p:spPr>
        <p:txBody>
          <a:bodyPr>
            <a:normAutofit fontScale="90000"/>
          </a:bodyPr>
          <a:lstStyle/>
          <a:p>
            <a:r>
              <a:rPr lang="pt-PT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PT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4853" y="1499017"/>
            <a:ext cx="11677338" cy="45120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(Linguagem de Marcação de HiperTexto) é o bloco de construção mais básico da web. Define o significado e a estrutura do conteúdo da web. </a:t>
            </a:r>
            <a:endParaRPr lang="pt-PT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CSS:</a:t>
            </a:r>
          </a:p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é chamado de linguagem Cascading Style Sheet e é usado para estilizar elementos escritos em uma linguagem de marcação como HTML. </a:t>
            </a:r>
            <a:endParaRPr lang="pt-PT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JAVACRIPT:</a:t>
            </a:r>
          </a:p>
          <a:p>
            <a:pPr marL="0" indent="0" algn="just">
              <a:buNone/>
            </a:pP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 é uma linguagem de programação que permite a você implementar itens complexos em páginas </a:t>
            </a: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 vez que uma página da web faz mais do que simplesmente mostrar a você informação </a:t>
            </a: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estática </a:t>
            </a:r>
            <a:r>
              <a:rPr lang="pt-PT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mostrando conteúdo que se atualiza em um intervalo de tempo, mapas interativos ou gráficos 2D/3D animados, </a:t>
            </a:r>
            <a:r>
              <a:rPr lang="pt-PT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</a:p>
          <a:p>
            <a:pPr marL="0" indent="0" algn="just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766" y="482411"/>
            <a:ext cx="11159838" cy="605083"/>
          </a:xfrm>
        </p:spPr>
        <p:txBody>
          <a:bodyPr>
            <a:normAutofit/>
          </a:bodyPr>
          <a:lstStyle/>
          <a:p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PHP: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766" y="1087494"/>
            <a:ext cx="11940208" cy="5896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P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linguagem de programação voltada para o desenvolvimento de aplicações para a web e para criar sites, favorecendo a conexão entre os servidores e a interface do usuário. Entre os fatores que fizeram o PHP se popularizar bastante é possível apontar, principalmente, o fato de ser em código aberto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XAMPP:</a:t>
            </a:r>
          </a:p>
          <a:p>
            <a:pPr marL="0" indent="0" algn="just">
              <a:buNone/>
            </a:pPr>
            <a:r>
              <a:rPr lang="pt-PT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objetivo do XAMPP é construir uma distribuição fácil de instalar para desenvolvedores entrarem no mundo do Apache. Para torná-lo conveniente para os desenvolvedores, o XAMPP é configurado com todos os recursos ativados</a:t>
            </a: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</a:t>
            </a:r>
          </a:p>
          <a:p>
            <a:pPr marL="0" indent="0" algn="just">
              <a:buNone/>
            </a:pPr>
            <a:r>
              <a:rPr lang="pt-PT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é um software de controle de versões desenhado por Linus Torvalds, o criador do Linux. O propósito do Git é levar um registro de mudanças e coordenar o trabalho de várias pessoas em um repositório compartilhado.</a:t>
            </a:r>
          </a:p>
          <a:p>
            <a:pPr marL="0" indent="0" algn="just">
              <a:buNone/>
            </a:pPr>
            <a:r>
              <a:rPr lang="pt-PT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endParaRPr lang="pt-PT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GitHub é uma plataforma de controle de versões gratuita que serve para gerir projetos e permite a colaboração entre uma grande comunidade de desenvolvedores, contribuindo com melhorias e comentários.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1198</TotalTime>
  <Words>650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Cacho</vt:lpstr>
      <vt:lpstr>   TRABALHO DE PROJECTO TECNOLOGICO</vt:lpstr>
      <vt:lpstr>INTRODUÇÃO</vt:lpstr>
      <vt:lpstr>PROBLEMA</vt:lpstr>
      <vt:lpstr>OBJECTIVOS</vt:lpstr>
      <vt:lpstr>JUSTIFICATIVA</vt:lpstr>
      <vt:lpstr>HIPÓTESES</vt:lpstr>
      <vt:lpstr>FERRAMENTAS QUE  ESTAMOS A UTILIZAR</vt:lpstr>
      <vt:lpstr>HTML:</vt:lpstr>
      <vt:lpstr>PHP:</vt:lpstr>
      <vt:lpstr>CONCLUSÃO</vt:lpstr>
      <vt:lpstr>NOTA DE AGRADECIMENTO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</dc:title>
  <dc:creator>Raquel Guerra</dc:creator>
  <cp:lastModifiedBy>ASTROWORLD DESIGN</cp:lastModifiedBy>
  <cp:revision>78</cp:revision>
  <dcterms:created xsi:type="dcterms:W3CDTF">2023-05-01T19:13:48Z</dcterms:created>
  <dcterms:modified xsi:type="dcterms:W3CDTF">2024-02-21T20:06:34Z</dcterms:modified>
</cp:coreProperties>
</file>