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813"/>
    <a:srgbClr val="BFBFBF"/>
    <a:srgbClr val="15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107C5-1068-4815-9FD5-C9BBC77F4396}" v="56" dt="2024-07-01T16:16:28.600"/>
    <p1510:client id="{6DC838D4-980E-4EE7-AE8D-8477D846EC55}" v="3" dt="2024-06-30T18:00:17.885"/>
    <p1510:client id="{91FF3198-9581-42B0-8BB3-0A683166C9F6}" v="43" dt="2024-06-30T18:19:32.246"/>
    <p1510:client id="{FF17F588-D666-471D-8588-66D9F3772C1F}" v="41" dt="2024-06-30T23:42:38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romeu" userId="ebafcd63eee75b96" providerId="Windows Live" clId="Web-{FF17F588-D666-471D-8588-66D9F3772C1F}"/>
    <pc:docChg chg="addSld modSld">
      <pc:chgData name="Edson romeu" userId="ebafcd63eee75b96" providerId="Windows Live" clId="Web-{FF17F588-D666-471D-8588-66D9F3772C1F}" dt="2024-06-30T23:42:38.695" v="40"/>
      <pc:docMkLst>
        <pc:docMk/>
      </pc:docMkLst>
      <pc:sldChg chg="modSp">
        <pc:chgData name="Edson romeu" userId="ebafcd63eee75b96" providerId="Windows Live" clId="Web-{FF17F588-D666-471D-8588-66D9F3772C1F}" dt="2024-06-30T23:09:32.029" v="39" actId="14100"/>
        <pc:sldMkLst>
          <pc:docMk/>
          <pc:sldMk cId="2210866551" sldId="256"/>
        </pc:sldMkLst>
        <pc:spChg chg="mod">
          <ac:chgData name="Edson romeu" userId="ebafcd63eee75b96" providerId="Windows Live" clId="Web-{FF17F588-D666-471D-8588-66D9F3772C1F}" dt="2024-06-30T23:09:32.029" v="39" actId="14100"/>
          <ac:spMkLst>
            <pc:docMk/>
            <pc:sldMk cId="2210866551" sldId="256"/>
            <ac:spMk id="3" creationId="{00000000-0000-0000-0000-000000000000}"/>
          </ac:spMkLst>
        </pc:spChg>
      </pc:sldChg>
      <pc:sldChg chg="new">
        <pc:chgData name="Edson romeu" userId="ebafcd63eee75b96" providerId="Windows Live" clId="Web-{FF17F588-D666-471D-8588-66D9F3772C1F}" dt="2024-06-30T23:42:38.695" v="40"/>
        <pc:sldMkLst>
          <pc:docMk/>
          <pc:sldMk cId="304972201" sldId="257"/>
        </pc:sldMkLst>
      </pc:sldChg>
    </pc:docChg>
  </pc:docChgLst>
  <pc:docChgLst>
    <pc:chgData name="Edson romeu" userId="ebafcd63eee75b96" providerId="Windows Live" clId="Web-{91FF3198-9581-42B0-8BB3-0A683166C9F6}"/>
    <pc:docChg chg="modSld addMainMaster delMainMaster">
      <pc:chgData name="Edson romeu" userId="ebafcd63eee75b96" providerId="Windows Live" clId="Web-{91FF3198-9581-42B0-8BB3-0A683166C9F6}" dt="2024-06-30T18:19:26.480" v="47" actId="20577"/>
      <pc:docMkLst>
        <pc:docMk/>
      </pc:docMkLst>
      <pc:sldChg chg="addSp delSp modSp mod setBg modClrScheme setClrOvrMap chgLayout">
        <pc:chgData name="Edson romeu" userId="ebafcd63eee75b96" providerId="Windows Live" clId="Web-{91FF3198-9581-42B0-8BB3-0A683166C9F6}" dt="2024-06-30T18:19:26.480" v="47" actId="20577"/>
        <pc:sldMkLst>
          <pc:docMk/>
          <pc:sldMk cId="2210866551" sldId="256"/>
        </pc:sldMkLst>
        <pc:spChg chg="del">
          <ac:chgData name="Edson romeu" userId="ebafcd63eee75b96" providerId="Windows Live" clId="Web-{91FF3198-9581-42B0-8BB3-0A683166C9F6}" dt="2024-06-30T18:10:49.837" v="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Edson romeu" userId="ebafcd63eee75b96" providerId="Windows Live" clId="Web-{91FF3198-9581-42B0-8BB3-0A683166C9F6}" dt="2024-06-30T18:19:26.480" v="47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Edson romeu" userId="ebafcd63eee75b96" providerId="Windows Live" clId="Web-{91FF3198-9581-42B0-8BB3-0A683166C9F6}" dt="2024-06-30T18:16:21.468" v="29"/>
          <ac:spMkLst>
            <pc:docMk/>
            <pc:sldMk cId="2210866551" sldId="256"/>
            <ac:spMk id="9" creationId="{C56AE383-06A1-42D3-B1AF-CE22194F54B7}"/>
          </ac:spMkLst>
        </pc:spChg>
        <pc:spChg chg="add del">
          <ac:chgData name="Edson romeu" userId="ebafcd63eee75b96" providerId="Windows Live" clId="Web-{91FF3198-9581-42B0-8BB3-0A683166C9F6}" dt="2024-06-30T18:16:21.468" v="29"/>
          <ac:spMkLst>
            <pc:docMk/>
            <pc:sldMk cId="2210866551" sldId="256"/>
            <ac:spMk id="11" creationId="{3D70B90B-BED1-4715-9BFE-9622C47A2B2F}"/>
          </ac:spMkLst>
        </pc:spChg>
        <pc:spChg chg="add del">
          <ac:chgData name="Edson romeu" userId="ebafcd63eee75b96" providerId="Windows Live" clId="Web-{91FF3198-9581-42B0-8BB3-0A683166C9F6}" dt="2024-06-30T18:16:41.531" v="31"/>
          <ac:spMkLst>
            <pc:docMk/>
            <pc:sldMk cId="2210866551" sldId="256"/>
            <ac:spMk id="24" creationId="{F1174801-1395-44C5-9B00-CCAC45C056E7}"/>
          </ac:spMkLst>
        </pc:spChg>
        <pc:spChg chg="add del">
          <ac:chgData name="Edson romeu" userId="ebafcd63eee75b96" providerId="Windows Live" clId="Web-{91FF3198-9581-42B0-8BB3-0A683166C9F6}" dt="2024-06-30T18:16:41.531" v="31"/>
          <ac:spMkLst>
            <pc:docMk/>
            <pc:sldMk cId="2210866551" sldId="256"/>
            <ac:spMk id="34" creationId="{996DFAFB-BCE1-4BEC-82FB-D574234DEF0A}"/>
          </ac:spMkLst>
        </pc:spChg>
        <pc:spChg chg="add del">
          <ac:chgData name="Edson romeu" userId="ebafcd63eee75b96" providerId="Windows Live" clId="Web-{91FF3198-9581-42B0-8BB3-0A683166C9F6}" dt="2024-06-30T18:16:47.657" v="33"/>
          <ac:spMkLst>
            <pc:docMk/>
            <pc:sldMk cId="2210866551" sldId="256"/>
            <ac:spMk id="39" creationId="{6482F060-A4AF-4E0B-B364-7C6BA4AE9C03}"/>
          </ac:spMkLst>
        </pc:spChg>
        <pc:spChg chg="add del">
          <ac:chgData name="Edson romeu" userId="ebafcd63eee75b96" providerId="Windows Live" clId="Web-{91FF3198-9581-42B0-8BB3-0A683166C9F6}" dt="2024-06-30T18:17:01.845" v="35"/>
          <ac:spMkLst>
            <pc:docMk/>
            <pc:sldMk cId="2210866551" sldId="256"/>
            <ac:spMk id="42" creationId="{736ACF6A-FC06-4E10-819E-2E7BC6978872}"/>
          </ac:spMkLst>
        </pc:spChg>
        <pc:spChg chg="add del">
          <ac:chgData name="Edson romeu" userId="ebafcd63eee75b96" providerId="Windows Live" clId="Web-{91FF3198-9581-42B0-8BB3-0A683166C9F6}" dt="2024-06-30T18:17:01.845" v="35"/>
          <ac:spMkLst>
            <pc:docMk/>
            <pc:sldMk cId="2210866551" sldId="256"/>
            <ac:spMk id="43" creationId="{55F12CF4-2DA8-61EA-0A5C-3753DDDAD188}"/>
          </ac:spMkLst>
        </pc:spChg>
        <pc:spChg chg="add">
          <ac:chgData name="Edson romeu" userId="ebafcd63eee75b96" providerId="Windows Live" clId="Web-{91FF3198-9581-42B0-8BB3-0A683166C9F6}" dt="2024-06-30T18:17:01.892" v="36"/>
          <ac:spMkLst>
            <pc:docMk/>
            <pc:sldMk cId="2210866551" sldId="256"/>
            <ac:spMk id="46" creationId="{C56AE383-06A1-42D3-B1AF-CE22194F54B7}"/>
          </ac:spMkLst>
        </pc:spChg>
        <pc:spChg chg="add mod">
          <ac:chgData name="Edson romeu" userId="ebafcd63eee75b96" providerId="Windows Live" clId="Web-{91FF3198-9581-42B0-8BB3-0A683166C9F6}" dt="2024-06-30T18:19:07.478" v="39"/>
          <ac:spMkLst>
            <pc:docMk/>
            <pc:sldMk cId="2210866551" sldId="256"/>
            <ac:spMk id="47" creationId="{3D70B90B-BED1-4715-9BFE-9622C47A2B2F}"/>
          </ac:spMkLst>
        </pc:spChg>
        <pc:grpChg chg="add del">
          <ac:chgData name="Edson romeu" userId="ebafcd63eee75b96" providerId="Windows Live" clId="Web-{91FF3198-9581-42B0-8BB3-0A683166C9F6}" dt="2024-06-30T18:16:41.531" v="31"/>
          <ac:grpSpMkLst>
            <pc:docMk/>
            <pc:sldMk cId="2210866551" sldId="256"/>
            <ac:grpSpMk id="13" creationId="{5656314A-7360-472A-85B1-0CC7D3C5C09C}"/>
          </ac:grpSpMkLst>
        </pc:grpChg>
        <pc:grpChg chg="add del">
          <ac:chgData name="Edson romeu" userId="ebafcd63eee75b96" providerId="Windows Live" clId="Web-{91FF3198-9581-42B0-8BB3-0A683166C9F6}" dt="2024-06-30T18:16:41.531" v="31"/>
          <ac:grpSpMkLst>
            <pc:docMk/>
            <pc:sldMk cId="2210866551" sldId="256"/>
            <ac:grpSpMk id="25" creationId="{3530084A-AE46-40C3-AEC2-05AE51DBE567}"/>
          </ac:grpSpMkLst>
        </pc:grpChg>
        <pc:grpChg chg="add del">
          <ac:chgData name="Edson romeu" userId="ebafcd63eee75b96" providerId="Windows Live" clId="Web-{91FF3198-9581-42B0-8BB3-0A683166C9F6}" dt="2024-06-30T18:16:41.531" v="31"/>
          <ac:grpSpMkLst>
            <pc:docMk/>
            <pc:sldMk cId="2210866551" sldId="256"/>
            <ac:grpSpMk id="35" creationId="{7486C3FB-E613-42EE-BB94-C836C350912A}"/>
          </ac:grpSpMkLst>
        </pc:grpChg>
        <pc:picChg chg="mod modCrop">
          <ac:chgData name="Edson romeu" userId="ebafcd63eee75b96" providerId="Windows Live" clId="Web-{91FF3198-9581-42B0-8BB3-0A683166C9F6}" dt="2024-06-30T18:17:01.892" v="36"/>
          <ac:picMkLst>
            <pc:docMk/>
            <pc:sldMk cId="2210866551" sldId="256"/>
            <ac:picMk id="4" creationId="{E87BAF58-D261-0900-F153-FA9300ABB6F3}"/>
          </ac:picMkLst>
        </pc:picChg>
        <pc:cxnChg chg="add del">
          <ac:chgData name="Edson romeu" userId="ebafcd63eee75b96" providerId="Windows Live" clId="Web-{91FF3198-9581-42B0-8BB3-0A683166C9F6}" dt="2024-06-30T18:16:47.657" v="33"/>
          <ac:cxnSpMkLst>
            <pc:docMk/>
            <pc:sldMk cId="2210866551" sldId="256"/>
            <ac:cxnSpMk id="40" creationId="{B9EB6DAA-2F0C-43D5-A577-15D5D2C4E3F5}"/>
          </ac:cxnSpMkLst>
        </pc:cxnChg>
        <pc:cxnChg chg="add del">
          <ac:chgData name="Edson romeu" userId="ebafcd63eee75b96" providerId="Windows Live" clId="Web-{91FF3198-9581-42B0-8BB3-0A683166C9F6}" dt="2024-06-30T18:17:01.845" v="35"/>
          <ac:cxnSpMkLst>
            <pc:docMk/>
            <pc:sldMk cId="2210866551" sldId="256"/>
            <ac:cxnSpMk id="44" creationId="{7B9466E0-3884-B930-091B-5BB027876F11}"/>
          </ac:cxnSpMkLst>
        </pc:cxnChg>
      </pc:sldChg>
      <pc:sldMasterChg chg="del delSldLayout">
        <pc:chgData name="Edson romeu" userId="ebafcd63eee75b96" providerId="Windows Live" clId="Web-{91FF3198-9581-42B0-8BB3-0A683166C9F6}" dt="2024-06-30T18:14:45.368" v="27"/>
        <pc:sldMasterMkLst>
          <pc:docMk/>
          <pc:sldMasterMk cId="2675746937" sldId="2147483648"/>
        </pc:sldMasterMkLst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Edson romeu" userId="ebafcd63eee75b96" providerId="Windows Live" clId="Web-{91FF3198-9581-42B0-8BB3-0A683166C9F6}" dt="2024-06-30T18:14:45.368" v="27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Edson romeu" userId="ebafcd63eee75b96" providerId="Windows Live" clId="Web-{91FF3198-9581-42B0-8BB3-0A683166C9F6}" dt="2024-06-30T18:17:01.892" v="36"/>
        <pc:sldMasterMkLst>
          <pc:docMk/>
          <pc:sldMasterMk cId="1217492437" sldId="2147483660"/>
        </pc:sldMasterMkLst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4148823575" sldId="2147483661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2587675938" sldId="2147483662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1443417867" sldId="2147483663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2733666255" sldId="2147483664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1769923633" sldId="2147483665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86076405" sldId="2147483666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771339351" sldId="2147483667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206319715" sldId="2147483668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3638838118" sldId="2147483669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2401085767" sldId="2147483670"/>
          </pc:sldLayoutMkLst>
        </pc:sldLayoutChg>
        <pc:sldLayoutChg chg="add del mod replId">
          <pc:chgData name="Edson romeu" userId="ebafcd63eee75b96" providerId="Windows Live" clId="Web-{91FF3198-9581-42B0-8BB3-0A683166C9F6}" dt="2024-06-30T18:17:01.892" v="36"/>
          <pc:sldLayoutMkLst>
            <pc:docMk/>
            <pc:sldMasterMk cId="1217492437" sldId="2147483660"/>
            <pc:sldLayoutMk cId="742682441" sldId="2147483671"/>
          </pc:sldLayoutMkLst>
        </pc:sldLayoutChg>
      </pc:sldMasterChg>
      <pc:sldMasterChg chg="add del addSldLayout delSldLayout">
        <pc:chgData name="Edson romeu" userId="ebafcd63eee75b96" providerId="Windows Live" clId="Web-{91FF3198-9581-42B0-8BB3-0A683166C9F6}" dt="2024-06-30T18:17:01.892" v="36"/>
        <pc:sldMasterMkLst>
          <pc:docMk/>
          <pc:sldMasterMk cId="3463232339" sldId="2147483698"/>
        </pc:sldMasterMkLst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3933464339" sldId="2147483687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2965474627" sldId="2147483688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1930493965" sldId="2147483689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360258008" sldId="2147483690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3904530711" sldId="2147483691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1303263454" sldId="2147483692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2065087618" sldId="2147483693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1208858592" sldId="2147483694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291982304" sldId="2147483695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2180693652" sldId="2147483696"/>
          </pc:sldLayoutMkLst>
        </pc:sldLayoutChg>
        <pc:sldLayoutChg chg="add del">
          <pc:chgData name="Edson romeu" userId="ebafcd63eee75b96" providerId="Windows Live" clId="Web-{91FF3198-9581-42B0-8BB3-0A683166C9F6}" dt="2024-06-30T18:17:01.892" v="36"/>
          <pc:sldLayoutMkLst>
            <pc:docMk/>
            <pc:sldMasterMk cId="3463232339" sldId="2147483698"/>
            <pc:sldLayoutMk cId="2324136144" sldId="2147483697"/>
          </pc:sldLayoutMkLst>
        </pc:sldLayoutChg>
      </pc:sldMasterChg>
      <pc:sldMasterChg chg="add del addSldLayout delSldLayout">
        <pc:chgData name="Edson romeu" userId="ebafcd63eee75b96" providerId="Windows Live" clId="Web-{91FF3198-9581-42B0-8BB3-0A683166C9F6}" dt="2024-06-30T18:16:47.657" v="33"/>
        <pc:sldMasterMkLst>
          <pc:docMk/>
          <pc:sldMasterMk cId="2225238141" sldId="2147483711"/>
        </pc:sldMasterMkLst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1833288772" sldId="2147483700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816996133" sldId="2147483701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3955766234" sldId="2147483702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3481125535" sldId="2147483703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4261635206" sldId="2147483704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2481840614" sldId="2147483705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3142687853" sldId="2147483706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1235780382" sldId="2147483707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2701559486" sldId="2147483708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3931119460" sldId="2147483709"/>
          </pc:sldLayoutMkLst>
        </pc:sldLayoutChg>
        <pc:sldLayoutChg chg="add del">
          <pc:chgData name="Edson romeu" userId="ebafcd63eee75b96" providerId="Windows Live" clId="Web-{91FF3198-9581-42B0-8BB3-0A683166C9F6}" dt="2024-06-30T18:16:47.657" v="33"/>
          <pc:sldLayoutMkLst>
            <pc:docMk/>
            <pc:sldMasterMk cId="2225238141" sldId="2147483711"/>
            <pc:sldLayoutMk cId="1978181821" sldId="2147483710"/>
          </pc:sldLayoutMkLst>
        </pc:sldLayoutChg>
      </pc:sldMasterChg>
      <pc:sldMasterChg chg="add del addSldLayout delSldLayout">
        <pc:chgData name="Edson romeu" userId="ebafcd63eee75b96" providerId="Windows Live" clId="Web-{91FF3198-9581-42B0-8BB3-0A683166C9F6}" dt="2024-06-30T18:16:41.531" v="31"/>
        <pc:sldMasterMkLst>
          <pc:docMk/>
          <pc:sldMasterMk cId="2809393592" sldId="2147483737"/>
        </pc:sldMasterMkLst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3227332139" sldId="2147483726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2979554152" sldId="2147483727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312377753" sldId="2147483728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264425547" sldId="2147483729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1812813422" sldId="2147483730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4072872684" sldId="2147483731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1573991515" sldId="2147483732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3631242655" sldId="2147483733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3375425511" sldId="2147483734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2351798918" sldId="2147483735"/>
          </pc:sldLayoutMkLst>
        </pc:sldLayoutChg>
        <pc:sldLayoutChg chg="add del">
          <pc:chgData name="Edson romeu" userId="ebafcd63eee75b96" providerId="Windows Live" clId="Web-{91FF3198-9581-42B0-8BB3-0A683166C9F6}" dt="2024-06-30T18:16:41.531" v="31"/>
          <pc:sldLayoutMkLst>
            <pc:docMk/>
            <pc:sldMasterMk cId="2809393592" sldId="2147483737"/>
            <pc:sldLayoutMk cId="1000331087" sldId="2147483736"/>
          </pc:sldLayoutMkLst>
        </pc:sldLayoutChg>
      </pc:sldMasterChg>
      <pc:sldMasterChg chg="add del addSldLayout delSldLayout">
        <pc:chgData name="Edson romeu" userId="ebafcd63eee75b96" providerId="Windows Live" clId="Web-{91FF3198-9581-42B0-8BB3-0A683166C9F6}" dt="2024-06-30T18:17:01.845" v="35"/>
        <pc:sldMasterMkLst>
          <pc:docMk/>
          <pc:sldMasterMk cId="898762908" sldId="2147483750"/>
        </pc:sldMasterMkLst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3500430193" sldId="2147483739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870081088" sldId="2147483740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3611915574" sldId="2147483741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515825161" sldId="2147483742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3221957199" sldId="2147483743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944473503" sldId="2147483744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3976772712" sldId="2147483745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219751067" sldId="2147483746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1737501924" sldId="2147483747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3797862953" sldId="2147483748"/>
          </pc:sldLayoutMkLst>
        </pc:sldLayoutChg>
        <pc:sldLayoutChg chg="add del">
          <pc:chgData name="Edson romeu" userId="ebafcd63eee75b96" providerId="Windows Live" clId="Web-{91FF3198-9581-42B0-8BB3-0A683166C9F6}" dt="2024-06-30T18:17:01.845" v="35"/>
          <pc:sldLayoutMkLst>
            <pc:docMk/>
            <pc:sldMasterMk cId="898762908" sldId="2147483750"/>
            <pc:sldLayoutMk cId="2441016471" sldId="2147483749"/>
          </pc:sldLayoutMkLst>
        </pc:sldLayoutChg>
      </pc:sldMasterChg>
    </pc:docChg>
  </pc:docChgLst>
  <pc:docChgLst>
    <pc:chgData name="Edson romeu" userId="ebafcd63eee75b96" providerId="Windows Live" clId="Web-{033107C5-1068-4815-9FD5-C9BBC77F4396}"/>
    <pc:docChg chg="addSld modSld">
      <pc:chgData name="Edson romeu" userId="ebafcd63eee75b96" providerId="Windows Live" clId="Web-{033107C5-1068-4815-9FD5-C9BBC77F4396}" dt="2024-07-01T16:17:52.370" v="57"/>
      <pc:docMkLst>
        <pc:docMk/>
      </pc:docMkLst>
      <pc:sldChg chg="modSp">
        <pc:chgData name="Edson romeu" userId="ebafcd63eee75b96" providerId="Windows Live" clId="Web-{033107C5-1068-4815-9FD5-C9BBC77F4396}" dt="2024-07-01T15:56:30.271" v="38" actId="20577"/>
        <pc:sldMkLst>
          <pc:docMk/>
          <pc:sldMk cId="2210866551" sldId="256"/>
        </pc:sldMkLst>
        <pc:spChg chg="mod">
          <ac:chgData name="Edson romeu" userId="ebafcd63eee75b96" providerId="Windows Live" clId="Web-{033107C5-1068-4815-9FD5-C9BBC77F4396}" dt="2024-07-01T15:56:30.271" v="38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mod setBg">
        <pc:chgData name="Edson romeu" userId="ebafcd63eee75b96" providerId="Windows Live" clId="Web-{033107C5-1068-4815-9FD5-C9BBC77F4396}" dt="2024-07-01T16:17:52.370" v="57"/>
        <pc:sldMkLst>
          <pc:docMk/>
          <pc:sldMk cId="304972201" sldId="257"/>
        </pc:sldMkLst>
        <pc:spChg chg="mod">
          <ac:chgData name="Edson romeu" userId="ebafcd63eee75b96" providerId="Windows Live" clId="Web-{033107C5-1068-4815-9FD5-C9BBC77F4396}" dt="2024-07-01T16:17:52.370" v="57"/>
          <ac:spMkLst>
            <pc:docMk/>
            <pc:sldMk cId="304972201" sldId="257"/>
            <ac:spMk id="2" creationId="{E5B69151-3A37-749C-9B8C-5E24CEDAC969}"/>
          </ac:spMkLst>
        </pc:spChg>
        <pc:spChg chg="mod">
          <ac:chgData name="Edson romeu" userId="ebafcd63eee75b96" providerId="Windows Live" clId="Web-{033107C5-1068-4815-9FD5-C9BBC77F4396}" dt="2024-07-01T16:17:52.370" v="57"/>
          <ac:spMkLst>
            <pc:docMk/>
            <pc:sldMk cId="304972201" sldId="257"/>
            <ac:spMk id="3" creationId="{901BC6C0-8004-A736-0AAA-69BA27FE7511}"/>
          </ac:spMkLst>
        </pc:spChg>
        <pc:spChg chg="add">
          <ac:chgData name="Edson romeu" userId="ebafcd63eee75b96" providerId="Windows Live" clId="Web-{033107C5-1068-4815-9FD5-C9BBC77F4396}" dt="2024-07-01T16:17:52.370" v="57"/>
          <ac:spMkLst>
            <pc:docMk/>
            <pc:sldMk cId="304972201" sldId="257"/>
            <ac:spMk id="8" creationId="{3F58D3F4-AD3E-4263-85BF-7EB71245838E}"/>
          </ac:spMkLst>
        </pc:spChg>
        <pc:spChg chg="add">
          <ac:chgData name="Edson romeu" userId="ebafcd63eee75b96" providerId="Windows Live" clId="Web-{033107C5-1068-4815-9FD5-C9BBC77F4396}" dt="2024-07-01T16:17:52.370" v="57"/>
          <ac:spMkLst>
            <pc:docMk/>
            <pc:sldMk cId="304972201" sldId="257"/>
            <ac:spMk id="10" creationId="{B383AC10-A272-4982-A610-DDA728D78139}"/>
          </ac:spMkLst>
        </pc:spChg>
        <pc:spChg chg="add">
          <ac:chgData name="Edson romeu" userId="ebafcd63eee75b96" providerId="Windows Live" clId="Web-{033107C5-1068-4815-9FD5-C9BBC77F4396}" dt="2024-07-01T16:17:52.370" v="57"/>
          <ac:spMkLst>
            <pc:docMk/>
            <pc:sldMk cId="304972201" sldId="257"/>
            <ac:spMk id="12" creationId="{F6FDED66-1461-4834-9923-329986747FE6}"/>
          </ac:spMkLst>
        </pc:spChg>
        <pc:spChg chg="add">
          <ac:chgData name="Edson romeu" userId="ebafcd63eee75b96" providerId="Windows Live" clId="Web-{033107C5-1068-4815-9FD5-C9BBC77F4396}" dt="2024-07-01T16:17:52.370" v="57"/>
          <ac:spMkLst>
            <pc:docMk/>
            <pc:sldMk cId="304972201" sldId="257"/>
            <ac:spMk id="14" creationId="{1607CD53-0FF9-47E9-94AD-2BF64BA801B1}"/>
          </ac:spMkLst>
        </pc:spChg>
      </pc:sldChg>
      <pc:sldChg chg="addSp delSp modSp add replId">
        <pc:chgData name="Edson romeu" userId="ebafcd63eee75b96" providerId="Windows Live" clId="Web-{033107C5-1068-4815-9FD5-C9BBC77F4396}" dt="2024-07-01T16:17:01.414" v="56"/>
        <pc:sldMkLst>
          <pc:docMk/>
          <pc:sldMk cId="4010638277" sldId="258"/>
        </pc:sldMkLst>
        <pc:spChg chg="mod">
          <ac:chgData name="Edson romeu" userId="ebafcd63eee75b96" providerId="Windows Live" clId="Web-{033107C5-1068-4815-9FD5-C9BBC77F4396}" dt="2024-07-01T16:17:01.414" v="56"/>
          <ac:spMkLst>
            <pc:docMk/>
            <pc:sldMk cId="4010638277" sldId="258"/>
            <ac:spMk id="3" creationId="{00000000-0000-0000-0000-000000000000}"/>
          </ac:spMkLst>
        </pc:spChg>
        <pc:spChg chg="add mod">
          <ac:chgData name="Edson romeu" userId="ebafcd63eee75b96" providerId="Windows Live" clId="Web-{033107C5-1068-4815-9FD5-C9BBC77F4396}" dt="2024-07-01T15:59:14.323" v="45" actId="14100"/>
          <ac:spMkLst>
            <pc:docMk/>
            <pc:sldMk cId="4010638277" sldId="258"/>
            <ac:spMk id="5" creationId="{FEB32A81-7E9B-8843-23B5-C75BD89BEB06}"/>
          </ac:spMkLst>
        </pc:spChg>
        <pc:spChg chg="del">
          <ac:chgData name="Edson romeu" userId="ebafcd63eee75b96" providerId="Windows Live" clId="Web-{033107C5-1068-4815-9FD5-C9BBC77F4396}" dt="2024-07-01T16:17:01.414" v="56"/>
          <ac:spMkLst>
            <pc:docMk/>
            <pc:sldMk cId="4010638277" sldId="258"/>
            <ac:spMk id="46" creationId="{C56AE383-06A1-42D3-B1AF-CE22194F54B7}"/>
          </ac:spMkLst>
        </pc:spChg>
        <pc:spChg chg="del">
          <ac:chgData name="Edson romeu" userId="ebafcd63eee75b96" providerId="Windows Live" clId="Web-{033107C5-1068-4815-9FD5-C9BBC77F4396}" dt="2024-07-01T16:17:01.414" v="56"/>
          <ac:spMkLst>
            <pc:docMk/>
            <pc:sldMk cId="4010638277" sldId="258"/>
            <ac:spMk id="47" creationId="{3D70B90B-BED1-4715-9BFE-9622C47A2B2F}"/>
          </ac:spMkLst>
        </pc:spChg>
        <pc:spChg chg="add">
          <ac:chgData name="Edson romeu" userId="ebafcd63eee75b96" providerId="Windows Live" clId="Web-{033107C5-1068-4815-9FD5-C9BBC77F4396}" dt="2024-07-01T16:17:01.414" v="56"/>
          <ac:spMkLst>
            <pc:docMk/>
            <pc:sldMk cId="4010638277" sldId="258"/>
            <ac:spMk id="52" creationId="{5E498E98-32E4-4A32-B852-4AF0835CF3BE}"/>
          </ac:spMkLst>
        </pc:spChg>
        <pc:spChg chg="add">
          <ac:chgData name="Edson romeu" userId="ebafcd63eee75b96" providerId="Windows Live" clId="Web-{033107C5-1068-4815-9FD5-C9BBC77F4396}" dt="2024-07-01T16:17:01.414" v="56"/>
          <ac:spMkLst>
            <pc:docMk/>
            <pc:sldMk cId="4010638277" sldId="258"/>
            <ac:spMk id="54" creationId="{F2D89A59-11A5-EC6A-1E16-261D9A73008F}"/>
          </ac:spMkLst>
        </pc:spChg>
        <pc:picChg chg="add mod ord">
          <ac:chgData name="Edson romeu" userId="ebafcd63eee75b96" providerId="Windows Live" clId="Web-{033107C5-1068-4815-9FD5-C9BBC77F4396}" dt="2024-07-01T16:17:01.414" v="56"/>
          <ac:picMkLst>
            <pc:docMk/>
            <pc:sldMk cId="4010638277" sldId="258"/>
            <ac:picMk id="2" creationId="{05DBC427-81C5-5E58-2D5C-9B177E3855C2}"/>
          </ac:picMkLst>
        </pc:picChg>
        <pc:picChg chg="mod">
          <ac:chgData name="Edson romeu" userId="ebafcd63eee75b96" providerId="Windows Live" clId="Web-{033107C5-1068-4815-9FD5-C9BBC77F4396}" dt="2024-07-01T16:17:01.414" v="56"/>
          <ac:picMkLst>
            <pc:docMk/>
            <pc:sldMk cId="4010638277" sldId="258"/>
            <ac:picMk id="4" creationId="{E87BAF58-D261-0900-F153-FA9300ABB6F3}"/>
          </ac:picMkLst>
        </pc:picChg>
        <pc:picChg chg="add mod ord">
          <ac:chgData name="Edson romeu" userId="ebafcd63eee75b96" providerId="Windows Live" clId="Web-{033107C5-1068-4815-9FD5-C9BBC77F4396}" dt="2024-07-01T16:17:01.414" v="56"/>
          <ac:picMkLst>
            <pc:docMk/>
            <pc:sldMk cId="4010638277" sldId="258"/>
            <ac:picMk id="6" creationId="{D0498E7A-BA06-803E-4E70-E6FFC47A24F8}"/>
          </ac:picMkLst>
        </pc:picChg>
      </pc:sldChg>
    </pc:docChg>
  </pc:docChgLst>
  <pc:docChgLst>
    <pc:chgData name="Edson romeu" userId="ebafcd63eee75b96" providerId="Windows Live" clId="Web-{6DC838D4-980E-4EE7-AE8D-8477D846EC55}"/>
    <pc:docChg chg="modSld">
      <pc:chgData name="Edson romeu" userId="ebafcd63eee75b96" providerId="Windows Live" clId="Web-{6DC838D4-980E-4EE7-AE8D-8477D846EC55}" dt="2024-06-30T18:00:17.885" v="1" actId="14100"/>
      <pc:docMkLst>
        <pc:docMk/>
      </pc:docMkLst>
      <pc:sldChg chg="addSp modSp">
        <pc:chgData name="Edson romeu" userId="ebafcd63eee75b96" providerId="Windows Live" clId="Web-{6DC838D4-980E-4EE7-AE8D-8477D846EC55}" dt="2024-06-30T18:00:17.885" v="1" actId="14100"/>
        <pc:sldMkLst>
          <pc:docMk/>
          <pc:sldMk cId="2210866551" sldId="256"/>
        </pc:sldMkLst>
        <pc:picChg chg="add mod">
          <ac:chgData name="Edson romeu" userId="ebafcd63eee75b96" providerId="Windows Live" clId="Web-{6DC838D4-980E-4EE7-AE8D-8477D846EC55}" dt="2024-06-30T18:00:17.885" v="1" actId="14100"/>
          <ac:picMkLst>
            <pc:docMk/>
            <pc:sldMk cId="2210866551" sldId="256"/>
            <ac:picMk id="4" creationId="{E87BAF58-D261-0900-F153-FA9300ABB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3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E813">
              <a:alpha val="77000"/>
            </a:srgbClr>
          </a:solidFill>
          <a:ln w="12700" cap="flat" cmpd="sng" algn="ctr">
            <a:solidFill>
              <a:srgbClr val="154C4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000" y="969304"/>
            <a:ext cx="5346316" cy="516003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sz="7200" b="1" dirty="0">
                <a:solidFill>
                  <a:srgbClr val="FFFF00">
                    <a:alpha val="58000"/>
                  </a:srgbClr>
                </a:solidFill>
              </a:rPr>
              <a:t>Rotas</a:t>
            </a:r>
          </a:p>
          <a:p>
            <a:r>
              <a:rPr lang="de-DE" sz="3200" b="1" dirty="0">
                <a:solidFill>
                  <a:srgbClr val="FFFF00">
                    <a:alpha val="58000"/>
                  </a:srgbClr>
                </a:solidFill>
              </a:rPr>
              <a:t>&amp;</a:t>
            </a:r>
          </a:p>
          <a:p>
            <a:r>
              <a:rPr lang="de-DE" sz="5400" b="1" dirty="0" err="1">
                <a:solidFill>
                  <a:srgbClr val="FFFF00">
                    <a:alpha val="58000"/>
                  </a:srgbClr>
                </a:solidFill>
              </a:rPr>
              <a:t>Ganchos</a:t>
            </a:r>
            <a:r>
              <a:rPr lang="de-DE" sz="7200" b="1" dirty="0">
                <a:solidFill>
                  <a:srgbClr val="FFFF00">
                    <a:alpha val="58000"/>
                  </a:srgbClr>
                </a:solidFill>
              </a:rPr>
              <a:t> </a:t>
            </a:r>
            <a:endParaRPr lang="de-DE" dirty="0"/>
          </a:p>
          <a:p>
            <a:r>
              <a:rPr lang="de-DE" sz="7200" b="1" dirty="0" err="1">
                <a:solidFill>
                  <a:srgbClr val="FFFF00">
                    <a:alpha val="58000"/>
                  </a:srgbClr>
                </a:solidFill>
              </a:rPr>
              <a:t>js</a:t>
            </a:r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E87BAF58-D261-0900-F153-FA9300AB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" r="10234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E498E98-32E4-4A32-B852-4AF0835CF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âmera 1">
            <a:extLst>
              <a:ext uri="{FF2B5EF4-FFF2-40B4-BE49-F238E27FC236}">
                <a16:creationId xmlns:a16="http://schemas.microsoft.com/office/drawing/2014/main" id="{05DBC427-81C5-5E58-2D5C-9B177E3855C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71938" y="4445715"/>
            <a:ext cx="2175617" cy="1714500"/>
          </a:xfrm>
          <a:prstGeom prst="rect">
            <a:avLst/>
          </a:prstGeom>
        </p:spPr>
      </p:pic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F2D89A59-11A5-EC6A-1E16-261D9A730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3238" y="4344662"/>
            <a:ext cx="2409290" cy="1890538"/>
          </a:xfrm>
          <a:custGeom>
            <a:avLst/>
            <a:gdLst>
              <a:gd name="connsiteX0" fmla="*/ 1295458 w 2409290"/>
              <a:gd name="connsiteY0" fmla="*/ 110221 h 1890538"/>
              <a:gd name="connsiteX1" fmla="*/ 860499 w 2409290"/>
              <a:gd name="connsiteY1" fmla="*/ 214586 h 1890538"/>
              <a:gd name="connsiteX2" fmla="*/ 604625 w 2409290"/>
              <a:gd name="connsiteY2" fmla="*/ 447939 h 1890538"/>
              <a:gd name="connsiteX3" fmla="*/ 431129 w 2409290"/>
              <a:gd name="connsiteY3" fmla="*/ 919635 h 1890538"/>
              <a:gd name="connsiteX4" fmla="*/ 672009 w 2409290"/>
              <a:gd name="connsiteY4" fmla="*/ 1587804 h 1890538"/>
              <a:gd name="connsiteX5" fmla="*/ 1038576 w 2409290"/>
              <a:gd name="connsiteY5" fmla="*/ 1790223 h 1890538"/>
              <a:gd name="connsiteX6" fmla="*/ 1485520 w 2409290"/>
              <a:gd name="connsiteY6" fmla="*/ 1800318 h 1890538"/>
              <a:gd name="connsiteX7" fmla="*/ 2043345 w 2409290"/>
              <a:gd name="connsiteY7" fmla="*/ 1470150 h 1890538"/>
              <a:gd name="connsiteX8" fmla="*/ 2190499 w 2409290"/>
              <a:gd name="connsiteY8" fmla="*/ 1130499 h 1890538"/>
              <a:gd name="connsiteX9" fmla="*/ 2170745 w 2409290"/>
              <a:gd name="connsiteY9" fmla="*/ 775856 h 1890538"/>
              <a:gd name="connsiteX10" fmla="*/ 2090346 w 2409290"/>
              <a:gd name="connsiteY10" fmla="*/ 553184 h 1890538"/>
              <a:gd name="connsiteX11" fmla="*/ 2076501 w 2409290"/>
              <a:gd name="connsiteY11" fmla="*/ 520984 h 1890538"/>
              <a:gd name="connsiteX12" fmla="*/ 1830171 w 2409290"/>
              <a:gd name="connsiteY12" fmla="*/ 247904 h 1890538"/>
              <a:gd name="connsiteX13" fmla="*/ 1476629 w 2409290"/>
              <a:gd name="connsiteY13" fmla="*/ 124245 h 1890538"/>
              <a:gd name="connsiteX14" fmla="*/ 1295458 w 2409290"/>
              <a:gd name="connsiteY14" fmla="*/ 110221 h 1890538"/>
              <a:gd name="connsiteX15" fmla="*/ 0 w 2409290"/>
              <a:gd name="connsiteY15" fmla="*/ 0 h 1890538"/>
              <a:gd name="connsiteX16" fmla="*/ 2409290 w 2409290"/>
              <a:gd name="connsiteY16" fmla="*/ 0 h 1890538"/>
              <a:gd name="connsiteX17" fmla="*/ 2409290 w 2409290"/>
              <a:gd name="connsiteY17" fmla="*/ 1890538 h 1890538"/>
              <a:gd name="connsiteX18" fmla="*/ 0 w 2409290"/>
              <a:gd name="connsiteY18" fmla="*/ 1890538 h 18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09290" h="1890538">
                <a:moveTo>
                  <a:pt x="1295458" y="110221"/>
                </a:moveTo>
                <a:cubicBezTo>
                  <a:pt x="1128341" y="109408"/>
                  <a:pt x="998380" y="147221"/>
                  <a:pt x="860499" y="214586"/>
                </a:cubicBezTo>
                <a:cubicBezTo>
                  <a:pt x="791736" y="248181"/>
                  <a:pt x="682961" y="375423"/>
                  <a:pt x="604625" y="447939"/>
                </a:cubicBezTo>
                <a:cubicBezTo>
                  <a:pt x="482262" y="570211"/>
                  <a:pt x="428491" y="704629"/>
                  <a:pt x="431129" y="919635"/>
                </a:cubicBezTo>
                <a:cubicBezTo>
                  <a:pt x="452179" y="1125838"/>
                  <a:pt x="486338" y="1382516"/>
                  <a:pt x="672009" y="1587804"/>
                </a:cubicBezTo>
                <a:cubicBezTo>
                  <a:pt x="812893" y="1701023"/>
                  <a:pt x="926835" y="1759498"/>
                  <a:pt x="1038576" y="1790223"/>
                </a:cubicBezTo>
                <a:cubicBezTo>
                  <a:pt x="1148028" y="1816262"/>
                  <a:pt x="1432881" y="1809204"/>
                  <a:pt x="1485520" y="1800318"/>
                </a:cubicBezTo>
                <a:cubicBezTo>
                  <a:pt x="1758340" y="1741122"/>
                  <a:pt x="1955278" y="1592885"/>
                  <a:pt x="2043345" y="1470150"/>
                </a:cubicBezTo>
                <a:cubicBezTo>
                  <a:pt x="2128964" y="1342808"/>
                  <a:pt x="2189368" y="1233588"/>
                  <a:pt x="2190499" y="1130499"/>
                </a:cubicBezTo>
                <a:cubicBezTo>
                  <a:pt x="2214147" y="1039431"/>
                  <a:pt x="2215209" y="902133"/>
                  <a:pt x="2170745" y="775856"/>
                </a:cubicBezTo>
                <a:lnTo>
                  <a:pt x="2090346" y="553184"/>
                </a:lnTo>
                <a:cubicBezTo>
                  <a:pt x="2086993" y="543916"/>
                  <a:pt x="2082331" y="533035"/>
                  <a:pt x="2076501" y="520984"/>
                </a:cubicBezTo>
                <a:cubicBezTo>
                  <a:pt x="2035691" y="436626"/>
                  <a:pt x="1937621" y="294944"/>
                  <a:pt x="1830171" y="247904"/>
                </a:cubicBezTo>
                <a:cubicBezTo>
                  <a:pt x="1706978" y="194141"/>
                  <a:pt x="1565772" y="131961"/>
                  <a:pt x="1476629" y="124245"/>
                </a:cubicBezTo>
                <a:cubicBezTo>
                  <a:pt x="1410997" y="115055"/>
                  <a:pt x="1351163" y="110492"/>
                  <a:pt x="1295458" y="110221"/>
                </a:cubicBezTo>
                <a:close/>
                <a:moveTo>
                  <a:pt x="0" y="0"/>
                </a:moveTo>
                <a:lnTo>
                  <a:pt x="2409290" y="0"/>
                </a:lnTo>
                <a:lnTo>
                  <a:pt x="2409290" y="1890538"/>
                </a:lnTo>
                <a:lnTo>
                  <a:pt x="0" y="18905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3965" y="3830400"/>
            <a:ext cx="4388748" cy="1051702"/>
          </a:xfrm>
        </p:spPr>
        <p:txBody>
          <a:bodyPr vert="horz" lIns="0" tIns="0" rIns="0" bIns="0" rtlCol="0">
            <a:normAutofit/>
          </a:bodyPr>
          <a:lstStyle/>
          <a:p>
            <a:endParaRPr lang="de-DE" b="1"/>
          </a:p>
          <a:p>
            <a:endParaRPr lang="de-DE" b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498E7A-BA06-803E-4E70-E6FFC47A2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47" r="1" b="18484"/>
          <a:stretch/>
        </p:blipFill>
        <p:spPr>
          <a:xfrm>
            <a:off x="8" y="10"/>
            <a:ext cx="5064601" cy="3427190"/>
          </a:xfrm>
          <a:custGeom>
            <a:avLst/>
            <a:gdLst/>
            <a:ahLst/>
            <a:cxnLst/>
            <a:rect l="l" t="t" r="r" b="b"/>
            <a:pathLst>
              <a:path w="5064601" h="3427200">
                <a:moveTo>
                  <a:pt x="0" y="0"/>
                </a:moveTo>
                <a:lnTo>
                  <a:pt x="5064601" y="0"/>
                </a:lnTo>
                <a:lnTo>
                  <a:pt x="4889878" y="279455"/>
                </a:lnTo>
                <a:cubicBezTo>
                  <a:pt x="4472354" y="1021447"/>
                  <a:pt x="4263593" y="1948936"/>
                  <a:pt x="4263593" y="3061922"/>
                </a:cubicBezTo>
                <a:cubicBezTo>
                  <a:pt x="4263593" y="3175492"/>
                  <a:pt x="4267380" y="3289063"/>
                  <a:pt x="4274954" y="3404052"/>
                </a:cubicBezTo>
                <a:lnTo>
                  <a:pt x="4277204" y="3427200"/>
                </a:lnTo>
                <a:lnTo>
                  <a:pt x="0" y="3427200"/>
                </a:lnTo>
                <a:close/>
              </a:path>
            </a:pathLst>
          </a:custGeom>
        </p:spPr>
      </p:pic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E87BAF58-D261-0900-F153-FA9300ABB6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469" b="20947"/>
          <a:stretch/>
        </p:blipFill>
        <p:spPr>
          <a:xfrm>
            <a:off x="-5" y="3427200"/>
            <a:ext cx="5662934" cy="3430800"/>
          </a:xfrm>
          <a:custGeom>
            <a:avLst/>
            <a:gdLst/>
            <a:ahLst/>
            <a:cxnLst/>
            <a:rect l="l" t="t" r="r" b="b"/>
            <a:pathLst>
              <a:path w="5662934" h="3430800">
                <a:moveTo>
                  <a:pt x="0" y="0"/>
                </a:moveTo>
                <a:lnTo>
                  <a:pt x="4277205" y="0"/>
                </a:lnTo>
                <a:lnTo>
                  <a:pt x="4309038" y="327500"/>
                </a:lnTo>
                <a:cubicBezTo>
                  <a:pt x="4339335" y="565997"/>
                  <a:pt x="4384779" y="815851"/>
                  <a:pt x="4445372" y="1088419"/>
                </a:cubicBezTo>
                <a:cubicBezTo>
                  <a:pt x="4596855" y="1603270"/>
                  <a:pt x="4748338" y="2087836"/>
                  <a:pt x="4990710" y="2542116"/>
                </a:cubicBezTo>
                <a:cubicBezTo>
                  <a:pt x="5172489" y="2848755"/>
                  <a:pt x="5371310" y="3117065"/>
                  <a:pt x="5583977" y="3350238"/>
                </a:cubicBezTo>
                <a:lnTo>
                  <a:pt x="5662934" y="3430800"/>
                </a:lnTo>
                <a:lnTo>
                  <a:pt x="0" y="34308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B32A81-7E9B-8843-23B5-C75BD89BEB06}"/>
              </a:ext>
            </a:extLst>
          </p:cNvPr>
          <p:cNvSpPr txBox="1"/>
          <p:nvPr/>
        </p:nvSpPr>
        <p:spPr>
          <a:xfrm>
            <a:off x="7341" y="120523"/>
            <a:ext cx="6277704" cy="66545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69151-3A37-749C-9B8C-5E24CEDA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endParaRPr lang="pt-BR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BC6C0-8004-A736-0AAA-69BA27FE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7220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BlobVTI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136</cp:revision>
  <dcterms:created xsi:type="dcterms:W3CDTF">2024-06-30T14:43:26Z</dcterms:created>
  <dcterms:modified xsi:type="dcterms:W3CDTF">2024-07-01T16:17:52Z</dcterms:modified>
</cp:coreProperties>
</file>