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SON CARVALHO" userId="c1d3fa0f25cd887d" providerId="LiveId" clId="{7C051041-9BFD-45EB-B1C4-7F74451A826D}"/>
    <pc:docChg chg="custSel addSld delSld modSld">
      <pc:chgData name="EDSON CARVALHO" userId="c1d3fa0f25cd887d" providerId="LiveId" clId="{7C051041-9BFD-45EB-B1C4-7F74451A826D}" dt="2023-07-28T00:53:25.924" v="27" actId="2696"/>
      <pc:docMkLst>
        <pc:docMk/>
      </pc:docMkLst>
      <pc:sldChg chg="modSp new del mod">
        <pc:chgData name="EDSON CARVALHO" userId="c1d3fa0f25cd887d" providerId="LiveId" clId="{7C051041-9BFD-45EB-B1C4-7F74451A826D}" dt="2023-07-28T00:53:25.924" v="27" actId="2696"/>
        <pc:sldMkLst>
          <pc:docMk/>
          <pc:sldMk cId="2649646328" sldId="259"/>
        </pc:sldMkLst>
        <pc:spChg chg="mod">
          <ac:chgData name="EDSON CARVALHO" userId="c1d3fa0f25cd887d" providerId="LiveId" clId="{7C051041-9BFD-45EB-B1C4-7F74451A826D}" dt="2023-07-28T00:19:26.601" v="26" actId="20577"/>
          <ac:spMkLst>
            <pc:docMk/>
            <pc:sldMk cId="2649646328" sldId="259"/>
            <ac:spMk id="2" creationId="{D09C3E63-1F33-39EA-CAAF-A3B3D5DFB7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1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8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3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9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3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6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4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4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7/27/2023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94244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" name="Picture 1" descr="Uma teia de pontos conectados">
            <a:extLst>
              <a:ext uri="{FF2B5EF4-FFF2-40B4-BE49-F238E27FC236}">
                <a16:creationId xmlns:a16="http://schemas.microsoft.com/office/drawing/2014/main" id="{8D80855D-D42D-5FDE-97FC-1D79F4FAE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r="1" b="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646F15D-CA46-4D0D-904E-DC8545D5A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5997" y="-3"/>
            <a:ext cx="7456003" cy="4438653"/>
            <a:chOff x="672000" y="-3"/>
            <a:chExt cx="11520000" cy="685800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03BCA03-AE9B-4B3C-B812-CC043CF80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1576669-18DE-4796-9B49-DC8686DD6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84AC257-6E7D-4B5A-A21A-F23B0A0A51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1F6791-2351-4EAB-BADF-320A1385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B4D0AC-51E2-4F99-99F2-D33795128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885950"/>
            <a:ext cx="6134905" cy="4972049"/>
            <a:chOff x="0" y="521786"/>
            <a:chExt cx="7818119" cy="633621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7819A5-5C5A-4820-8992-AA5F77588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0B14AC6-030B-47E0-89BD-3A872D1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4F844A6-8AA7-4FA3-9BCA-E0E6EBE17E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4D45D8C-290F-4894-9EE8-C07D398666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3BBCBF2-3632-47CA-B15C-27619C598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882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BB23DE-68D5-9434-471B-62413D9B79BD}"/>
              </a:ext>
            </a:extLst>
          </p:cNvPr>
          <p:cNvSpPr/>
          <p:nvPr/>
        </p:nvSpPr>
        <p:spPr>
          <a:xfrm>
            <a:off x="1259634" y="1026367"/>
            <a:ext cx="9750488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Vinícius</a:t>
            </a:r>
          </a:p>
        </p:txBody>
      </p:sp>
    </p:spTree>
    <p:extLst>
      <p:ext uri="{BB962C8B-B14F-4D97-AF65-F5344CB8AC3E}">
        <p14:creationId xmlns:p14="http://schemas.microsoft.com/office/powerpoint/2010/main" val="257103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5AA8FC-6AE6-CD0A-6BCF-4A575F3A94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305" r="1" b="2864"/>
          <a:stretch/>
        </p:blipFill>
        <p:spPr>
          <a:xfrm>
            <a:off x="-688" y="-4"/>
            <a:ext cx="12192687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E5D3E1D-E29B-4EB1-B0BC-8E518A9D1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68203" cy="4900616"/>
            <a:chOff x="0" y="0"/>
            <a:chExt cx="12268203" cy="49006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86DADC-00D0-46CD-8875-8318CDEDC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85333" y="0"/>
              <a:ext cx="4900616" cy="4900616"/>
            </a:xfrm>
            <a:prstGeom prst="rect">
              <a:avLst/>
            </a:prstGeom>
            <a:gradFill flip="none" rotWithShape="1">
              <a:gsLst>
                <a:gs pos="21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6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18E9BB-F3FC-4063-8F10-9765CCC6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5952" y="0"/>
              <a:ext cx="4900615" cy="4900616"/>
            </a:xfrm>
            <a:prstGeom prst="rect">
              <a:avLst/>
            </a:prstGeom>
            <a:gradFill flip="none" rotWithShape="1">
              <a:gsLst>
                <a:gs pos="21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6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80E9C3C-A83A-468A-B017-C9B761AD6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" y="1"/>
              <a:ext cx="12268200" cy="4867276"/>
              <a:chOff x="3" y="1"/>
              <a:chExt cx="12268200" cy="4867276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EE96DB7-0857-4CC9-B38F-0B8261FEE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633687" y="-633138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77C2B3D-6B7B-4C1B-B83E-A57076E929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6767787" y="-633683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573EC5E-308D-4279-A5EB-49D2FA3DF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676525" y="0"/>
              <a:ext cx="9515473" cy="3766109"/>
              <a:chOff x="2676525" y="0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33E206B-0D28-4259-82F4-0F4636588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434262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3DDB511-2E8B-4DC9-8AC7-2C207E308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676525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B968D79-E8A3-4370-8003-80BDA05B4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9515473" cy="3766109"/>
              <a:chOff x="0" y="0"/>
              <a:chExt cx="9515473" cy="376610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6EB6CF5-5B7E-4543-B6B4-CC293DA746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57737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D84D4D6-D711-4555-AEFE-76A2280B6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Imagem 5" descr="Jovem empresário apresentando">
            <a:extLst>
              <a:ext uri="{FF2B5EF4-FFF2-40B4-BE49-F238E27FC236}">
                <a16:creationId xmlns:a16="http://schemas.microsoft.com/office/drawing/2014/main" id="{1341A828-904F-9C1D-B419-741797269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92" y="2198187"/>
            <a:ext cx="2698592" cy="423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2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low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Bell MT</vt:lpstr>
      <vt:lpstr>GlowVTI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EDSON CARVALHO</dc:creator>
  <cp:lastModifiedBy>EDSON CARVALHO</cp:lastModifiedBy>
  <cp:revision>1</cp:revision>
  <dcterms:created xsi:type="dcterms:W3CDTF">2023-07-27T23:49:10Z</dcterms:created>
  <dcterms:modified xsi:type="dcterms:W3CDTF">2023-07-28T00:53:35Z</dcterms:modified>
</cp:coreProperties>
</file>