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9747" autoAdjust="0"/>
  </p:normalViewPr>
  <p:slideViewPr>
    <p:cSldViewPr snapToGrid="0">
      <p:cViewPr varScale="1">
        <p:scale>
          <a:sx n="93" d="100"/>
          <a:sy n="93" d="100"/>
        </p:scale>
        <p:origin x="212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8E13-3668-4CF0-B7C0-CF7656796D4D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F7567-DB02-41B8-AB58-443A8FBAE83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670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F7567-DB02-41B8-AB58-443A8FBAE83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4201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>
                <a:solidFill>
                  <a:schemeClr val="tx1"/>
                </a:solidFill>
              </a:rPr>
              <a:t>Seuillage sur la couleur bleue</a:t>
            </a:r>
            <a:r>
              <a:rPr lang="fr-CH" baseline="0" dirty="0" smtClean="0">
                <a:solidFill>
                  <a:schemeClr val="tx1"/>
                </a:solidFill>
              </a:rPr>
              <a:t> pour détecter le centre de la maison plus facilement, flou pour lisser les bords afin que la transformée de </a:t>
            </a:r>
            <a:r>
              <a:rPr lang="fr-CH" baseline="0" dirty="0" err="1" smtClean="0">
                <a:solidFill>
                  <a:schemeClr val="tx1"/>
                </a:solidFill>
              </a:rPr>
              <a:t>Hough</a:t>
            </a:r>
            <a:r>
              <a:rPr lang="fr-CH" baseline="0" dirty="0" smtClean="0">
                <a:solidFill>
                  <a:schemeClr val="tx1"/>
                </a:solidFill>
              </a:rPr>
              <a:t> fonctionne mieux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>
                <a:solidFill>
                  <a:schemeClr val="tx1"/>
                </a:solidFill>
              </a:rPr>
              <a:t>Pour trouver les pierres on va les </a:t>
            </a:r>
            <a:r>
              <a:rPr lang="fr-CH" baseline="0" dirty="0" err="1" smtClean="0">
                <a:solidFill>
                  <a:schemeClr val="tx1"/>
                </a:solidFill>
              </a:rPr>
              <a:t>seuiller</a:t>
            </a:r>
            <a:r>
              <a:rPr lang="fr-CH" baseline="0" dirty="0" smtClean="0">
                <a:solidFill>
                  <a:schemeClr val="tx1"/>
                </a:solidFill>
              </a:rPr>
              <a:t> en 2 parties, les jaunes et les rouges puis faire le même traitement que pour le centre avec la transformée de </a:t>
            </a:r>
            <a:r>
              <a:rPr lang="fr-CH" baseline="0" dirty="0" err="1" smtClean="0">
                <a:solidFill>
                  <a:schemeClr val="tx1"/>
                </a:solidFill>
              </a:rPr>
              <a:t>Hough</a:t>
            </a:r>
            <a:r>
              <a:rPr lang="fr-CH" baseline="0" dirty="0" smtClean="0">
                <a:solidFill>
                  <a:schemeClr val="tx1"/>
                </a:solidFill>
              </a:rPr>
              <a:t> avec d’autres paramètres bien sûr.</a:t>
            </a:r>
            <a:endParaRPr lang="fr-CH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F7567-DB02-41B8-AB58-443A8FBAE838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734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Opération morphologique gradient =</a:t>
            </a:r>
            <a:r>
              <a:rPr lang="fr-CH" baseline="0" dirty="0" smtClean="0"/>
              <a:t> différence entre </a:t>
            </a:r>
            <a:r>
              <a:rPr lang="fr-CH" baseline="0" dirty="0" smtClean="0"/>
              <a:t>la </a:t>
            </a:r>
            <a:r>
              <a:rPr lang="fr-CH" baseline="0" dirty="0" smtClean="0"/>
              <a:t>dilatation </a:t>
            </a:r>
            <a:r>
              <a:rPr lang="fr-CH" baseline="0" dirty="0" smtClean="0"/>
              <a:t>l’érosion -&gt; </a:t>
            </a:r>
            <a:r>
              <a:rPr lang="fr-CH" baseline="0" dirty="0" smtClean="0"/>
              <a:t>permettre d’affiner les formes des pierres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F7567-DB02-41B8-AB58-443A8FBAE838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412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Effet d’ellipse</a:t>
            </a:r>
          </a:p>
          <a:p>
            <a:endParaRPr lang="fr-CH" dirty="0" smtClean="0"/>
          </a:p>
          <a:p>
            <a:r>
              <a:rPr lang="fr-CH" dirty="0" smtClean="0"/>
              <a:t>IRL : utilisation de capteur dans</a:t>
            </a:r>
            <a:r>
              <a:rPr lang="fr-CH" baseline="0" dirty="0" smtClean="0"/>
              <a:t> la pierre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F7567-DB02-41B8-AB58-443A8FBAE838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870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146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855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329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8004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684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5792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1414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807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1085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  <p:pic>
        <p:nvPicPr>
          <p:cNvPr id="2050" name="Picture 2" descr="http://juliaebert.com/imgs/curling_stone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83881">
            <a:off x="6838492" y="5939856"/>
            <a:ext cx="532421" cy="53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224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52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846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698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160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989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57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1E5759-7840-4148-82E9-F77E8C4CFCAB}" type="datetimeFigureOut">
              <a:rPr lang="fr-CH" smtClean="0"/>
              <a:t>30.03.2015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080551-4534-4964-A4CD-556C985557C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660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54000">
              <a:srgbClr val="D1D1D1"/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610600" cy="3124201"/>
          </a:xfrm>
        </p:spPr>
        <p:txBody>
          <a:bodyPr/>
          <a:lstStyle/>
          <a:p>
            <a:r>
              <a:rPr lang="fr-CH" dirty="0" smtClean="0"/>
              <a:t>Projet Traitement d’image</a:t>
            </a:r>
            <a:br>
              <a:rPr lang="fr-CH" dirty="0" smtClean="0"/>
            </a:br>
            <a:r>
              <a:rPr lang="fr-CH" dirty="0" smtClean="0"/>
              <a:t>Curling detector 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accent1">
                    <a:lumMod val="75000"/>
                  </a:schemeClr>
                </a:solidFill>
              </a:rPr>
              <a:t>Andy Cheung / Eddy Strambini</a:t>
            </a:r>
            <a:endParaRPr lang="fr-CH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533400"/>
            <a:ext cx="7848600" cy="3767670"/>
          </a:xfrm>
        </p:spPr>
        <p:txBody>
          <a:bodyPr/>
          <a:lstStyle/>
          <a:p>
            <a:r>
              <a:rPr lang="fr-CH" dirty="0" smtClean="0">
                <a:solidFill>
                  <a:schemeClr val="tx1"/>
                </a:solidFill>
              </a:rPr>
              <a:t>Une seule caméra pas forcément suffisante</a:t>
            </a:r>
          </a:p>
          <a:p>
            <a:r>
              <a:rPr lang="fr-CH" dirty="0" smtClean="0">
                <a:solidFill>
                  <a:schemeClr val="tx1"/>
                </a:solidFill>
              </a:rPr>
              <a:t>Paramétrages différents en fonction de la position de la caméra</a:t>
            </a:r>
          </a:p>
          <a:p>
            <a:r>
              <a:rPr lang="fr-CH" dirty="0" smtClean="0">
                <a:solidFill>
                  <a:schemeClr val="tx1"/>
                </a:solidFill>
              </a:rPr>
              <a:t>Manque contrôle si en dehors du cercle vert (maison)</a:t>
            </a:r>
          </a:p>
        </p:txBody>
      </p:sp>
    </p:spTree>
    <p:extLst>
      <p:ext uri="{BB962C8B-B14F-4D97-AF65-F5344CB8AC3E}">
        <p14:creationId xmlns:p14="http://schemas.microsoft.com/office/powerpoint/2010/main" val="1222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4290060"/>
          </a:xfrm>
        </p:spPr>
        <p:txBody>
          <a:bodyPr>
            <a:norm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Contexte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Le curling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Objectifs du projet</a:t>
            </a:r>
            <a:endParaRPr lang="fr-CH" dirty="0">
              <a:solidFill>
                <a:schemeClr val="tx1"/>
              </a:solidFill>
            </a:endParaRPr>
          </a:p>
          <a:p>
            <a:r>
              <a:rPr lang="fr-CH" dirty="0" smtClean="0">
                <a:solidFill>
                  <a:schemeClr val="tx1"/>
                </a:solidFill>
              </a:rPr>
              <a:t>Traitements utilisés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Transformée de </a:t>
            </a:r>
            <a:r>
              <a:rPr lang="fr-CH" dirty="0" err="1">
                <a:solidFill>
                  <a:schemeClr val="tx1"/>
                </a:solidFill>
              </a:rPr>
              <a:t>Hough</a:t>
            </a:r>
            <a:r>
              <a:rPr lang="fr-CH" dirty="0">
                <a:solidFill>
                  <a:schemeClr val="tx1"/>
                </a:solidFill>
              </a:rPr>
              <a:t> </a:t>
            </a:r>
            <a:endParaRPr lang="fr-CH" dirty="0" smtClean="0">
              <a:solidFill>
                <a:schemeClr val="tx1"/>
              </a:solidFill>
            </a:endParaRP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Seuillages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Opérations morphologies</a:t>
            </a:r>
          </a:p>
          <a:p>
            <a:r>
              <a:rPr lang="fr-CH" dirty="0" smtClean="0">
                <a:solidFill>
                  <a:schemeClr val="tx1"/>
                </a:solidFill>
              </a:rPr>
              <a:t>Calculs</a:t>
            </a:r>
            <a:endParaRPr lang="fr-CH" dirty="0" smtClean="0">
              <a:solidFill>
                <a:schemeClr val="tx1"/>
              </a:solidFill>
            </a:endParaRPr>
          </a:p>
          <a:p>
            <a:r>
              <a:rPr lang="fr-CH" dirty="0" smtClean="0">
                <a:solidFill>
                  <a:schemeClr val="tx1"/>
                </a:solidFill>
              </a:rPr>
              <a:t>Démo</a:t>
            </a:r>
          </a:p>
          <a:p>
            <a:r>
              <a:rPr lang="fr-CH" dirty="0" smtClean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147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 CURLING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533400"/>
            <a:ext cx="7356566" cy="1783080"/>
          </a:xfrm>
        </p:spPr>
        <p:txBody>
          <a:bodyPr/>
          <a:lstStyle/>
          <a:p>
            <a:r>
              <a:rPr lang="fr-CH" dirty="0" smtClean="0">
                <a:solidFill>
                  <a:schemeClr val="tx1"/>
                </a:solidFill>
              </a:rPr>
              <a:t>Lancer des pierres le plus près du centre de la «maison»</a:t>
            </a:r>
          </a:p>
          <a:p>
            <a:r>
              <a:rPr lang="fr-CH" dirty="0" smtClean="0">
                <a:solidFill>
                  <a:schemeClr val="tx1"/>
                </a:solidFill>
              </a:rPr>
              <a:t>8 pierres pour chaque équipes</a:t>
            </a:r>
          </a:p>
          <a:p>
            <a:r>
              <a:rPr lang="fr-CH" dirty="0" smtClean="0">
                <a:solidFill>
                  <a:schemeClr val="tx1"/>
                </a:solidFill>
              </a:rPr>
              <a:t>Points en fonctions des pierres d’une même couleur les plus proches du centre</a:t>
            </a:r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49" y="2316480"/>
            <a:ext cx="3421117" cy="34133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196" y="2352992"/>
            <a:ext cx="3385168" cy="33768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805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/>
                </a:solidFill>
              </a:rPr>
              <a:t>Déterminer l’ordre des pierres</a:t>
            </a:r>
          </a:p>
          <a:p>
            <a:r>
              <a:rPr lang="fr-CH" dirty="0" smtClean="0">
                <a:solidFill>
                  <a:schemeClr val="tx1"/>
                </a:solidFill>
              </a:rPr>
              <a:t>Afficher les places des pierres sur l’image</a:t>
            </a:r>
          </a:p>
          <a:p>
            <a:r>
              <a:rPr lang="fr-CH" dirty="0" smtClean="0">
                <a:solidFill>
                  <a:schemeClr val="tx1"/>
                </a:solidFill>
              </a:rPr>
              <a:t>Calcul et affichage des points et du gagnant</a:t>
            </a:r>
          </a:p>
        </p:txBody>
      </p:sp>
    </p:spTree>
    <p:extLst>
      <p:ext uri="{BB962C8B-B14F-4D97-AF65-F5344CB8AC3E}">
        <p14:creationId xmlns:p14="http://schemas.microsoft.com/office/powerpoint/2010/main" val="49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transformée de </a:t>
            </a:r>
            <a:r>
              <a:rPr lang="fr-CH" dirty="0" err="1" smtClean="0"/>
              <a:t>hough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/>
                </a:solidFill>
              </a:rPr>
              <a:t>Déterminer le centre de la maison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Seuillage sur la couleur bleue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Flou médian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08" y="710564"/>
            <a:ext cx="3421117" cy="34133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655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Seuillage en fonction de la couleur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/>
                </a:solidFill>
              </a:rPr>
              <a:t>Déterminer la couleur des pierres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Rouge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Jaune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7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7138851" cy="1524000"/>
          </a:xfrm>
        </p:spPr>
        <p:txBody>
          <a:bodyPr/>
          <a:lstStyle/>
          <a:p>
            <a:r>
              <a:rPr lang="fr-CH" dirty="0" smtClean="0"/>
              <a:t>Opérations morphologique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789728"/>
            <a:ext cx="7467600" cy="1886797"/>
          </a:xfrm>
        </p:spPr>
        <p:txBody>
          <a:bodyPr>
            <a:normAutofit fontScale="92500" lnSpcReduction="10000"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Trois opérations morphologique appliquées après seuillage :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Ouverture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Gradient</a:t>
            </a:r>
          </a:p>
          <a:p>
            <a:pPr lvl="1"/>
            <a:r>
              <a:rPr lang="fr-CH" dirty="0" smtClean="0">
                <a:solidFill>
                  <a:schemeClr val="tx1"/>
                </a:solidFill>
              </a:rPr>
              <a:t>Fermeture</a:t>
            </a:r>
          </a:p>
          <a:p>
            <a:r>
              <a:rPr lang="fr-CH" dirty="0" err="1" smtClean="0">
                <a:solidFill>
                  <a:schemeClr val="tx1"/>
                </a:solidFill>
              </a:rPr>
              <a:t>Bitwise</a:t>
            </a:r>
            <a:r>
              <a:rPr lang="fr-CH" dirty="0" smtClean="0">
                <a:solidFill>
                  <a:schemeClr val="tx1"/>
                </a:solidFill>
              </a:rPr>
              <a:t> or + </a:t>
            </a:r>
            <a:r>
              <a:rPr lang="fr-CH" dirty="0" err="1" smtClean="0">
                <a:solidFill>
                  <a:schemeClr val="tx1"/>
                </a:solidFill>
              </a:rPr>
              <a:t>Hough</a:t>
            </a:r>
            <a:r>
              <a:rPr lang="fr-CH" dirty="0" smtClean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55" y="1266825"/>
            <a:ext cx="3407370" cy="35996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3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Calculs des distances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/>
                </a:solidFill>
              </a:rPr>
              <a:t>Calcul de distance euclidienne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06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crustatio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257</Words>
  <Application>Microsoft Office PowerPoint</Application>
  <PresentationFormat>Affichage à l'écran (4:3)</PresentationFormat>
  <Paragraphs>53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 3</vt:lpstr>
      <vt:lpstr>Secteur</vt:lpstr>
      <vt:lpstr>Projet Traitement d’image Curling detector </vt:lpstr>
      <vt:lpstr>Sommaire</vt:lpstr>
      <vt:lpstr>LE CURLING</vt:lpstr>
      <vt:lpstr>Objectifs du projet</vt:lpstr>
      <vt:lpstr>transformée de hough</vt:lpstr>
      <vt:lpstr>Seuillage en fonction de la couleur</vt:lpstr>
      <vt:lpstr>Opérations morphologique</vt:lpstr>
      <vt:lpstr>Calculs des distances</vt:lpstr>
      <vt:lpstr>Démo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CURLING DETECTOR v1.2</dc:title>
  <dc:creator>Cheung Andy</dc:creator>
  <cp:lastModifiedBy>Eddy Strambini</cp:lastModifiedBy>
  <cp:revision>35</cp:revision>
  <dcterms:created xsi:type="dcterms:W3CDTF">2015-03-27T13:51:17Z</dcterms:created>
  <dcterms:modified xsi:type="dcterms:W3CDTF">2015-03-30T15:22:02Z</dcterms:modified>
</cp:coreProperties>
</file>