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80" r:id="rId2"/>
    <p:sldMasterId id="2147483817" r:id="rId3"/>
  </p:sldMasterIdLst>
  <p:notesMasterIdLst>
    <p:notesMasterId r:id="rId11"/>
  </p:notesMasterIdLst>
  <p:handoutMasterIdLst>
    <p:handoutMasterId r:id="rId12"/>
  </p:handoutMasterIdLst>
  <p:sldIdLst>
    <p:sldId id="396" r:id="rId4"/>
    <p:sldId id="1052" r:id="rId5"/>
    <p:sldId id="1053" r:id="rId6"/>
    <p:sldId id="1054" r:id="rId7"/>
    <p:sldId id="1055" r:id="rId8"/>
    <p:sldId id="1056" r:id="rId9"/>
    <p:sldId id="1057"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6">
          <p15:clr>
            <a:srgbClr val="A4A3A4"/>
          </p15:clr>
        </p15:guide>
        <p15:guide id="2" pos="340">
          <p15:clr>
            <a:srgbClr val="A4A3A4"/>
          </p15:clr>
        </p15:guide>
        <p15:guide id="3" pos="5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BCBEC0"/>
    <a:srgbClr val="ABCA48"/>
    <a:srgbClr val="FFFFFF"/>
    <a:srgbClr val="161616"/>
    <a:srgbClr val="B7D05A"/>
    <a:srgbClr val="65810B"/>
    <a:srgbClr val="A9C543"/>
    <a:srgbClr val="E4F5AF"/>
    <a:srgbClr val="3340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5" autoAdjust="0"/>
    <p:restoredTop sz="99811" autoAdjust="0"/>
  </p:normalViewPr>
  <p:slideViewPr>
    <p:cSldViewPr snapToGrid="0" snapToObjects="1">
      <p:cViewPr varScale="1">
        <p:scale>
          <a:sx n="133" d="100"/>
          <a:sy n="133" d="100"/>
        </p:scale>
        <p:origin x="256" y="136"/>
      </p:cViewPr>
      <p:guideLst>
        <p:guide orient="horz" pos="626"/>
        <p:guide pos="340"/>
        <p:guide pos="5438"/>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98" d="100"/>
        <a:sy n="98" d="100"/>
      </p:scale>
      <p:origin x="0" y="29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0A0AD5-5770-0047-B01C-0D44DA2D50F8}" type="datetimeFigureOut">
              <a:rPr lang="en-US" smtClean="0"/>
              <a:t>12/15/2018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D4FC40-8C88-4245-9DEA-E93D21258E1C}" type="slidenum">
              <a:rPr lang="en-US" smtClean="0"/>
              <a:t>‹#›</a:t>
            </a:fld>
            <a:endParaRPr lang="en-US"/>
          </a:p>
        </p:txBody>
      </p:sp>
    </p:spTree>
    <p:extLst>
      <p:ext uri="{BB962C8B-B14F-4D97-AF65-F5344CB8AC3E}">
        <p14:creationId xmlns:p14="http://schemas.microsoft.com/office/powerpoint/2010/main" val="19806522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90C62-4511-1647-9FD9-4790B2DD9EDB}" type="datetimeFigureOut">
              <a:rPr lang="en-US" smtClean="0"/>
              <a:t>12/15/2018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50710-3577-E74A-9C2F-93CD90266D54}" type="slidenum">
              <a:rPr lang="en-US" smtClean="0"/>
              <a:t>‹#›</a:t>
            </a:fld>
            <a:endParaRPr lang="en-US"/>
          </a:p>
        </p:txBody>
      </p:sp>
    </p:spTree>
    <p:extLst>
      <p:ext uri="{BB962C8B-B14F-4D97-AF65-F5344CB8AC3E}">
        <p14:creationId xmlns:p14="http://schemas.microsoft.com/office/powerpoint/2010/main" val="20810313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Light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1975" y="1483894"/>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1975" y="259001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0445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and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552451" y="3475873"/>
            <a:ext cx="8031162" cy="911252"/>
          </a:xfrm>
        </p:spPr>
        <p:txBody>
          <a:bodyPr/>
          <a:lstStyle>
            <a:lvl1pPr marL="0" indent="0">
              <a:buNone/>
              <a:defRPr>
                <a:latin typeface="Lato Light" panose="020F0302020204030203" pitchFamily="34" charset="0"/>
              </a:defRPr>
            </a:lvl1pPr>
            <a:lvl2pPr marL="173038" indent="-173038">
              <a:buFont typeface="Arial"/>
              <a:buChar char="•"/>
              <a:defRPr>
                <a:latin typeface="Lato Light" panose="020F0302020204030203" pitchFamily="34" charset="0"/>
              </a:defRPr>
            </a:lvl2pPr>
            <a:lvl3pPr marL="347663" indent="-174625">
              <a:defRPr>
                <a:latin typeface="Lato Light" panose="020F0302020204030203" pitchFamily="34" charset="0"/>
              </a:defRPr>
            </a:lvl3pPr>
            <a:lvl4pPr>
              <a:defRPr>
                <a:latin typeface="Lato Light" panose="020F0302020204030203" pitchFamily="34" charset="0"/>
              </a:defRPr>
            </a:lvl4pPr>
            <a:lvl5pPr>
              <a:defRPr>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martArt Placeholder 4"/>
          <p:cNvSpPr>
            <a:spLocks noGrp="1"/>
          </p:cNvSpPr>
          <p:nvPr>
            <p:ph type="dgm" sz="quarter" idx="14"/>
          </p:nvPr>
        </p:nvSpPr>
        <p:spPr>
          <a:xfrm>
            <a:off x="552450" y="1269248"/>
            <a:ext cx="8031163" cy="2206625"/>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1693551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tems B">
    <p:spTree>
      <p:nvGrpSpPr>
        <p:cNvPr id="1" name=""/>
        <p:cNvGrpSpPr/>
        <p:nvPr/>
      </p:nvGrpSpPr>
      <p:grpSpPr>
        <a:xfrm>
          <a:off x="0" y="0"/>
          <a:ext cx="0" cy="0"/>
          <a:chOff x="0" y="0"/>
          <a:chExt cx="0" cy="0"/>
        </a:xfrm>
      </p:grpSpPr>
      <p:sp>
        <p:nvSpPr>
          <p:cNvPr id="42" name="Rectangle 41"/>
          <p:cNvSpPr/>
          <p:nvPr userDrawn="1"/>
        </p:nvSpPr>
        <p:spPr>
          <a:xfrm>
            <a:off x="0" y="-45720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26" name="Picture Placeholder 8"/>
          <p:cNvSpPr>
            <a:spLocks noGrp="1"/>
          </p:cNvSpPr>
          <p:nvPr>
            <p:ph type="pic" sz="quarter" idx="14"/>
          </p:nvPr>
        </p:nvSpPr>
        <p:spPr>
          <a:xfrm>
            <a:off x="822199"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27" name="Text Placeholder 10"/>
          <p:cNvSpPr>
            <a:spLocks noGrp="1"/>
          </p:cNvSpPr>
          <p:nvPr>
            <p:ph type="body" sz="quarter" idx="15" hasCustomPrompt="1"/>
          </p:nvPr>
        </p:nvSpPr>
        <p:spPr>
          <a:xfrm>
            <a:off x="552451"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16" hasCustomPrompt="1"/>
          </p:nvPr>
        </p:nvSpPr>
        <p:spPr>
          <a:xfrm>
            <a:off x="552451"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17"/>
          </p:nvPr>
        </p:nvSpPr>
        <p:spPr>
          <a:xfrm>
            <a:off x="2448227"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0" name="Text Placeholder 10"/>
          <p:cNvSpPr>
            <a:spLocks noGrp="1"/>
          </p:cNvSpPr>
          <p:nvPr>
            <p:ph type="body" sz="quarter" idx="18" hasCustomPrompt="1"/>
          </p:nvPr>
        </p:nvSpPr>
        <p:spPr>
          <a:xfrm>
            <a:off x="2178480"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19" hasCustomPrompt="1"/>
          </p:nvPr>
        </p:nvSpPr>
        <p:spPr>
          <a:xfrm>
            <a:off x="2178480" y="2544576"/>
            <a:ext cx="1527048"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2" name="Picture Placeholder 8"/>
          <p:cNvSpPr>
            <a:spLocks noGrp="1"/>
          </p:cNvSpPr>
          <p:nvPr>
            <p:ph type="pic" sz="quarter" idx="20"/>
          </p:nvPr>
        </p:nvSpPr>
        <p:spPr>
          <a:xfrm>
            <a:off x="4074255"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3" name="Text Placeholder 10"/>
          <p:cNvSpPr>
            <a:spLocks noGrp="1"/>
          </p:cNvSpPr>
          <p:nvPr>
            <p:ph type="body" sz="quarter" idx="21" hasCustomPrompt="1"/>
          </p:nvPr>
        </p:nvSpPr>
        <p:spPr>
          <a:xfrm>
            <a:off x="3804509"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4" name="Text Placeholder 10"/>
          <p:cNvSpPr>
            <a:spLocks noGrp="1"/>
          </p:cNvSpPr>
          <p:nvPr>
            <p:ph type="body" sz="quarter" idx="22" hasCustomPrompt="1"/>
          </p:nvPr>
        </p:nvSpPr>
        <p:spPr>
          <a:xfrm>
            <a:off x="3804509"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5" name="Picture Placeholder 8"/>
          <p:cNvSpPr>
            <a:spLocks noGrp="1"/>
          </p:cNvSpPr>
          <p:nvPr>
            <p:ph type="pic" sz="quarter" idx="23"/>
          </p:nvPr>
        </p:nvSpPr>
        <p:spPr>
          <a:xfrm>
            <a:off x="570028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6" name="Text Placeholder 10"/>
          <p:cNvSpPr>
            <a:spLocks noGrp="1"/>
          </p:cNvSpPr>
          <p:nvPr>
            <p:ph type="body" sz="quarter" idx="24" hasCustomPrompt="1"/>
          </p:nvPr>
        </p:nvSpPr>
        <p:spPr>
          <a:xfrm>
            <a:off x="5430538"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7" name="Text Placeholder 10"/>
          <p:cNvSpPr>
            <a:spLocks noGrp="1"/>
          </p:cNvSpPr>
          <p:nvPr>
            <p:ph type="body" sz="quarter" idx="25" hasCustomPrompt="1"/>
          </p:nvPr>
        </p:nvSpPr>
        <p:spPr>
          <a:xfrm>
            <a:off x="5430537"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8" name="Text Placeholder 10"/>
          <p:cNvSpPr>
            <a:spLocks noGrp="1"/>
          </p:cNvSpPr>
          <p:nvPr>
            <p:ph type="body" sz="quarter" idx="26" hasCustomPrompt="1"/>
          </p:nvPr>
        </p:nvSpPr>
        <p:spPr>
          <a:xfrm>
            <a:off x="7056565"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9" name="Text Placeholder 10"/>
          <p:cNvSpPr>
            <a:spLocks noGrp="1"/>
          </p:cNvSpPr>
          <p:nvPr>
            <p:ph type="body" sz="quarter" idx="27" hasCustomPrompt="1"/>
          </p:nvPr>
        </p:nvSpPr>
        <p:spPr>
          <a:xfrm>
            <a:off x="7056565"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40" name="Picture Placeholder 8"/>
          <p:cNvSpPr>
            <a:spLocks noGrp="1"/>
          </p:cNvSpPr>
          <p:nvPr>
            <p:ph type="pic" sz="quarter" idx="28"/>
          </p:nvPr>
        </p:nvSpPr>
        <p:spPr>
          <a:xfrm>
            <a:off x="732631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10296295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14:bounceEnd="71429">
                                          <p:cBhvr additive="base">
                                            <p:cTn id="7" dur="700" fill="hold"/>
                                            <p:tgtEl>
                                              <p:spTgt spid="42"/>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00" fill="hold"/>
                                            <p:tgtEl>
                                              <p:spTgt spid="42"/>
                                            </p:tgtEl>
                                            <p:attrNameLst>
                                              <p:attrName>ppt_x</p:attrName>
                                            </p:attrNameLst>
                                          </p:cBhvr>
                                          <p:tavLst>
                                            <p:tav tm="0">
                                              <p:val>
                                                <p:strVal val="#ppt_x"/>
                                              </p:val>
                                            </p:tav>
                                            <p:tav tm="100000">
                                              <p:val>
                                                <p:strVal val="#ppt_x"/>
                                              </p:val>
                                            </p:tav>
                                          </p:tavLst>
                                        </p:anim>
                                        <p:anim calcmode="lin" valueType="num">
                                          <p:cBhvr additive="base">
                                            <p:cTn id="8" dur="7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6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79222" y="1211264"/>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118611" y="1211264"/>
            <a:ext cx="906778" cy="906778"/>
          </a:xfrm>
          <a:prstGeom prst="ellipse">
            <a:avLst/>
          </a:prstGeom>
          <a:solidFill>
            <a:schemeClr val="accent1"/>
          </a:solidFill>
          <a:ln w="38100">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50064" y="1211264"/>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3" name="Picture Placeholder 8"/>
          <p:cNvSpPr>
            <a:spLocks noGrp="1"/>
          </p:cNvSpPr>
          <p:nvPr>
            <p:ph type="pic" sz="quarter" idx="26"/>
          </p:nvPr>
        </p:nvSpPr>
        <p:spPr>
          <a:xfrm>
            <a:off x="1379222" y="2815908"/>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24" name="Text Placeholder 10"/>
          <p:cNvSpPr>
            <a:spLocks noGrp="1"/>
          </p:cNvSpPr>
          <p:nvPr>
            <p:ph type="body" sz="quarter" idx="27" hasCustomPrompt="1"/>
          </p:nvPr>
        </p:nvSpPr>
        <p:spPr>
          <a:xfrm>
            <a:off x="552451"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5" name="Text Placeholder 10"/>
          <p:cNvSpPr>
            <a:spLocks noGrp="1"/>
          </p:cNvSpPr>
          <p:nvPr>
            <p:ph type="body" sz="quarter" idx="28" hasCustomPrompt="1"/>
          </p:nvPr>
        </p:nvSpPr>
        <p:spPr>
          <a:xfrm>
            <a:off x="552451"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6" name="Picture Placeholder 8"/>
          <p:cNvSpPr>
            <a:spLocks noGrp="1"/>
          </p:cNvSpPr>
          <p:nvPr>
            <p:ph type="pic" sz="quarter" idx="29"/>
          </p:nvPr>
        </p:nvSpPr>
        <p:spPr>
          <a:xfrm>
            <a:off x="4118611" y="2815908"/>
            <a:ext cx="906778" cy="906778"/>
          </a:xfrm>
          <a:prstGeom prst="ellipse">
            <a:avLst/>
          </a:prstGeom>
          <a:solidFill>
            <a:schemeClr val="accent1"/>
          </a:solidFill>
          <a:ln w="38100">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27" name="Text Placeholder 10"/>
          <p:cNvSpPr>
            <a:spLocks noGrp="1"/>
          </p:cNvSpPr>
          <p:nvPr>
            <p:ph type="body" sz="quarter" idx="30" hasCustomPrompt="1"/>
          </p:nvPr>
        </p:nvSpPr>
        <p:spPr>
          <a:xfrm>
            <a:off x="3291840"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31" hasCustomPrompt="1"/>
          </p:nvPr>
        </p:nvSpPr>
        <p:spPr>
          <a:xfrm>
            <a:off x="3291840"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32"/>
          </p:nvPr>
        </p:nvSpPr>
        <p:spPr>
          <a:xfrm>
            <a:off x="6850064" y="2815908"/>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30" name="Text Placeholder 10"/>
          <p:cNvSpPr>
            <a:spLocks noGrp="1"/>
          </p:cNvSpPr>
          <p:nvPr>
            <p:ph type="body" sz="quarter" idx="33" hasCustomPrompt="1"/>
          </p:nvPr>
        </p:nvSpPr>
        <p:spPr>
          <a:xfrm>
            <a:off x="6023293"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34" hasCustomPrompt="1"/>
          </p:nvPr>
        </p:nvSpPr>
        <p:spPr>
          <a:xfrm>
            <a:off x="6023293"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38878513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62039"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97701"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305811"/>
            <a:ext cx="1927352" cy="518669"/>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1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133363"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69024"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38" name="Picture Placeholder 8"/>
          <p:cNvSpPr>
            <a:spLocks noGrp="1"/>
          </p:cNvSpPr>
          <p:nvPr>
            <p:ph type="pic" sz="quarter" idx="26"/>
          </p:nvPr>
        </p:nvSpPr>
        <p:spPr>
          <a:xfrm>
            <a:off x="1062039"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39" name="Text Placeholder 10"/>
          <p:cNvSpPr>
            <a:spLocks noGrp="1"/>
          </p:cNvSpPr>
          <p:nvPr>
            <p:ph type="body" sz="quarter" idx="27" hasCustomPrompt="1"/>
          </p:nvPr>
        </p:nvSpPr>
        <p:spPr>
          <a:xfrm>
            <a:off x="552451"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40" name="Text Placeholder 10"/>
          <p:cNvSpPr>
            <a:spLocks noGrp="1"/>
          </p:cNvSpPr>
          <p:nvPr>
            <p:ph type="body" sz="quarter" idx="28" hasCustomPrompt="1"/>
          </p:nvPr>
        </p:nvSpPr>
        <p:spPr>
          <a:xfrm>
            <a:off x="552451"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41" name="Picture Placeholder 8"/>
          <p:cNvSpPr>
            <a:spLocks noGrp="1"/>
          </p:cNvSpPr>
          <p:nvPr>
            <p:ph type="pic" sz="quarter" idx="29"/>
          </p:nvPr>
        </p:nvSpPr>
        <p:spPr>
          <a:xfrm>
            <a:off x="3097701"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2" name="Text Placeholder 10"/>
          <p:cNvSpPr>
            <a:spLocks noGrp="1"/>
          </p:cNvSpPr>
          <p:nvPr>
            <p:ph type="body" sz="quarter" idx="30" hasCustomPrompt="1"/>
          </p:nvPr>
        </p:nvSpPr>
        <p:spPr>
          <a:xfrm>
            <a:off x="2588113"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43" name="Text Placeholder 10"/>
          <p:cNvSpPr>
            <a:spLocks noGrp="1"/>
          </p:cNvSpPr>
          <p:nvPr>
            <p:ph type="body" sz="quarter" idx="31" hasCustomPrompt="1"/>
          </p:nvPr>
        </p:nvSpPr>
        <p:spPr>
          <a:xfrm>
            <a:off x="2588113" y="4032756"/>
            <a:ext cx="1927352" cy="518669"/>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100" cap="none" baseline="0">
                <a:solidFill>
                  <a:srgbClr val="808080"/>
                </a:solidFill>
                <a:latin typeface="Lato Light" panose="020F0302020204030203" pitchFamily="34" charset="0"/>
              </a:defRPr>
            </a:lvl1pPr>
          </a:lstStyle>
          <a:p>
            <a:pPr lvl="0"/>
            <a:r>
              <a:rPr lang="en-US" dirty="0"/>
              <a:t>Body copy goes here</a:t>
            </a:r>
          </a:p>
        </p:txBody>
      </p:sp>
      <p:sp>
        <p:nvSpPr>
          <p:cNvPr id="44" name="Picture Placeholder 8"/>
          <p:cNvSpPr>
            <a:spLocks noGrp="1"/>
          </p:cNvSpPr>
          <p:nvPr>
            <p:ph type="pic" sz="quarter" idx="32"/>
          </p:nvPr>
        </p:nvSpPr>
        <p:spPr>
          <a:xfrm>
            <a:off x="5133363"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5" name="Text Placeholder 10"/>
          <p:cNvSpPr>
            <a:spLocks noGrp="1"/>
          </p:cNvSpPr>
          <p:nvPr>
            <p:ph type="body" sz="quarter" idx="33" hasCustomPrompt="1"/>
          </p:nvPr>
        </p:nvSpPr>
        <p:spPr>
          <a:xfrm>
            <a:off x="4623775"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46" name="Text Placeholder 10"/>
          <p:cNvSpPr>
            <a:spLocks noGrp="1"/>
          </p:cNvSpPr>
          <p:nvPr>
            <p:ph type="body" sz="quarter" idx="34" hasCustomPrompt="1"/>
          </p:nvPr>
        </p:nvSpPr>
        <p:spPr>
          <a:xfrm>
            <a:off x="4623775"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47" name="Picture Placeholder 8"/>
          <p:cNvSpPr>
            <a:spLocks noGrp="1"/>
          </p:cNvSpPr>
          <p:nvPr>
            <p:ph type="pic" sz="quarter" idx="35"/>
          </p:nvPr>
        </p:nvSpPr>
        <p:spPr>
          <a:xfrm>
            <a:off x="7169024"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8" name="Text Placeholder 10"/>
          <p:cNvSpPr>
            <a:spLocks noGrp="1"/>
          </p:cNvSpPr>
          <p:nvPr>
            <p:ph type="body" sz="quarter" idx="36" hasCustomPrompt="1"/>
          </p:nvPr>
        </p:nvSpPr>
        <p:spPr>
          <a:xfrm>
            <a:off x="6659436"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49" name="Text Placeholder 10"/>
          <p:cNvSpPr>
            <a:spLocks noGrp="1"/>
          </p:cNvSpPr>
          <p:nvPr>
            <p:ph type="body" sz="quarter" idx="37" hasCustomPrompt="1"/>
          </p:nvPr>
        </p:nvSpPr>
        <p:spPr>
          <a:xfrm>
            <a:off x="6659436"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348473012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6 Items B">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552451" y="1465254"/>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1402081"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1402081"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3276156" y="1465254"/>
            <a:ext cx="772160" cy="772160"/>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normAutofit/>
          </a:bodyPr>
          <a:lstStyle>
            <a:lvl1pPr marL="0" indent="0" algn="ctr">
              <a:buFontTx/>
              <a:buNone/>
              <a:defRPr lang="en-US" sz="11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4125786"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4125786"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5999861" y="1465254"/>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849492"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849492"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3" name="Picture Placeholder 8"/>
          <p:cNvSpPr>
            <a:spLocks noGrp="1"/>
          </p:cNvSpPr>
          <p:nvPr>
            <p:ph type="pic" sz="quarter" idx="26"/>
          </p:nvPr>
        </p:nvSpPr>
        <p:spPr>
          <a:xfrm>
            <a:off x="552451" y="2815908"/>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24" name="Text Placeholder 10"/>
          <p:cNvSpPr>
            <a:spLocks noGrp="1"/>
          </p:cNvSpPr>
          <p:nvPr>
            <p:ph type="body" sz="quarter" idx="27" hasCustomPrompt="1"/>
          </p:nvPr>
        </p:nvSpPr>
        <p:spPr>
          <a:xfrm>
            <a:off x="1402081"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5" name="Text Placeholder 10"/>
          <p:cNvSpPr>
            <a:spLocks noGrp="1"/>
          </p:cNvSpPr>
          <p:nvPr>
            <p:ph type="body" sz="quarter" idx="28" hasCustomPrompt="1"/>
          </p:nvPr>
        </p:nvSpPr>
        <p:spPr>
          <a:xfrm>
            <a:off x="1402081"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6" name="Picture Placeholder 8"/>
          <p:cNvSpPr>
            <a:spLocks noGrp="1"/>
          </p:cNvSpPr>
          <p:nvPr>
            <p:ph type="pic" sz="quarter" idx="29"/>
          </p:nvPr>
        </p:nvSpPr>
        <p:spPr>
          <a:xfrm>
            <a:off x="3276156" y="2815908"/>
            <a:ext cx="772160" cy="772160"/>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normAutofit/>
          </a:bodyPr>
          <a:lstStyle>
            <a:lvl1pPr marL="0" indent="0" algn="ctr">
              <a:buFontTx/>
              <a:buNone/>
              <a:defRPr lang="en-US" sz="1100" dirty="0">
                <a:solidFill>
                  <a:srgbClr val="FFFFFF"/>
                </a:solidFill>
                <a:latin typeface="Lato Light" panose="020F0302020204030203" pitchFamily="34" charset="0"/>
              </a:defRPr>
            </a:lvl1pPr>
          </a:lstStyle>
          <a:p>
            <a:pPr marL="0" lvl="0"/>
            <a:endParaRPr lang="en-US" dirty="0"/>
          </a:p>
        </p:txBody>
      </p:sp>
      <p:sp>
        <p:nvSpPr>
          <p:cNvPr id="27" name="Text Placeholder 10"/>
          <p:cNvSpPr>
            <a:spLocks noGrp="1"/>
          </p:cNvSpPr>
          <p:nvPr>
            <p:ph type="body" sz="quarter" idx="30" hasCustomPrompt="1"/>
          </p:nvPr>
        </p:nvSpPr>
        <p:spPr>
          <a:xfrm>
            <a:off x="4125786"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31" hasCustomPrompt="1"/>
          </p:nvPr>
        </p:nvSpPr>
        <p:spPr>
          <a:xfrm>
            <a:off x="4125786"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32"/>
          </p:nvPr>
        </p:nvSpPr>
        <p:spPr>
          <a:xfrm>
            <a:off x="5999861" y="2815908"/>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30" name="Text Placeholder 10"/>
          <p:cNvSpPr>
            <a:spLocks noGrp="1"/>
          </p:cNvSpPr>
          <p:nvPr>
            <p:ph type="body" sz="quarter" idx="33" hasCustomPrompt="1"/>
          </p:nvPr>
        </p:nvSpPr>
        <p:spPr>
          <a:xfrm>
            <a:off x="6849492"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34" hasCustomPrompt="1"/>
          </p:nvPr>
        </p:nvSpPr>
        <p:spPr>
          <a:xfrm>
            <a:off x="6849492"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5970682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Tot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1830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mart Art + Text">
    <p:spTree>
      <p:nvGrpSpPr>
        <p:cNvPr id="1" name=""/>
        <p:cNvGrpSpPr/>
        <p:nvPr/>
      </p:nvGrpSpPr>
      <p:grpSpPr>
        <a:xfrm>
          <a:off x="0" y="0"/>
          <a:ext cx="0" cy="0"/>
          <a:chOff x="0" y="0"/>
          <a:chExt cx="0" cy="0"/>
        </a:xfrm>
      </p:grpSpPr>
      <p:sp>
        <p:nvSpPr>
          <p:cNvPr id="3" name="SmartArt Placeholder 2"/>
          <p:cNvSpPr>
            <a:spLocks noGrp="1"/>
          </p:cNvSpPr>
          <p:nvPr>
            <p:ph type="dgm" sz="quarter" idx="12"/>
          </p:nvPr>
        </p:nvSpPr>
        <p:spPr>
          <a:xfrm>
            <a:off x="464820" y="361950"/>
            <a:ext cx="4290060" cy="4114800"/>
          </a:xfrm>
        </p:spPr>
        <p:txBody>
          <a:bodyPr anchor="ctr" anchorCtr="0"/>
          <a:lstStyle>
            <a:lvl1pPr marL="0" indent="0" algn="ctr">
              <a:buFontTx/>
              <a:buNone/>
              <a:defRPr>
                <a:latin typeface="Lato Light" panose="020F0302020204030203" pitchFamily="34" charset="0"/>
              </a:defRPr>
            </a:lvl1pPr>
          </a:lstStyle>
          <a:p>
            <a:endParaRPr lang="en-US" dirty="0"/>
          </a:p>
        </p:txBody>
      </p:sp>
      <p:sp>
        <p:nvSpPr>
          <p:cNvPr id="6" name="Text Placeholder 5"/>
          <p:cNvSpPr>
            <a:spLocks noGrp="1"/>
          </p:cNvSpPr>
          <p:nvPr>
            <p:ph type="body" sz="quarter" idx="13" hasCustomPrompt="1"/>
          </p:nvPr>
        </p:nvSpPr>
        <p:spPr>
          <a:xfrm>
            <a:off x="5127625" y="361950"/>
            <a:ext cx="3711575" cy="4114800"/>
          </a:xfrm>
        </p:spPr>
        <p:txBody>
          <a:bodyPr anchor="ctr" anchorCtr="0"/>
          <a:lstStyle>
            <a:lvl1pPr marL="0" indent="0">
              <a:buFontTx/>
              <a:buNone/>
              <a:defRPr sz="3200" cap="all" spc="-80" baseline="0">
                <a:solidFill>
                  <a:schemeClr val="accent1"/>
                </a:solidFill>
                <a:latin typeface="Lato Bold" panose="020F0802020204030203" pitchFamily="34" charset="0"/>
              </a:defRPr>
            </a:lvl1pPr>
            <a:lvl2pPr marL="0" indent="0">
              <a:buFontTx/>
              <a:buNone/>
              <a:defRPr baseline="0">
                <a:latin typeface="Lato Light" panose="020F0302020204030203" pitchFamily="34" charset="0"/>
              </a:defRPr>
            </a:lvl2pPr>
          </a:lstStyle>
          <a:p>
            <a:pPr lvl="0"/>
            <a:r>
              <a:rPr lang="en-US" dirty="0"/>
              <a:t>Heading Text Like This</a:t>
            </a:r>
          </a:p>
          <a:p>
            <a:pPr lvl="1"/>
            <a:r>
              <a:rPr lang="en-US" dirty="0"/>
              <a:t>Body Text like this</a:t>
            </a:r>
          </a:p>
        </p:txBody>
      </p:sp>
    </p:spTree>
    <p:extLst>
      <p:ext uri="{BB962C8B-B14F-4D97-AF65-F5344CB8AC3E}">
        <p14:creationId xmlns:p14="http://schemas.microsoft.com/office/powerpoint/2010/main" val="2312717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595164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521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o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3676953" y="1125460"/>
            <a:ext cx="4906660"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5" y="1202750"/>
            <a:ext cx="3505200" cy="1997303"/>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880427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io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4746625" y="1125460"/>
            <a:ext cx="3836987"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6" y="1202750"/>
            <a:ext cx="4520595" cy="2575887"/>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2203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Left">
    <p:spTree>
      <p:nvGrpSpPr>
        <p:cNvPr id="1" name=""/>
        <p:cNvGrpSpPr/>
        <p:nvPr/>
      </p:nvGrpSpPr>
      <p:grpSpPr>
        <a:xfrm>
          <a:off x="0" y="0"/>
          <a:ext cx="0" cy="0"/>
          <a:chOff x="0" y="0"/>
          <a:chExt cx="0" cy="0"/>
        </a:xfrm>
      </p:grpSpPr>
      <p:sp>
        <p:nvSpPr>
          <p:cNvPr id="5" name="Picture Placeholder 5"/>
          <p:cNvSpPr>
            <a:spLocks noGrp="1"/>
          </p:cNvSpPr>
          <p:nvPr>
            <p:ph type="pic" sz="quarter" idx="14"/>
          </p:nvPr>
        </p:nvSpPr>
        <p:spPr>
          <a:xfrm>
            <a:off x="-12096" y="0"/>
            <a:ext cx="3406459" cy="5166360"/>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3" name="Title 1"/>
          <p:cNvSpPr>
            <a:spLocks noGrp="1"/>
          </p:cNvSpPr>
          <p:nvPr>
            <p:ph type="title"/>
          </p:nvPr>
        </p:nvSpPr>
        <p:spPr>
          <a:xfrm>
            <a:off x="3676953" y="38485"/>
            <a:ext cx="4906660" cy="726578"/>
          </a:xfrm>
        </p:spPr>
        <p:txBody>
          <a:bodyPr/>
          <a:lstStyle>
            <a:lvl1pPr algn="l">
              <a:defRPr>
                <a:latin typeface="Lato Light" panose="020F0302020204030203" pitchFamily="34" charset="0"/>
              </a:defRPr>
            </a:lvl1pPr>
          </a:lstStyle>
          <a:p>
            <a:r>
              <a:rPr lang="en-US" dirty="0"/>
              <a:t>Click to edit Master title style</a:t>
            </a:r>
          </a:p>
        </p:txBody>
      </p:sp>
      <p:sp>
        <p:nvSpPr>
          <p:cNvPr id="24" name="Content Placeholder 2"/>
          <p:cNvSpPr>
            <a:spLocks noGrp="1"/>
          </p:cNvSpPr>
          <p:nvPr>
            <p:ph idx="1"/>
          </p:nvPr>
        </p:nvSpPr>
        <p:spPr>
          <a:xfrm>
            <a:off x="3676953" y="1125460"/>
            <a:ext cx="4906660"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8"/>
          <p:cNvSpPr>
            <a:spLocks noGrp="1"/>
          </p:cNvSpPr>
          <p:nvPr>
            <p:ph type="body" sz="quarter" idx="13" hasCustomPrompt="1"/>
          </p:nvPr>
        </p:nvSpPr>
        <p:spPr>
          <a:xfrm>
            <a:off x="3678188" y="734898"/>
            <a:ext cx="4908600"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27" name="Content Placeholder 26"/>
          <p:cNvSpPr>
            <a:spLocks noGrp="1"/>
          </p:cNvSpPr>
          <p:nvPr>
            <p:ph sz="quarter" idx="15"/>
          </p:nvPr>
        </p:nvSpPr>
        <p:spPr>
          <a:xfrm>
            <a:off x="-12700" y="3705048"/>
            <a:ext cx="2909888" cy="682802"/>
          </a:xfrm>
          <a:solidFill>
            <a:schemeClr val="accent1">
              <a:alpha val="65000"/>
            </a:schemeClr>
          </a:solidFill>
          <a:ln>
            <a:solidFill>
              <a:schemeClr val="accent2"/>
            </a:solidFill>
          </a:ln>
        </p:spPr>
        <p:txBody>
          <a:bodyPr lIns="274320" tIns="91440" rIns="91440" bIns="91440" anchor="b" anchorCtr="0">
            <a:spAutoFit/>
          </a:bodyPr>
          <a:lstStyle>
            <a:lvl1pPr marL="0" indent="0" algn="r">
              <a:spcBef>
                <a:spcPts val="400"/>
              </a:spcBef>
              <a:buNone/>
              <a:defRPr>
                <a:solidFill>
                  <a:srgbClr val="FFFFFF"/>
                </a:solidFill>
                <a:latin typeface="Lato Light" panose="020F0302020204030203" pitchFamily="34" charset="0"/>
              </a:defRPr>
            </a:lvl1pPr>
            <a:lvl2pPr marL="173037" indent="0" algn="r">
              <a:buNone/>
              <a:defRPr>
                <a:solidFill>
                  <a:srgbClr val="FFFFFF"/>
                </a:solidFill>
              </a:defRPr>
            </a:lvl2pPr>
            <a:lvl3pPr marL="346075" indent="0" algn="r">
              <a:buNone/>
              <a:defRPr>
                <a:solidFill>
                  <a:srgbClr val="FFFFFF"/>
                </a:solidFill>
              </a:defRPr>
            </a:lvl3pPr>
            <a:lvl4pPr marL="517525" indent="0" algn="r">
              <a:buNone/>
              <a:defRPr>
                <a:solidFill>
                  <a:srgbClr val="FFFFFF"/>
                </a:solidFill>
              </a:defRPr>
            </a:lvl4pPr>
            <a:lvl5pPr marL="690562" indent="0" algn="r">
              <a:buNone/>
              <a:defRPr>
                <a:solidFill>
                  <a:srgbClr val="FFFFFF"/>
                </a:solidFill>
              </a:defRPr>
            </a:lvl5pPr>
          </a:lstStyle>
          <a:p>
            <a:pPr lvl="0"/>
            <a:r>
              <a:rPr lang="en-US" dirty="0"/>
              <a:t>Click to edit Master text styles</a:t>
            </a:r>
          </a:p>
        </p:txBody>
      </p:sp>
      <p:sp>
        <p:nvSpPr>
          <p:cNvPr id="28"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pic>
        <p:nvPicPr>
          <p:cNvPr id="29" name="Picture 28"/>
          <p:cNvPicPr>
            <a:picLocks noChangeAspect="1"/>
          </p:cNvPicPr>
          <p:nvPr userDrawn="1"/>
        </p:nvPicPr>
        <p:blipFill>
          <a:blip r:embed="rId2"/>
          <a:stretch>
            <a:fillRect/>
          </a:stretch>
        </p:blipFill>
        <p:spPr>
          <a:xfrm>
            <a:off x="7593481" y="4897913"/>
            <a:ext cx="1073865" cy="185262"/>
          </a:xfrm>
          <a:prstGeom prst="rect">
            <a:avLst/>
          </a:prstGeom>
        </p:spPr>
      </p:pic>
    </p:spTree>
    <p:extLst>
      <p:ext uri="{BB962C8B-B14F-4D97-AF65-F5344CB8AC3E}">
        <p14:creationId xmlns:p14="http://schemas.microsoft.com/office/powerpoint/2010/main" val="418476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0 Images">
    <p:spTree>
      <p:nvGrpSpPr>
        <p:cNvPr id="1" name=""/>
        <p:cNvGrpSpPr/>
        <p:nvPr/>
      </p:nvGrpSpPr>
      <p:grpSpPr>
        <a:xfrm>
          <a:off x="0" y="0"/>
          <a:ext cx="0" cy="0"/>
          <a:chOff x="0" y="0"/>
          <a:chExt cx="0" cy="0"/>
        </a:xfrm>
      </p:grpSpPr>
      <p:sp>
        <p:nvSpPr>
          <p:cNvPr id="5" name="Picture Placeholder 5"/>
          <p:cNvSpPr>
            <a:spLocks noGrp="1" noChangeAspect="1"/>
          </p:cNvSpPr>
          <p:nvPr>
            <p:ph type="pic" sz="quarter" idx="14"/>
          </p:nvPr>
        </p:nvSpPr>
        <p:spPr>
          <a:xfrm>
            <a:off x="0"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 name="Title 1"/>
          <p:cNvSpPr>
            <a:spLocks noGrp="1"/>
          </p:cNvSpPr>
          <p:nvPr>
            <p:ph type="title"/>
          </p:nvPr>
        </p:nvSpPr>
        <p:spPr>
          <a:xfrm>
            <a:off x="922666" y="2276322"/>
            <a:ext cx="8037576" cy="450123"/>
          </a:xfrm>
        </p:spPr>
        <p:txBody>
          <a:bodyPr>
            <a:spAutoFit/>
          </a:bodyPr>
          <a:lstStyle>
            <a:lvl1pPr algn="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922666" y="2638555"/>
            <a:ext cx="8037576" cy="420976"/>
          </a:xfrm>
        </p:spPr>
        <p:txBody>
          <a:bodyPr>
            <a:normAutofit/>
          </a:bodyPr>
          <a:lstStyle>
            <a:lvl1pPr marL="0" indent="0" algn="r">
              <a:buNone/>
              <a:defRPr sz="1400">
                <a:solidFill>
                  <a:schemeClr val="bg1"/>
                </a:solidFill>
                <a:latin typeface="Lato Light" panose="020F0302020204030203" pitchFamily="34" charset="0"/>
                <a:cs typeface="Gotham Light"/>
              </a:defRPr>
            </a:lvl1pPr>
          </a:lstStyle>
          <a:p>
            <a:pPr lvl="0"/>
            <a:r>
              <a:rPr lang="en-US" dirty="0"/>
              <a:t>Subtitle goes here</a:t>
            </a:r>
          </a:p>
        </p:txBody>
      </p:sp>
      <p:sp>
        <p:nvSpPr>
          <p:cNvPr id="14" name="Picture Placeholder 5"/>
          <p:cNvSpPr>
            <a:spLocks noGrp="1" noChangeAspect="1"/>
          </p:cNvSpPr>
          <p:nvPr>
            <p:ph type="pic" sz="quarter" idx="15"/>
          </p:nvPr>
        </p:nvSpPr>
        <p:spPr>
          <a:xfrm>
            <a:off x="0"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5" name="Picture Placeholder 5"/>
          <p:cNvSpPr>
            <a:spLocks noGrp="1" noChangeAspect="1"/>
          </p:cNvSpPr>
          <p:nvPr>
            <p:ph type="pic" sz="quarter" idx="16"/>
          </p:nvPr>
        </p:nvSpPr>
        <p:spPr>
          <a:xfrm>
            <a:off x="1826514"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6" name="Picture Placeholder 5"/>
          <p:cNvSpPr>
            <a:spLocks noGrp="1" noChangeAspect="1"/>
          </p:cNvSpPr>
          <p:nvPr>
            <p:ph type="pic" sz="quarter" idx="17"/>
          </p:nvPr>
        </p:nvSpPr>
        <p:spPr>
          <a:xfrm>
            <a:off x="1828801"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7" name="Picture Placeholder 5"/>
          <p:cNvSpPr>
            <a:spLocks noGrp="1" noChangeAspect="1"/>
          </p:cNvSpPr>
          <p:nvPr>
            <p:ph type="pic" sz="quarter" idx="18"/>
          </p:nvPr>
        </p:nvSpPr>
        <p:spPr>
          <a:xfrm>
            <a:off x="3653028"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8" name="Picture Placeholder 5"/>
          <p:cNvSpPr>
            <a:spLocks noGrp="1" noChangeAspect="1"/>
          </p:cNvSpPr>
          <p:nvPr>
            <p:ph type="pic" sz="quarter" idx="19"/>
          </p:nvPr>
        </p:nvSpPr>
        <p:spPr>
          <a:xfrm>
            <a:off x="3657602"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9" name="Picture Placeholder 5"/>
          <p:cNvSpPr>
            <a:spLocks noGrp="1" noChangeAspect="1"/>
          </p:cNvSpPr>
          <p:nvPr>
            <p:ph type="pic" sz="quarter" idx="20"/>
          </p:nvPr>
        </p:nvSpPr>
        <p:spPr>
          <a:xfrm>
            <a:off x="5479542"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0" name="Picture Placeholder 5"/>
          <p:cNvSpPr>
            <a:spLocks noGrp="1" noChangeAspect="1"/>
          </p:cNvSpPr>
          <p:nvPr>
            <p:ph type="pic" sz="quarter" idx="21"/>
          </p:nvPr>
        </p:nvSpPr>
        <p:spPr>
          <a:xfrm>
            <a:off x="5486403"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1" name="Picture Placeholder 5"/>
          <p:cNvSpPr>
            <a:spLocks noGrp="1" noChangeAspect="1"/>
          </p:cNvSpPr>
          <p:nvPr>
            <p:ph type="pic" sz="quarter" idx="22"/>
          </p:nvPr>
        </p:nvSpPr>
        <p:spPr>
          <a:xfrm>
            <a:off x="7306056"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2" name="Picture Placeholder 5"/>
          <p:cNvSpPr>
            <a:spLocks noGrp="1" noChangeAspect="1"/>
          </p:cNvSpPr>
          <p:nvPr>
            <p:ph type="pic" sz="quarter" idx="23"/>
          </p:nvPr>
        </p:nvSpPr>
        <p:spPr>
          <a:xfrm>
            <a:off x="7315202"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1083496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3475181" y="1125460"/>
            <a:ext cx="5108431"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6" y="1202750"/>
            <a:ext cx="3188371" cy="1510431"/>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Content Placeholder 2"/>
          <p:cNvSpPr>
            <a:spLocks noGrp="1"/>
          </p:cNvSpPr>
          <p:nvPr>
            <p:ph idx="15"/>
          </p:nvPr>
        </p:nvSpPr>
        <p:spPr>
          <a:xfrm>
            <a:off x="533400" y="3001818"/>
            <a:ext cx="2642875" cy="1559013"/>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vl2pPr>
            <a:lvl3pPr>
              <a:defRPr sz="1400"/>
            </a:lvl3pPr>
            <a:lvl4pPr>
              <a:defRPr sz="1400"/>
            </a:lvl4pPr>
            <a:lvl5pPr>
              <a:defRPr sz="1400"/>
            </a:lvl5pPr>
          </a:lstStyle>
          <a:p>
            <a:pPr lvl="0"/>
            <a:r>
              <a:rPr lang="en-US" dirty="0"/>
              <a:t>Click to edit Master text styles</a:t>
            </a:r>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16882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560962" y="1127581"/>
            <a:ext cx="3860619" cy="3394472"/>
          </a:xfrm>
        </p:spPr>
        <p:txBody>
          <a:bodyPr>
            <a:normAutofit/>
          </a:bodyPr>
          <a:lstStyle>
            <a:lvl1pPr>
              <a:defRPr sz="1800">
                <a:latin typeface="Lato Light" panose="020F0302020204030203" pitchFamily="34" charset="0"/>
              </a:defRPr>
            </a:lvl1pPr>
            <a:lvl2pPr>
              <a:defRPr sz="1800">
                <a:latin typeface="Lato Light" panose="020F0302020204030203" pitchFamily="34" charset="0"/>
              </a:defRPr>
            </a:lvl2pPr>
            <a:lvl3pPr>
              <a:defRPr sz="16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37100" y="1127581"/>
            <a:ext cx="3860619" cy="3394472"/>
          </a:xfrm>
        </p:spPr>
        <p:txBody>
          <a:bodyPr>
            <a:normAutofit/>
          </a:bodyPr>
          <a:lstStyle>
            <a:lvl1pPr>
              <a:defRPr sz="1800">
                <a:latin typeface="Lato Light" panose="020F0302020204030203" pitchFamily="34" charset="0"/>
              </a:defRPr>
            </a:lvl1pPr>
            <a:lvl2pPr>
              <a:defRPr sz="1800">
                <a:latin typeface="Lato Light" panose="020F0302020204030203" pitchFamily="34" charset="0"/>
              </a:defRPr>
            </a:lvl2pPr>
            <a:lvl3pPr>
              <a:defRPr sz="16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400903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Righ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lgn="l">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560962" y="1127581"/>
            <a:ext cx="2954397" cy="3138974"/>
          </a:xfrm>
        </p:spPr>
        <p:txBody>
          <a:bodyPr>
            <a:normAutofit/>
          </a:bodyPr>
          <a:lstStyle>
            <a:lvl1pPr>
              <a:defRPr sz="1400">
                <a:latin typeface="Lato Light" panose="020F0302020204030203" pitchFamily="34" charset="0"/>
              </a:defRPr>
            </a:lvl1pPr>
            <a:lvl2pPr>
              <a:defRPr sz="1400">
                <a:latin typeface="Lato Light" panose="020F0302020204030203" pitchFamily="34" charset="0"/>
              </a:defRPr>
            </a:lvl2pPr>
            <a:lvl3pPr>
              <a:defRPr sz="1200">
                <a:latin typeface="Lato Light" panose="020F0302020204030203" pitchFamily="34" charset="0"/>
              </a:defRPr>
            </a:lvl3pPr>
            <a:lvl4pPr>
              <a:defRPr sz="1100">
                <a:latin typeface="Lato Light" panose="020F0302020204030203" pitchFamily="34" charset="0"/>
              </a:defRPr>
            </a:lvl4pPr>
            <a:lvl5pPr>
              <a:defRPr sz="11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6" name="Picture Placeholder 5"/>
          <p:cNvSpPr>
            <a:spLocks noGrp="1"/>
          </p:cNvSpPr>
          <p:nvPr>
            <p:ph type="pic" sz="quarter" idx="14"/>
          </p:nvPr>
        </p:nvSpPr>
        <p:spPr>
          <a:xfrm>
            <a:off x="3759200" y="1178560"/>
            <a:ext cx="5384800" cy="3068320"/>
          </a:xfrm>
        </p:spPr>
        <p:txBody>
          <a:bodyPr anchor="ctr" anchorCtr="0"/>
          <a:lstStyle>
            <a:lvl1pPr marL="0" indent="0" algn="ctr">
              <a:buNone/>
              <a:defRPr>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1460559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Left">
    <p:spTree>
      <p:nvGrpSpPr>
        <p:cNvPr id="1" name=""/>
        <p:cNvGrpSpPr/>
        <p:nvPr/>
      </p:nvGrpSpPr>
      <p:grpSpPr>
        <a:xfrm>
          <a:off x="0" y="0"/>
          <a:ext cx="0" cy="0"/>
          <a:chOff x="0" y="0"/>
          <a:chExt cx="0" cy="0"/>
        </a:xfrm>
      </p:grpSpPr>
      <p:sp>
        <p:nvSpPr>
          <p:cNvPr id="2" name="Title 1"/>
          <p:cNvSpPr>
            <a:spLocks noGrp="1"/>
          </p:cNvSpPr>
          <p:nvPr>
            <p:ph type="title"/>
          </p:nvPr>
        </p:nvSpPr>
        <p:spPr>
          <a:xfrm>
            <a:off x="556419" y="36576"/>
            <a:ext cx="8031162" cy="726578"/>
          </a:xfrm>
        </p:spPr>
        <p:txBody>
          <a:bodyPr/>
          <a:lstStyle>
            <a:lvl1pPr algn="l">
              <a:defRPr>
                <a:latin typeface="Lato Light" panose="020F0302020204030203" pitchFamily="34" charset="0"/>
              </a:defRPr>
            </a:lvl1pPr>
          </a:lstStyle>
          <a:p>
            <a:r>
              <a:rPr lang="en-US" dirty="0"/>
              <a:t>Click to edit Master title style</a:t>
            </a:r>
          </a:p>
        </p:txBody>
      </p:sp>
      <p:sp>
        <p:nvSpPr>
          <p:cNvPr id="8" name="Content Placeholder 2"/>
          <p:cNvSpPr>
            <a:spLocks noGrp="1"/>
          </p:cNvSpPr>
          <p:nvPr>
            <p:ph sz="half" idx="1"/>
          </p:nvPr>
        </p:nvSpPr>
        <p:spPr>
          <a:xfrm>
            <a:off x="5629216" y="1127581"/>
            <a:ext cx="2954397" cy="3138974"/>
          </a:xfrm>
        </p:spPr>
        <p:txBody>
          <a:bodyPr>
            <a:normAutofit/>
          </a:bodyPr>
          <a:lstStyle>
            <a:lvl1pPr>
              <a:defRPr sz="1400">
                <a:latin typeface="Lato Light" panose="020F0302020204030203" pitchFamily="34" charset="0"/>
              </a:defRPr>
            </a:lvl1pPr>
            <a:lvl2pPr>
              <a:defRPr sz="1400">
                <a:latin typeface="Lato Light" panose="020F0302020204030203" pitchFamily="34" charset="0"/>
              </a:defRPr>
            </a:lvl2pPr>
            <a:lvl3pPr>
              <a:defRPr sz="1200">
                <a:latin typeface="Lato Light" panose="020F0302020204030203" pitchFamily="34" charset="0"/>
              </a:defRPr>
            </a:lvl3pPr>
            <a:lvl4pPr>
              <a:defRPr sz="1100">
                <a:latin typeface="Lato Light" panose="020F0302020204030203" pitchFamily="34" charset="0"/>
              </a:defRPr>
            </a:lvl4pPr>
            <a:lvl5pPr>
              <a:defRPr sz="11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5"/>
          <p:cNvSpPr>
            <a:spLocks noGrp="1"/>
          </p:cNvSpPr>
          <p:nvPr>
            <p:ph type="pic" sz="quarter" idx="14"/>
          </p:nvPr>
        </p:nvSpPr>
        <p:spPr>
          <a:xfrm>
            <a:off x="0" y="1178560"/>
            <a:ext cx="5384800" cy="3068320"/>
          </a:xfrm>
        </p:spPr>
        <p:txBody>
          <a:bodyPr anchor="ctr" anchorCtr="0"/>
          <a:lstStyle>
            <a:lvl1pPr marL="0" indent="0" algn="ctr">
              <a:buNone/>
              <a:defRPr>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653934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and Bar">
    <p:spTree>
      <p:nvGrpSpPr>
        <p:cNvPr id="1" name=""/>
        <p:cNvGrpSpPr/>
        <p:nvPr/>
      </p:nvGrpSpPr>
      <p:grpSpPr>
        <a:xfrm>
          <a:off x="0" y="0"/>
          <a:ext cx="0" cy="0"/>
          <a:chOff x="0" y="0"/>
          <a:chExt cx="0" cy="0"/>
        </a:xfrm>
      </p:grpSpPr>
      <p:sp>
        <p:nvSpPr>
          <p:cNvPr id="9" name="Picture Placeholder 5"/>
          <p:cNvSpPr>
            <a:spLocks noGrp="1"/>
          </p:cNvSpPr>
          <p:nvPr>
            <p:ph type="pic" sz="quarter" idx="14"/>
          </p:nvPr>
        </p:nvSpPr>
        <p:spPr>
          <a:xfrm>
            <a:off x="0" y="0"/>
            <a:ext cx="9144000" cy="5143500"/>
          </a:xfrm>
        </p:spPr>
        <p:txBody>
          <a:bodyPr anchor="ctr" anchorCtr="0"/>
          <a:lstStyle>
            <a:lvl1pPr marL="0" indent="0" algn="ctr">
              <a:buNone/>
              <a:defRPr>
                <a:latin typeface="Lato Light" panose="020F0302020204030203" pitchFamily="34" charset="0"/>
              </a:defRPr>
            </a:lvl1pPr>
          </a:lstStyle>
          <a:p>
            <a:endParaRPr lang="en-US" dirty="0"/>
          </a:p>
        </p:txBody>
      </p:sp>
      <p:sp>
        <p:nvSpPr>
          <p:cNvPr id="2" name="Title 1"/>
          <p:cNvSpPr>
            <a:spLocks noGrp="1"/>
          </p:cNvSpPr>
          <p:nvPr>
            <p:ph type="title"/>
          </p:nvPr>
        </p:nvSpPr>
        <p:spPr>
          <a:xfrm>
            <a:off x="0" y="3007360"/>
            <a:ext cx="9144000" cy="1123835"/>
          </a:xfrm>
          <a:solidFill>
            <a:schemeClr val="bg1">
              <a:alpha val="35000"/>
            </a:schemeClr>
          </a:solidFill>
        </p:spPr>
        <p:txBody>
          <a:bodyPr lIns="548640" tIns="137160" rIns="548640" bIns="502920" anchor="t" anchorCtr="0"/>
          <a:lstStyle>
            <a:lvl1pPr algn="l">
              <a:defRPr>
                <a:solidFill>
                  <a:srgbClr val="FFFFFF"/>
                </a:solidFill>
                <a:latin typeface="Lato Light" panose="020F0302020204030203" pitchFamily="34" charset="0"/>
              </a:defRPr>
            </a:lvl1pPr>
          </a:lstStyle>
          <a:p>
            <a:r>
              <a:rPr lang="en-US" dirty="0"/>
              <a:t>Click to edit Master title style</a:t>
            </a:r>
          </a:p>
        </p:txBody>
      </p:sp>
      <p:sp>
        <p:nvSpPr>
          <p:cNvPr id="7" name="Text Placeholder 8"/>
          <p:cNvSpPr>
            <a:spLocks noGrp="1"/>
          </p:cNvSpPr>
          <p:nvPr>
            <p:ph type="body" sz="quarter" idx="13" hasCustomPrompt="1"/>
          </p:nvPr>
        </p:nvSpPr>
        <p:spPr>
          <a:xfrm>
            <a:off x="572771" y="3498939"/>
            <a:ext cx="8034337" cy="241861"/>
          </a:xfrm>
        </p:spPr>
        <p:txBody>
          <a:bodyPr>
            <a:spAutoFit/>
          </a:bodyPr>
          <a:lstStyle>
            <a:lvl1pPr marL="0" indent="0" algn="l">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5"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pic>
        <p:nvPicPr>
          <p:cNvPr id="6" name="Picture 5"/>
          <p:cNvPicPr>
            <a:picLocks noChangeAspect="1"/>
          </p:cNvPicPr>
          <p:nvPr userDrawn="1"/>
        </p:nvPicPr>
        <p:blipFill>
          <a:blip r:embed="rId2"/>
          <a:stretch>
            <a:fillRect/>
          </a:stretch>
        </p:blipFill>
        <p:spPr>
          <a:xfrm>
            <a:off x="7593481" y="4897913"/>
            <a:ext cx="1073865" cy="185262"/>
          </a:xfrm>
          <a:prstGeom prst="rect">
            <a:avLst/>
          </a:prstGeom>
        </p:spPr>
      </p:pic>
    </p:spTree>
    <p:extLst>
      <p:ext uri="{BB962C8B-B14F-4D97-AF65-F5344CB8AC3E}">
        <p14:creationId xmlns:p14="http://schemas.microsoft.com/office/powerpoint/2010/main" val="255295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Grey Title">
    <p:spTree>
      <p:nvGrpSpPr>
        <p:cNvPr id="1" name=""/>
        <p:cNvGrpSpPr/>
        <p:nvPr/>
      </p:nvGrpSpPr>
      <p:grpSpPr>
        <a:xfrm>
          <a:off x="0" y="0"/>
          <a:ext cx="0" cy="0"/>
          <a:chOff x="0" y="0"/>
          <a:chExt cx="0" cy="0"/>
        </a:xfrm>
      </p:grpSpPr>
      <p:sp>
        <p:nvSpPr>
          <p:cNvPr id="4" name="Rectangle 3"/>
          <p:cNvSpPr/>
          <p:nvPr userDrawn="1"/>
        </p:nvSpPr>
        <p:spPr>
          <a:xfrm>
            <a:off x="0" y="0"/>
            <a:ext cx="9144000" cy="483176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ctrTitle" hasCustomPrompt="1"/>
          </p:nvPr>
        </p:nvSpPr>
        <p:spPr>
          <a:xfrm>
            <a:off x="563563" y="1483894"/>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3563" y="259001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26014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orizonal Picture">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lgn="ctr">
              <a:defRPr>
                <a:latin typeface="Lato Light" panose="020F0302020204030203" pitchFamily="34" charset="0"/>
              </a:defRPr>
            </a:lvl1pPr>
          </a:lstStyle>
          <a:p>
            <a:r>
              <a:rPr lang="en-US" dirty="0"/>
              <a:t>Click to edit Master title style</a:t>
            </a:r>
          </a:p>
        </p:txBody>
      </p:sp>
      <p:sp>
        <p:nvSpPr>
          <p:cNvPr id="7"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8" name="Content Placeholder 2"/>
          <p:cNvSpPr>
            <a:spLocks noGrp="1"/>
          </p:cNvSpPr>
          <p:nvPr>
            <p:ph sz="half" idx="1"/>
          </p:nvPr>
        </p:nvSpPr>
        <p:spPr>
          <a:xfrm>
            <a:off x="563562" y="3684809"/>
            <a:ext cx="8016876" cy="172355"/>
          </a:xfrm>
        </p:spPr>
        <p:txBody>
          <a:bodyPr wrap="square" tIns="0">
            <a:spAutoFit/>
          </a:bodyPr>
          <a:lstStyle>
            <a:lvl1pPr marL="0" indent="0" algn="ctr">
              <a:lnSpc>
                <a:spcPct val="92000"/>
              </a:lnSpc>
              <a:buNone/>
              <a:defRPr sz="1200">
                <a:latin typeface="Lato Light" panose="020F0302020204030203" pitchFamily="34" charset="0"/>
              </a:defRPr>
            </a:lvl1pPr>
            <a:lvl2pPr marL="173037" indent="0">
              <a:buNone/>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p:txBody>
      </p:sp>
      <p:sp>
        <p:nvSpPr>
          <p:cNvPr id="9" name="Picture Placeholder 5"/>
          <p:cNvSpPr>
            <a:spLocks noGrp="1"/>
          </p:cNvSpPr>
          <p:nvPr>
            <p:ph type="pic" sz="quarter" idx="14"/>
          </p:nvPr>
        </p:nvSpPr>
        <p:spPr>
          <a:xfrm>
            <a:off x="0" y="1178560"/>
            <a:ext cx="9144000" cy="2428240"/>
          </a:xfrm>
        </p:spPr>
        <p:txBody>
          <a:bodyPr anchor="ctr" anchorCtr="0"/>
          <a:lstStyle>
            <a:lvl1pPr marL="0" indent="0" algn="ctr">
              <a:buNone/>
              <a:defRPr>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2928288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ntent with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3562" y="1151335"/>
            <a:ext cx="3830679" cy="479822"/>
          </a:xfrm>
        </p:spPr>
        <p:txBody>
          <a:bodyPr anchor="b">
            <a:normAutofit/>
          </a:bodyPr>
          <a:lstStyle>
            <a:lvl1pPr marL="0" indent="0">
              <a:buNone/>
              <a:defRPr sz="2000" b="0" i="0">
                <a:ln>
                  <a:noFill/>
                </a:ln>
                <a:latin typeface="Lato Light" panose="020F0302020204030203" pitchFamily="34" charset="0"/>
                <a:cs typeface="Gotham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63562" y="1631156"/>
            <a:ext cx="3830679" cy="2963466"/>
          </a:xfrm>
        </p:spPr>
        <p:txBody>
          <a:bodyPr>
            <a:normAutofit/>
          </a:bodyPr>
          <a:lstStyle>
            <a:lvl1pPr>
              <a:defRPr sz="1800">
                <a:latin typeface="Lato Light" panose="020F0302020204030203" pitchFamily="34" charset="0"/>
              </a:defRPr>
            </a:lvl1pPr>
            <a:lvl2pPr>
              <a:defRPr sz="1600">
                <a:latin typeface="Lato Light" panose="020F0302020204030203" pitchFamily="34" charset="0"/>
              </a:defRPr>
            </a:lvl2pPr>
            <a:lvl3pPr>
              <a:defRPr sz="1400">
                <a:latin typeface="Lato Light" panose="020F0302020204030203" pitchFamily="34" charset="0"/>
              </a:defRPr>
            </a:lvl3pPr>
            <a:lvl4pPr>
              <a:defRPr sz="1200">
                <a:latin typeface="Lato Light" panose="020F0302020204030203" pitchFamily="34" charset="0"/>
              </a:defRPr>
            </a:lvl4pPr>
            <a:lvl5pPr>
              <a:defRPr sz="1200">
                <a:latin typeface="Lato Light" panose="020F030202020403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3938587" cy="479822"/>
          </a:xfrm>
        </p:spPr>
        <p:txBody>
          <a:bodyPr anchor="b">
            <a:normAutofit/>
          </a:bodyPr>
          <a:lstStyle>
            <a:lvl1pPr marL="0" indent="0">
              <a:buNone/>
              <a:defRPr sz="2000" b="0" i="0">
                <a:ln>
                  <a:noFill/>
                </a:ln>
                <a:latin typeface="Lato Light" panose="020F0302020204030203" pitchFamily="34" charset="0"/>
                <a:cs typeface="Gotham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3938587" cy="2963466"/>
          </a:xfrm>
        </p:spPr>
        <p:txBody>
          <a:bodyPr>
            <a:normAutofit/>
          </a:bodyPr>
          <a:lstStyle>
            <a:lvl1pPr>
              <a:defRPr sz="1800">
                <a:latin typeface="Lato Light" panose="020F0302020204030203" pitchFamily="34" charset="0"/>
              </a:defRPr>
            </a:lvl1pPr>
            <a:lvl2pPr>
              <a:defRPr sz="1600">
                <a:latin typeface="Lato Light" panose="020F0302020204030203" pitchFamily="34" charset="0"/>
              </a:defRPr>
            </a:lvl2pPr>
            <a:lvl3pPr>
              <a:defRPr sz="1400">
                <a:latin typeface="Lato Light" panose="020F0302020204030203" pitchFamily="34" charset="0"/>
              </a:defRPr>
            </a:lvl3pPr>
            <a:lvl4pPr>
              <a:defRPr sz="1200">
                <a:latin typeface="Lato Light" panose="020F0302020204030203" pitchFamily="34" charset="0"/>
              </a:defRPr>
            </a:lvl4pPr>
            <a:lvl5pPr>
              <a:defRPr sz="1200">
                <a:latin typeface="Lato Light" panose="020F030202020403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2712845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98709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p Page">
    <p:spTree>
      <p:nvGrpSpPr>
        <p:cNvPr id="1" name=""/>
        <p:cNvGrpSpPr/>
        <p:nvPr/>
      </p:nvGrpSpPr>
      <p:grpSpPr>
        <a:xfrm>
          <a:off x="0" y="0"/>
          <a:ext cx="0" cy="0"/>
          <a:chOff x="0" y="0"/>
          <a:chExt cx="0" cy="0"/>
        </a:xfrm>
      </p:grpSpPr>
      <p:grpSp>
        <p:nvGrpSpPr>
          <p:cNvPr id="4" name="Group 3"/>
          <p:cNvGrpSpPr/>
          <p:nvPr userDrawn="1"/>
        </p:nvGrpSpPr>
        <p:grpSpPr bwMode="black">
          <a:xfrm>
            <a:off x="-3175" y="-20785"/>
            <a:ext cx="9147175" cy="4879975"/>
            <a:chOff x="-3175" y="0"/>
            <a:chExt cx="9147175" cy="4956175"/>
          </a:xfrm>
          <a:solidFill>
            <a:schemeClr val="bg2"/>
          </a:solidFill>
        </p:grpSpPr>
        <p:sp>
          <p:nvSpPr>
            <p:cNvPr id="6" name="Freeform 6"/>
            <p:cNvSpPr>
              <a:spLocks/>
            </p:cNvSpPr>
            <p:nvPr userDrawn="1"/>
          </p:nvSpPr>
          <p:spPr bwMode="black">
            <a:xfrm>
              <a:off x="1601788" y="4940300"/>
              <a:ext cx="9525" cy="15875"/>
            </a:xfrm>
            <a:custGeom>
              <a:avLst/>
              <a:gdLst>
                <a:gd name="T0" fmla="*/ 0 w 6"/>
                <a:gd name="T1" fmla="*/ 0 h 10"/>
                <a:gd name="T2" fmla="*/ 0 w 6"/>
                <a:gd name="T3" fmla="*/ 6 h 10"/>
                <a:gd name="T4" fmla="*/ 6 w 6"/>
                <a:gd name="T5" fmla="*/ 10 h 10"/>
                <a:gd name="T6" fmla="*/ 2 w 6"/>
                <a:gd name="T7" fmla="*/ 4 h 10"/>
                <a:gd name="T8" fmla="*/ 0 w 6"/>
                <a:gd name="T9" fmla="*/ 0 h 10"/>
              </a:gdLst>
              <a:ahLst/>
              <a:cxnLst>
                <a:cxn ang="0">
                  <a:pos x="T0" y="T1"/>
                </a:cxn>
                <a:cxn ang="0">
                  <a:pos x="T2" y="T3"/>
                </a:cxn>
                <a:cxn ang="0">
                  <a:pos x="T4" y="T5"/>
                </a:cxn>
                <a:cxn ang="0">
                  <a:pos x="T6" y="T7"/>
                </a:cxn>
                <a:cxn ang="0">
                  <a:pos x="T8" y="T9"/>
                </a:cxn>
              </a:cxnLst>
              <a:rect l="0" t="0" r="r" b="b"/>
              <a:pathLst>
                <a:path w="6" h="10">
                  <a:moveTo>
                    <a:pt x="0" y="0"/>
                  </a:moveTo>
                  <a:lnTo>
                    <a:pt x="0" y="6"/>
                  </a:lnTo>
                  <a:lnTo>
                    <a:pt x="6" y="10"/>
                  </a:lnTo>
                  <a:lnTo>
                    <a:pt x="2" y="4"/>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 name="Freeform 7"/>
            <p:cNvSpPr>
              <a:spLocks/>
            </p:cNvSpPr>
            <p:nvPr userDrawn="1"/>
          </p:nvSpPr>
          <p:spPr bwMode="black">
            <a:xfrm>
              <a:off x="1579563" y="4921250"/>
              <a:ext cx="9525" cy="12700"/>
            </a:xfrm>
            <a:custGeom>
              <a:avLst/>
              <a:gdLst>
                <a:gd name="T0" fmla="*/ 6 w 6"/>
                <a:gd name="T1" fmla="*/ 6 h 8"/>
                <a:gd name="T2" fmla="*/ 6 w 6"/>
                <a:gd name="T3" fmla="*/ 0 h 8"/>
                <a:gd name="T4" fmla="*/ 0 w 6"/>
                <a:gd name="T5" fmla="*/ 8 h 8"/>
                <a:gd name="T6" fmla="*/ 6 w 6"/>
                <a:gd name="T7" fmla="*/ 6 h 8"/>
              </a:gdLst>
              <a:ahLst/>
              <a:cxnLst>
                <a:cxn ang="0">
                  <a:pos x="T0" y="T1"/>
                </a:cxn>
                <a:cxn ang="0">
                  <a:pos x="T2" y="T3"/>
                </a:cxn>
                <a:cxn ang="0">
                  <a:pos x="T4" y="T5"/>
                </a:cxn>
                <a:cxn ang="0">
                  <a:pos x="T6" y="T7"/>
                </a:cxn>
              </a:cxnLst>
              <a:rect l="0" t="0" r="r" b="b"/>
              <a:pathLst>
                <a:path w="6" h="8">
                  <a:moveTo>
                    <a:pt x="6" y="6"/>
                  </a:moveTo>
                  <a:lnTo>
                    <a:pt x="6" y="0"/>
                  </a:lnTo>
                  <a:lnTo>
                    <a:pt x="0" y="8"/>
                  </a:lnTo>
                  <a:lnTo>
                    <a:pt x="6"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 name="Freeform 8"/>
            <p:cNvSpPr>
              <a:spLocks/>
            </p:cNvSpPr>
            <p:nvPr userDrawn="1"/>
          </p:nvSpPr>
          <p:spPr bwMode="black">
            <a:xfrm>
              <a:off x="1582738" y="4895850"/>
              <a:ext cx="12700" cy="25400"/>
            </a:xfrm>
            <a:custGeom>
              <a:avLst/>
              <a:gdLst>
                <a:gd name="T0" fmla="*/ 8 w 8"/>
                <a:gd name="T1" fmla="*/ 10 h 16"/>
                <a:gd name="T2" fmla="*/ 0 w 8"/>
                <a:gd name="T3" fmla="*/ 0 h 16"/>
                <a:gd name="T4" fmla="*/ 4 w 8"/>
                <a:gd name="T5" fmla="*/ 16 h 16"/>
                <a:gd name="T6" fmla="*/ 6 w 8"/>
                <a:gd name="T7" fmla="*/ 16 h 16"/>
                <a:gd name="T8" fmla="*/ 8 w 8"/>
                <a:gd name="T9" fmla="*/ 10 h 16"/>
              </a:gdLst>
              <a:ahLst/>
              <a:cxnLst>
                <a:cxn ang="0">
                  <a:pos x="T0" y="T1"/>
                </a:cxn>
                <a:cxn ang="0">
                  <a:pos x="T2" y="T3"/>
                </a:cxn>
                <a:cxn ang="0">
                  <a:pos x="T4" y="T5"/>
                </a:cxn>
                <a:cxn ang="0">
                  <a:pos x="T6" y="T7"/>
                </a:cxn>
                <a:cxn ang="0">
                  <a:pos x="T8" y="T9"/>
                </a:cxn>
              </a:cxnLst>
              <a:rect l="0" t="0" r="r" b="b"/>
              <a:pathLst>
                <a:path w="8" h="16">
                  <a:moveTo>
                    <a:pt x="8" y="10"/>
                  </a:moveTo>
                  <a:lnTo>
                    <a:pt x="0" y="0"/>
                  </a:lnTo>
                  <a:lnTo>
                    <a:pt x="4" y="16"/>
                  </a:lnTo>
                  <a:lnTo>
                    <a:pt x="6" y="16"/>
                  </a:lnTo>
                  <a:lnTo>
                    <a:pt x="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 name="Freeform 9"/>
            <p:cNvSpPr>
              <a:spLocks/>
            </p:cNvSpPr>
            <p:nvPr userDrawn="1"/>
          </p:nvSpPr>
          <p:spPr bwMode="black">
            <a:xfrm>
              <a:off x="1563688" y="4876800"/>
              <a:ext cx="19050" cy="12700"/>
            </a:xfrm>
            <a:custGeom>
              <a:avLst/>
              <a:gdLst>
                <a:gd name="T0" fmla="*/ 0 w 12"/>
                <a:gd name="T1" fmla="*/ 2 h 8"/>
                <a:gd name="T2" fmla="*/ 10 w 12"/>
                <a:gd name="T3" fmla="*/ 8 h 8"/>
                <a:gd name="T4" fmla="*/ 12 w 12"/>
                <a:gd name="T5" fmla="*/ 0 h 8"/>
                <a:gd name="T6" fmla="*/ 0 w 12"/>
                <a:gd name="T7" fmla="*/ 2 h 8"/>
              </a:gdLst>
              <a:ahLst/>
              <a:cxnLst>
                <a:cxn ang="0">
                  <a:pos x="T0" y="T1"/>
                </a:cxn>
                <a:cxn ang="0">
                  <a:pos x="T2" y="T3"/>
                </a:cxn>
                <a:cxn ang="0">
                  <a:pos x="T4" y="T5"/>
                </a:cxn>
                <a:cxn ang="0">
                  <a:pos x="T6" y="T7"/>
                </a:cxn>
              </a:cxnLst>
              <a:rect l="0" t="0" r="r" b="b"/>
              <a:pathLst>
                <a:path w="12" h="8">
                  <a:moveTo>
                    <a:pt x="0" y="2"/>
                  </a:moveTo>
                  <a:lnTo>
                    <a:pt x="10" y="8"/>
                  </a:lnTo>
                  <a:lnTo>
                    <a:pt x="12"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 name="Freeform 10"/>
            <p:cNvSpPr>
              <a:spLocks/>
            </p:cNvSpPr>
            <p:nvPr userDrawn="1"/>
          </p:nvSpPr>
          <p:spPr bwMode="black">
            <a:xfrm>
              <a:off x="1563688" y="4848225"/>
              <a:ext cx="6350" cy="9525"/>
            </a:xfrm>
            <a:custGeom>
              <a:avLst/>
              <a:gdLst>
                <a:gd name="T0" fmla="*/ 4 w 4"/>
                <a:gd name="T1" fmla="*/ 6 h 6"/>
                <a:gd name="T2" fmla="*/ 0 w 4"/>
                <a:gd name="T3" fmla="*/ 0 h 6"/>
                <a:gd name="T4" fmla="*/ 0 w 4"/>
                <a:gd name="T5" fmla="*/ 4 h 6"/>
                <a:gd name="T6" fmla="*/ 4 w 4"/>
                <a:gd name="T7" fmla="*/ 6 h 6"/>
              </a:gdLst>
              <a:ahLst/>
              <a:cxnLst>
                <a:cxn ang="0">
                  <a:pos x="T0" y="T1"/>
                </a:cxn>
                <a:cxn ang="0">
                  <a:pos x="T2" y="T3"/>
                </a:cxn>
                <a:cxn ang="0">
                  <a:pos x="T4" y="T5"/>
                </a:cxn>
                <a:cxn ang="0">
                  <a:pos x="T6" y="T7"/>
                </a:cxn>
              </a:cxnLst>
              <a:rect l="0" t="0" r="r" b="b"/>
              <a:pathLst>
                <a:path w="4" h="6">
                  <a:moveTo>
                    <a:pt x="4" y="6"/>
                  </a:moveTo>
                  <a:lnTo>
                    <a:pt x="0" y="0"/>
                  </a:lnTo>
                  <a:lnTo>
                    <a:pt x="0" y="4"/>
                  </a:lnTo>
                  <a:lnTo>
                    <a:pt x="4"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 name="Freeform 11"/>
            <p:cNvSpPr>
              <a:spLocks/>
            </p:cNvSpPr>
            <p:nvPr userDrawn="1"/>
          </p:nvSpPr>
          <p:spPr bwMode="black">
            <a:xfrm>
              <a:off x="1563688" y="4797425"/>
              <a:ext cx="6350" cy="12700"/>
            </a:xfrm>
            <a:custGeom>
              <a:avLst/>
              <a:gdLst>
                <a:gd name="T0" fmla="*/ 0 w 4"/>
                <a:gd name="T1" fmla="*/ 8 h 8"/>
                <a:gd name="T2" fmla="*/ 4 w 4"/>
                <a:gd name="T3" fmla="*/ 4 h 8"/>
                <a:gd name="T4" fmla="*/ 0 w 4"/>
                <a:gd name="T5" fmla="*/ 0 h 8"/>
                <a:gd name="T6" fmla="*/ 0 w 4"/>
                <a:gd name="T7" fmla="*/ 2 h 8"/>
                <a:gd name="T8" fmla="*/ 0 w 4"/>
                <a:gd name="T9" fmla="*/ 8 h 8"/>
              </a:gdLst>
              <a:ahLst/>
              <a:cxnLst>
                <a:cxn ang="0">
                  <a:pos x="T0" y="T1"/>
                </a:cxn>
                <a:cxn ang="0">
                  <a:pos x="T2" y="T3"/>
                </a:cxn>
                <a:cxn ang="0">
                  <a:pos x="T4" y="T5"/>
                </a:cxn>
                <a:cxn ang="0">
                  <a:pos x="T6" y="T7"/>
                </a:cxn>
                <a:cxn ang="0">
                  <a:pos x="T8" y="T9"/>
                </a:cxn>
              </a:cxnLst>
              <a:rect l="0" t="0" r="r" b="b"/>
              <a:pathLst>
                <a:path w="4" h="8">
                  <a:moveTo>
                    <a:pt x="0" y="8"/>
                  </a:moveTo>
                  <a:lnTo>
                    <a:pt x="4" y="4"/>
                  </a:lnTo>
                  <a:lnTo>
                    <a:pt x="0" y="0"/>
                  </a:lnTo>
                  <a:lnTo>
                    <a:pt x="0" y="2"/>
                  </a:ln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 name="Freeform 12"/>
            <p:cNvSpPr>
              <a:spLocks/>
            </p:cNvSpPr>
            <p:nvPr userDrawn="1"/>
          </p:nvSpPr>
          <p:spPr bwMode="black">
            <a:xfrm>
              <a:off x="1563688" y="4778375"/>
              <a:ext cx="9525" cy="22225"/>
            </a:xfrm>
            <a:custGeom>
              <a:avLst/>
              <a:gdLst>
                <a:gd name="T0" fmla="*/ 2 w 6"/>
                <a:gd name="T1" fmla="*/ 0 h 14"/>
                <a:gd name="T2" fmla="*/ 0 w 6"/>
                <a:gd name="T3" fmla="*/ 2 h 14"/>
                <a:gd name="T4" fmla="*/ 6 w 6"/>
                <a:gd name="T5" fmla="*/ 14 h 14"/>
                <a:gd name="T6" fmla="*/ 2 w 6"/>
                <a:gd name="T7" fmla="*/ 0 h 14"/>
              </a:gdLst>
              <a:ahLst/>
              <a:cxnLst>
                <a:cxn ang="0">
                  <a:pos x="T0" y="T1"/>
                </a:cxn>
                <a:cxn ang="0">
                  <a:pos x="T2" y="T3"/>
                </a:cxn>
                <a:cxn ang="0">
                  <a:pos x="T4" y="T5"/>
                </a:cxn>
                <a:cxn ang="0">
                  <a:pos x="T6" y="T7"/>
                </a:cxn>
              </a:cxnLst>
              <a:rect l="0" t="0" r="r" b="b"/>
              <a:pathLst>
                <a:path w="6" h="14">
                  <a:moveTo>
                    <a:pt x="2" y="0"/>
                  </a:moveTo>
                  <a:lnTo>
                    <a:pt x="0" y="2"/>
                  </a:lnTo>
                  <a:lnTo>
                    <a:pt x="6" y="14"/>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 name="Freeform 13"/>
            <p:cNvSpPr>
              <a:spLocks/>
            </p:cNvSpPr>
            <p:nvPr userDrawn="1"/>
          </p:nvSpPr>
          <p:spPr bwMode="black">
            <a:xfrm>
              <a:off x="1589088" y="4756150"/>
              <a:ext cx="6350" cy="9525"/>
            </a:xfrm>
            <a:custGeom>
              <a:avLst/>
              <a:gdLst>
                <a:gd name="T0" fmla="*/ 2 w 4"/>
                <a:gd name="T1" fmla="*/ 0 h 6"/>
                <a:gd name="T2" fmla="*/ 0 w 4"/>
                <a:gd name="T3" fmla="*/ 2 h 6"/>
                <a:gd name="T4" fmla="*/ 4 w 4"/>
                <a:gd name="T5" fmla="*/ 6 h 6"/>
                <a:gd name="T6" fmla="*/ 2 w 4"/>
                <a:gd name="T7" fmla="*/ 0 h 6"/>
              </a:gdLst>
              <a:ahLst/>
              <a:cxnLst>
                <a:cxn ang="0">
                  <a:pos x="T0" y="T1"/>
                </a:cxn>
                <a:cxn ang="0">
                  <a:pos x="T2" y="T3"/>
                </a:cxn>
                <a:cxn ang="0">
                  <a:pos x="T4" y="T5"/>
                </a:cxn>
                <a:cxn ang="0">
                  <a:pos x="T6" y="T7"/>
                </a:cxn>
              </a:cxnLst>
              <a:rect l="0" t="0" r="r" b="b"/>
              <a:pathLst>
                <a:path w="4" h="6">
                  <a:moveTo>
                    <a:pt x="2" y="0"/>
                  </a:moveTo>
                  <a:lnTo>
                    <a:pt x="0" y="2"/>
                  </a:lnTo>
                  <a:lnTo>
                    <a:pt x="4" y="6"/>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4" name="Freeform 14"/>
            <p:cNvSpPr>
              <a:spLocks/>
            </p:cNvSpPr>
            <p:nvPr userDrawn="1"/>
          </p:nvSpPr>
          <p:spPr bwMode="black">
            <a:xfrm>
              <a:off x="8956675" y="4232275"/>
              <a:ext cx="184150" cy="279400"/>
            </a:xfrm>
            <a:custGeom>
              <a:avLst/>
              <a:gdLst>
                <a:gd name="T0" fmla="*/ 86 w 116"/>
                <a:gd name="T1" fmla="*/ 82 h 176"/>
                <a:gd name="T2" fmla="*/ 68 w 116"/>
                <a:gd name="T3" fmla="*/ 74 h 176"/>
                <a:gd name="T4" fmla="*/ 64 w 116"/>
                <a:gd name="T5" fmla="*/ 54 h 176"/>
                <a:gd name="T6" fmla="*/ 54 w 116"/>
                <a:gd name="T7" fmla="*/ 46 h 176"/>
                <a:gd name="T8" fmla="*/ 54 w 116"/>
                <a:gd name="T9" fmla="*/ 58 h 176"/>
                <a:gd name="T10" fmla="*/ 46 w 116"/>
                <a:gd name="T11" fmla="*/ 58 h 176"/>
                <a:gd name="T12" fmla="*/ 48 w 116"/>
                <a:gd name="T13" fmla="*/ 48 h 176"/>
                <a:gd name="T14" fmla="*/ 40 w 116"/>
                <a:gd name="T15" fmla="*/ 38 h 176"/>
                <a:gd name="T16" fmla="*/ 42 w 116"/>
                <a:gd name="T17" fmla="*/ 38 h 176"/>
                <a:gd name="T18" fmla="*/ 36 w 116"/>
                <a:gd name="T19" fmla="*/ 20 h 176"/>
                <a:gd name="T20" fmla="*/ 16 w 116"/>
                <a:gd name="T21" fmla="*/ 8 h 176"/>
                <a:gd name="T22" fmla="*/ 14 w 116"/>
                <a:gd name="T23" fmla="*/ 10 h 176"/>
                <a:gd name="T24" fmla="*/ 10 w 116"/>
                <a:gd name="T25" fmla="*/ 0 h 176"/>
                <a:gd name="T26" fmla="*/ 0 w 116"/>
                <a:gd name="T27" fmla="*/ 2 h 176"/>
                <a:gd name="T28" fmla="*/ 12 w 116"/>
                <a:gd name="T29" fmla="*/ 24 h 176"/>
                <a:gd name="T30" fmla="*/ 16 w 116"/>
                <a:gd name="T31" fmla="*/ 28 h 176"/>
                <a:gd name="T32" fmla="*/ 18 w 116"/>
                <a:gd name="T33" fmla="*/ 34 h 176"/>
                <a:gd name="T34" fmla="*/ 28 w 116"/>
                <a:gd name="T35" fmla="*/ 48 h 176"/>
                <a:gd name="T36" fmla="*/ 32 w 116"/>
                <a:gd name="T37" fmla="*/ 46 h 176"/>
                <a:gd name="T38" fmla="*/ 32 w 116"/>
                <a:gd name="T39" fmla="*/ 56 h 176"/>
                <a:gd name="T40" fmla="*/ 36 w 116"/>
                <a:gd name="T41" fmla="*/ 64 h 176"/>
                <a:gd name="T42" fmla="*/ 38 w 116"/>
                <a:gd name="T43" fmla="*/ 64 h 176"/>
                <a:gd name="T44" fmla="*/ 38 w 116"/>
                <a:gd name="T45" fmla="*/ 66 h 176"/>
                <a:gd name="T46" fmla="*/ 42 w 116"/>
                <a:gd name="T47" fmla="*/ 70 h 176"/>
                <a:gd name="T48" fmla="*/ 42 w 116"/>
                <a:gd name="T49" fmla="*/ 86 h 176"/>
                <a:gd name="T50" fmla="*/ 40 w 116"/>
                <a:gd name="T51" fmla="*/ 86 h 176"/>
                <a:gd name="T52" fmla="*/ 36 w 116"/>
                <a:gd name="T53" fmla="*/ 104 h 176"/>
                <a:gd name="T54" fmla="*/ 26 w 116"/>
                <a:gd name="T55" fmla="*/ 110 h 176"/>
                <a:gd name="T56" fmla="*/ 20 w 116"/>
                <a:gd name="T57" fmla="*/ 118 h 176"/>
                <a:gd name="T58" fmla="*/ 48 w 116"/>
                <a:gd name="T59" fmla="*/ 138 h 176"/>
                <a:gd name="T60" fmla="*/ 48 w 116"/>
                <a:gd name="T61" fmla="*/ 150 h 176"/>
                <a:gd name="T62" fmla="*/ 38 w 116"/>
                <a:gd name="T63" fmla="*/ 166 h 176"/>
                <a:gd name="T64" fmla="*/ 58 w 116"/>
                <a:gd name="T65" fmla="*/ 176 h 176"/>
                <a:gd name="T66" fmla="*/ 80 w 116"/>
                <a:gd name="T67" fmla="*/ 146 h 176"/>
                <a:gd name="T68" fmla="*/ 88 w 116"/>
                <a:gd name="T69" fmla="*/ 128 h 176"/>
                <a:gd name="T70" fmla="*/ 84 w 116"/>
                <a:gd name="T71" fmla="*/ 120 h 176"/>
                <a:gd name="T72" fmla="*/ 90 w 116"/>
                <a:gd name="T73" fmla="*/ 116 h 176"/>
                <a:gd name="T74" fmla="*/ 106 w 116"/>
                <a:gd name="T75" fmla="*/ 114 h 176"/>
                <a:gd name="T76" fmla="*/ 106 w 116"/>
                <a:gd name="T77" fmla="*/ 102 h 176"/>
                <a:gd name="T78" fmla="*/ 112 w 116"/>
                <a:gd name="T79" fmla="*/ 100 h 176"/>
                <a:gd name="T80" fmla="*/ 116 w 116"/>
                <a:gd name="T81" fmla="*/ 76 h 176"/>
                <a:gd name="T82" fmla="*/ 104 w 116"/>
                <a:gd name="T83" fmla="*/ 70 h 176"/>
                <a:gd name="T84" fmla="*/ 86 w 116"/>
                <a:gd name="T85"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176">
                  <a:moveTo>
                    <a:pt x="86" y="82"/>
                  </a:moveTo>
                  <a:lnTo>
                    <a:pt x="68" y="74"/>
                  </a:lnTo>
                  <a:lnTo>
                    <a:pt x="64" y="54"/>
                  </a:lnTo>
                  <a:lnTo>
                    <a:pt x="54" y="46"/>
                  </a:lnTo>
                  <a:lnTo>
                    <a:pt x="54" y="58"/>
                  </a:lnTo>
                  <a:lnTo>
                    <a:pt x="46" y="58"/>
                  </a:lnTo>
                  <a:lnTo>
                    <a:pt x="48" y="48"/>
                  </a:lnTo>
                  <a:lnTo>
                    <a:pt x="40" y="38"/>
                  </a:lnTo>
                  <a:lnTo>
                    <a:pt x="42" y="38"/>
                  </a:lnTo>
                  <a:lnTo>
                    <a:pt x="36" y="20"/>
                  </a:lnTo>
                  <a:lnTo>
                    <a:pt x="16" y="8"/>
                  </a:lnTo>
                  <a:lnTo>
                    <a:pt x="14" y="10"/>
                  </a:lnTo>
                  <a:lnTo>
                    <a:pt x="10" y="0"/>
                  </a:lnTo>
                  <a:lnTo>
                    <a:pt x="0" y="2"/>
                  </a:lnTo>
                  <a:lnTo>
                    <a:pt x="12" y="24"/>
                  </a:lnTo>
                  <a:lnTo>
                    <a:pt x="16" y="28"/>
                  </a:lnTo>
                  <a:lnTo>
                    <a:pt x="18" y="34"/>
                  </a:lnTo>
                  <a:lnTo>
                    <a:pt x="28" y="48"/>
                  </a:lnTo>
                  <a:lnTo>
                    <a:pt x="32" y="46"/>
                  </a:lnTo>
                  <a:lnTo>
                    <a:pt x="32" y="56"/>
                  </a:lnTo>
                  <a:lnTo>
                    <a:pt x="36" y="64"/>
                  </a:lnTo>
                  <a:lnTo>
                    <a:pt x="38" y="64"/>
                  </a:lnTo>
                  <a:lnTo>
                    <a:pt x="38" y="66"/>
                  </a:lnTo>
                  <a:lnTo>
                    <a:pt x="42" y="70"/>
                  </a:lnTo>
                  <a:lnTo>
                    <a:pt x="42" y="86"/>
                  </a:lnTo>
                  <a:lnTo>
                    <a:pt x="40" y="86"/>
                  </a:lnTo>
                  <a:lnTo>
                    <a:pt x="36" y="104"/>
                  </a:lnTo>
                  <a:lnTo>
                    <a:pt x="26" y="110"/>
                  </a:lnTo>
                  <a:lnTo>
                    <a:pt x="20" y="118"/>
                  </a:lnTo>
                  <a:lnTo>
                    <a:pt x="48" y="138"/>
                  </a:lnTo>
                  <a:lnTo>
                    <a:pt x="48" y="150"/>
                  </a:lnTo>
                  <a:lnTo>
                    <a:pt x="38" y="166"/>
                  </a:lnTo>
                  <a:lnTo>
                    <a:pt x="58" y="176"/>
                  </a:lnTo>
                  <a:lnTo>
                    <a:pt x="80" y="146"/>
                  </a:lnTo>
                  <a:lnTo>
                    <a:pt x="88" y="128"/>
                  </a:lnTo>
                  <a:lnTo>
                    <a:pt x="84" y="120"/>
                  </a:lnTo>
                  <a:lnTo>
                    <a:pt x="90" y="116"/>
                  </a:lnTo>
                  <a:lnTo>
                    <a:pt x="106" y="114"/>
                  </a:lnTo>
                  <a:lnTo>
                    <a:pt x="106" y="102"/>
                  </a:lnTo>
                  <a:lnTo>
                    <a:pt x="112" y="100"/>
                  </a:lnTo>
                  <a:lnTo>
                    <a:pt x="116" y="76"/>
                  </a:lnTo>
                  <a:lnTo>
                    <a:pt x="104" y="70"/>
                  </a:lnTo>
                  <a:lnTo>
                    <a:pt x="86" y="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5" name="Freeform 15"/>
            <p:cNvSpPr>
              <a:spLocks/>
            </p:cNvSpPr>
            <p:nvPr userDrawn="1"/>
          </p:nvSpPr>
          <p:spPr bwMode="black">
            <a:xfrm>
              <a:off x="8766175" y="4457700"/>
              <a:ext cx="247650" cy="266700"/>
            </a:xfrm>
            <a:custGeom>
              <a:avLst/>
              <a:gdLst>
                <a:gd name="T0" fmla="*/ 150 w 156"/>
                <a:gd name="T1" fmla="*/ 14 h 168"/>
                <a:gd name="T2" fmla="*/ 148 w 156"/>
                <a:gd name="T3" fmla="*/ 12 h 168"/>
                <a:gd name="T4" fmla="*/ 146 w 156"/>
                <a:gd name="T5" fmla="*/ 12 h 168"/>
                <a:gd name="T6" fmla="*/ 134 w 156"/>
                <a:gd name="T7" fmla="*/ 20 h 168"/>
                <a:gd name="T8" fmla="*/ 124 w 156"/>
                <a:gd name="T9" fmla="*/ 0 h 168"/>
                <a:gd name="T10" fmla="*/ 112 w 156"/>
                <a:gd name="T11" fmla="*/ 16 h 168"/>
                <a:gd name="T12" fmla="*/ 108 w 156"/>
                <a:gd name="T13" fmla="*/ 28 h 168"/>
                <a:gd name="T14" fmla="*/ 98 w 156"/>
                <a:gd name="T15" fmla="*/ 36 h 168"/>
                <a:gd name="T16" fmla="*/ 88 w 156"/>
                <a:gd name="T17" fmla="*/ 60 h 168"/>
                <a:gd name="T18" fmla="*/ 56 w 156"/>
                <a:gd name="T19" fmla="*/ 86 h 168"/>
                <a:gd name="T20" fmla="*/ 38 w 156"/>
                <a:gd name="T21" fmla="*/ 92 h 168"/>
                <a:gd name="T22" fmla="*/ 24 w 156"/>
                <a:gd name="T23" fmla="*/ 112 h 168"/>
                <a:gd name="T24" fmla="*/ 24 w 156"/>
                <a:gd name="T25" fmla="*/ 114 h 168"/>
                <a:gd name="T26" fmla="*/ 24 w 156"/>
                <a:gd name="T27" fmla="*/ 112 h 168"/>
                <a:gd name="T28" fmla="*/ 16 w 156"/>
                <a:gd name="T29" fmla="*/ 116 h 168"/>
                <a:gd name="T30" fmla="*/ 16 w 156"/>
                <a:gd name="T31" fmla="*/ 124 h 168"/>
                <a:gd name="T32" fmla="*/ 14 w 156"/>
                <a:gd name="T33" fmla="*/ 124 h 168"/>
                <a:gd name="T34" fmla="*/ 10 w 156"/>
                <a:gd name="T35" fmla="*/ 132 h 168"/>
                <a:gd name="T36" fmla="*/ 14 w 156"/>
                <a:gd name="T37" fmla="*/ 134 h 168"/>
                <a:gd name="T38" fmla="*/ 14 w 156"/>
                <a:gd name="T39" fmla="*/ 136 h 168"/>
                <a:gd name="T40" fmla="*/ 0 w 156"/>
                <a:gd name="T41" fmla="*/ 146 h 168"/>
                <a:gd name="T42" fmla="*/ 8 w 156"/>
                <a:gd name="T43" fmla="*/ 146 h 168"/>
                <a:gd name="T44" fmla="*/ 8 w 156"/>
                <a:gd name="T45" fmla="*/ 146 h 168"/>
                <a:gd name="T46" fmla="*/ 10 w 156"/>
                <a:gd name="T47" fmla="*/ 148 h 168"/>
                <a:gd name="T48" fmla="*/ 8 w 156"/>
                <a:gd name="T49" fmla="*/ 152 h 168"/>
                <a:gd name="T50" fmla="*/ 28 w 156"/>
                <a:gd name="T51" fmla="*/ 152 h 168"/>
                <a:gd name="T52" fmla="*/ 30 w 156"/>
                <a:gd name="T53" fmla="*/ 158 h 168"/>
                <a:gd name="T54" fmla="*/ 56 w 156"/>
                <a:gd name="T55" fmla="*/ 168 h 168"/>
                <a:gd name="T56" fmla="*/ 68 w 156"/>
                <a:gd name="T57" fmla="*/ 162 h 168"/>
                <a:gd name="T58" fmla="*/ 90 w 156"/>
                <a:gd name="T59" fmla="*/ 146 h 168"/>
                <a:gd name="T60" fmla="*/ 102 w 156"/>
                <a:gd name="T61" fmla="*/ 96 h 168"/>
                <a:gd name="T62" fmla="*/ 106 w 156"/>
                <a:gd name="T63" fmla="*/ 98 h 168"/>
                <a:gd name="T64" fmla="*/ 120 w 156"/>
                <a:gd name="T65" fmla="*/ 88 h 168"/>
                <a:gd name="T66" fmla="*/ 130 w 156"/>
                <a:gd name="T67" fmla="*/ 92 h 168"/>
                <a:gd name="T68" fmla="*/ 134 w 156"/>
                <a:gd name="T69" fmla="*/ 88 h 168"/>
                <a:gd name="T70" fmla="*/ 128 w 156"/>
                <a:gd name="T71" fmla="*/ 82 h 168"/>
                <a:gd name="T72" fmla="*/ 130 w 156"/>
                <a:gd name="T73" fmla="*/ 72 h 168"/>
                <a:gd name="T74" fmla="*/ 138 w 156"/>
                <a:gd name="T75" fmla="*/ 64 h 168"/>
                <a:gd name="T76" fmla="*/ 156 w 156"/>
                <a:gd name="T77" fmla="*/ 38 h 168"/>
                <a:gd name="T78" fmla="*/ 154 w 156"/>
                <a:gd name="T79" fmla="*/ 22 h 168"/>
                <a:gd name="T80" fmla="*/ 156 w 156"/>
                <a:gd name="T81" fmla="*/ 18 h 168"/>
                <a:gd name="T82" fmla="*/ 150 w 156"/>
                <a:gd name="T83" fmla="*/ 1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68">
                  <a:moveTo>
                    <a:pt x="150" y="14"/>
                  </a:moveTo>
                  <a:lnTo>
                    <a:pt x="148" y="12"/>
                  </a:lnTo>
                  <a:lnTo>
                    <a:pt x="146" y="12"/>
                  </a:lnTo>
                  <a:lnTo>
                    <a:pt x="134" y="20"/>
                  </a:lnTo>
                  <a:lnTo>
                    <a:pt x="124" y="0"/>
                  </a:lnTo>
                  <a:lnTo>
                    <a:pt x="112" y="16"/>
                  </a:lnTo>
                  <a:lnTo>
                    <a:pt x="108" y="28"/>
                  </a:lnTo>
                  <a:lnTo>
                    <a:pt x="98" y="36"/>
                  </a:lnTo>
                  <a:lnTo>
                    <a:pt x="88" y="60"/>
                  </a:lnTo>
                  <a:lnTo>
                    <a:pt x="56" y="86"/>
                  </a:lnTo>
                  <a:lnTo>
                    <a:pt x="38" y="92"/>
                  </a:lnTo>
                  <a:lnTo>
                    <a:pt x="24" y="112"/>
                  </a:lnTo>
                  <a:lnTo>
                    <a:pt x="24" y="114"/>
                  </a:lnTo>
                  <a:lnTo>
                    <a:pt x="24" y="112"/>
                  </a:lnTo>
                  <a:lnTo>
                    <a:pt x="16" y="116"/>
                  </a:lnTo>
                  <a:lnTo>
                    <a:pt x="16" y="124"/>
                  </a:lnTo>
                  <a:lnTo>
                    <a:pt x="14" y="124"/>
                  </a:lnTo>
                  <a:lnTo>
                    <a:pt x="10" y="132"/>
                  </a:lnTo>
                  <a:lnTo>
                    <a:pt x="14" y="134"/>
                  </a:lnTo>
                  <a:lnTo>
                    <a:pt x="14" y="136"/>
                  </a:lnTo>
                  <a:lnTo>
                    <a:pt x="0" y="146"/>
                  </a:lnTo>
                  <a:lnTo>
                    <a:pt x="8" y="146"/>
                  </a:lnTo>
                  <a:lnTo>
                    <a:pt x="8" y="146"/>
                  </a:lnTo>
                  <a:lnTo>
                    <a:pt x="10" y="148"/>
                  </a:lnTo>
                  <a:lnTo>
                    <a:pt x="8" y="152"/>
                  </a:lnTo>
                  <a:lnTo>
                    <a:pt x="28" y="152"/>
                  </a:lnTo>
                  <a:lnTo>
                    <a:pt x="30" y="158"/>
                  </a:lnTo>
                  <a:lnTo>
                    <a:pt x="56" y="168"/>
                  </a:lnTo>
                  <a:lnTo>
                    <a:pt x="68" y="162"/>
                  </a:lnTo>
                  <a:lnTo>
                    <a:pt x="90" y="146"/>
                  </a:lnTo>
                  <a:lnTo>
                    <a:pt x="102" y="96"/>
                  </a:lnTo>
                  <a:lnTo>
                    <a:pt x="106" y="98"/>
                  </a:lnTo>
                  <a:lnTo>
                    <a:pt x="120" y="88"/>
                  </a:lnTo>
                  <a:lnTo>
                    <a:pt x="130" y="92"/>
                  </a:lnTo>
                  <a:lnTo>
                    <a:pt x="134" y="88"/>
                  </a:lnTo>
                  <a:lnTo>
                    <a:pt x="128" y="82"/>
                  </a:lnTo>
                  <a:lnTo>
                    <a:pt x="130" y="72"/>
                  </a:lnTo>
                  <a:lnTo>
                    <a:pt x="138" y="64"/>
                  </a:lnTo>
                  <a:lnTo>
                    <a:pt x="156" y="38"/>
                  </a:lnTo>
                  <a:lnTo>
                    <a:pt x="154" y="22"/>
                  </a:lnTo>
                  <a:lnTo>
                    <a:pt x="156" y="18"/>
                  </a:lnTo>
                  <a:lnTo>
                    <a:pt x="15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6" name="Freeform 16"/>
            <p:cNvSpPr>
              <a:spLocks/>
            </p:cNvSpPr>
            <p:nvPr userDrawn="1"/>
          </p:nvSpPr>
          <p:spPr bwMode="black">
            <a:xfrm>
              <a:off x="8804275" y="4714875"/>
              <a:ext cx="28575" cy="34925"/>
            </a:xfrm>
            <a:custGeom>
              <a:avLst/>
              <a:gdLst>
                <a:gd name="T0" fmla="*/ 6 w 18"/>
                <a:gd name="T1" fmla="*/ 0 h 22"/>
                <a:gd name="T2" fmla="*/ 0 w 18"/>
                <a:gd name="T3" fmla="*/ 22 h 22"/>
                <a:gd name="T4" fmla="*/ 18 w 18"/>
                <a:gd name="T5" fmla="*/ 14 h 22"/>
                <a:gd name="T6" fmla="*/ 12 w 18"/>
                <a:gd name="T7" fmla="*/ 2 h 22"/>
                <a:gd name="T8" fmla="*/ 6 w 18"/>
                <a:gd name="T9" fmla="*/ 0 h 22"/>
              </a:gdLst>
              <a:ahLst/>
              <a:cxnLst>
                <a:cxn ang="0">
                  <a:pos x="T0" y="T1"/>
                </a:cxn>
                <a:cxn ang="0">
                  <a:pos x="T2" y="T3"/>
                </a:cxn>
                <a:cxn ang="0">
                  <a:pos x="T4" y="T5"/>
                </a:cxn>
                <a:cxn ang="0">
                  <a:pos x="T6" y="T7"/>
                </a:cxn>
                <a:cxn ang="0">
                  <a:pos x="T8" y="T9"/>
                </a:cxn>
              </a:cxnLst>
              <a:rect l="0" t="0" r="r" b="b"/>
              <a:pathLst>
                <a:path w="18" h="22">
                  <a:moveTo>
                    <a:pt x="6" y="0"/>
                  </a:moveTo>
                  <a:lnTo>
                    <a:pt x="0" y="22"/>
                  </a:lnTo>
                  <a:lnTo>
                    <a:pt x="18" y="14"/>
                  </a:lnTo>
                  <a:lnTo>
                    <a:pt x="12" y="2"/>
                  </a:lnTo>
                  <a:lnTo>
                    <a:pt x="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7" name="Freeform 17"/>
            <p:cNvSpPr>
              <a:spLocks/>
            </p:cNvSpPr>
            <p:nvPr userDrawn="1"/>
          </p:nvSpPr>
          <p:spPr bwMode="black">
            <a:xfrm>
              <a:off x="6184900" y="2847975"/>
              <a:ext cx="73025" cy="123825"/>
            </a:xfrm>
            <a:custGeom>
              <a:avLst/>
              <a:gdLst>
                <a:gd name="T0" fmla="*/ 16 w 46"/>
                <a:gd name="T1" fmla="*/ 2 h 78"/>
                <a:gd name="T2" fmla="*/ 10 w 46"/>
                <a:gd name="T3" fmla="*/ 0 h 78"/>
                <a:gd name="T4" fmla="*/ 4 w 46"/>
                <a:gd name="T5" fmla="*/ 4 h 78"/>
                <a:gd name="T6" fmla="*/ 10 w 46"/>
                <a:gd name="T7" fmla="*/ 8 h 78"/>
                <a:gd name="T8" fmla="*/ 8 w 46"/>
                <a:gd name="T9" fmla="*/ 10 h 78"/>
                <a:gd name="T10" fmla="*/ 4 w 46"/>
                <a:gd name="T11" fmla="*/ 32 h 78"/>
                <a:gd name="T12" fmla="*/ 0 w 46"/>
                <a:gd name="T13" fmla="*/ 32 h 78"/>
                <a:gd name="T14" fmla="*/ 4 w 46"/>
                <a:gd name="T15" fmla="*/ 60 h 78"/>
                <a:gd name="T16" fmla="*/ 10 w 46"/>
                <a:gd name="T17" fmla="*/ 76 h 78"/>
                <a:gd name="T18" fmla="*/ 24 w 46"/>
                <a:gd name="T19" fmla="*/ 78 h 78"/>
                <a:gd name="T20" fmla="*/ 46 w 46"/>
                <a:gd name="T21" fmla="*/ 62 h 78"/>
                <a:gd name="T22" fmla="*/ 46 w 46"/>
                <a:gd name="T23" fmla="*/ 44 h 78"/>
                <a:gd name="T24" fmla="*/ 28 w 46"/>
                <a:gd name="T25" fmla="*/ 12 h 78"/>
                <a:gd name="T26" fmla="*/ 16 w 46"/>
                <a:gd name="T2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8">
                  <a:moveTo>
                    <a:pt x="16" y="2"/>
                  </a:moveTo>
                  <a:lnTo>
                    <a:pt x="10" y="0"/>
                  </a:lnTo>
                  <a:lnTo>
                    <a:pt x="4" y="4"/>
                  </a:lnTo>
                  <a:lnTo>
                    <a:pt x="10" y="8"/>
                  </a:lnTo>
                  <a:lnTo>
                    <a:pt x="8" y="10"/>
                  </a:lnTo>
                  <a:lnTo>
                    <a:pt x="4" y="32"/>
                  </a:lnTo>
                  <a:lnTo>
                    <a:pt x="0" y="32"/>
                  </a:lnTo>
                  <a:lnTo>
                    <a:pt x="4" y="60"/>
                  </a:lnTo>
                  <a:lnTo>
                    <a:pt x="10" y="76"/>
                  </a:lnTo>
                  <a:lnTo>
                    <a:pt x="24" y="78"/>
                  </a:lnTo>
                  <a:lnTo>
                    <a:pt x="46" y="62"/>
                  </a:lnTo>
                  <a:lnTo>
                    <a:pt x="46" y="44"/>
                  </a:lnTo>
                  <a:lnTo>
                    <a:pt x="28" y="12"/>
                  </a:lnTo>
                  <a:lnTo>
                    <a:pt x="16"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8" name="Freeform 18"/>
            <p:cNvSpPr>
              <a:spLocks/>
            </p:cNvSpPr>
            <p:nvPr userDrawn="1"/>
          </p:nvSpPr>
          <p:spPr bwMode="black">
            <a:xfrm>
              <a:off x="1801813" y="2581275"/>
              <a:ext cx="57150" cy="25400"/>
            </a:xfrm>
            <a:custGeom>
              <a:avLst/>
              <a:gdLst>
                <a:gd name="T0" fmla="*/ 0 w 36"/>
                <a:gd name="T1" fmla="*/ 8 h 16"/>
                <a:gd name="T2" fmla="*/ 6 w 36"/>
                <a:gd name="T3" fmla="*/ 16 h 16"/>
                <a:gd name="T4" fmla="*/ 22 w 36"/>
                <a:gd name="T5" fmla="*/ 16 h 16"/>
                <a:gd name="T6" fmla="*/ 36 w 36"/>
                <a:gd name="T7" fmla="*/ 10 h 16"/>
                <a:gd name="T8" fmla="*/ 32 w 36"/>
                <a:gd name="T9" fmla="*/ 0 h 16"/>
                <a:gd name="T10" fmla="*/ 4 w 36"/>
                <a:gd name="T11" fmla="*/ 0 h 16"/>
                <a:gd name="T12" fmla="*/ 0 w 3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0" y="8"/>
                  </a:moveTo>
                  <a:lnTo>
                    <a:pt x="6" y="16"/>
                  </a:lnTo>
                  <a:lnTo>
                    <a:pt x="22" y="16"/>
                  </a:lnTo>
                  <a:lnTo>
                    <a:pt x="36" y="10"/>
                  </a:lnTo>
                  <a:lnTo>
                    <a:pt x="32" y="0"/>
                  </a:lnTo>
                  <a:lnTo>
                    <a:pt x="4" y="0"/>
                  </a:ln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9" name="Freeform 19"/>
            <p:cNvSpPr>
              <a:spLocks/>
            </p:cNvSpPr>
            <p:nvPr userDrawn="1"/>
          </p:nvSpPr>
          <p:spPr bwMode="black">
            <a:xfrm>
              <a:off x="9086850" y="1311275"/>
              <a:ext cx="25400" cy="38100"/>
            </a:xfrm>
            <a:custGeom>
              <a:avLst/>
              <a:gdLst>
                <a:gd name="T0" fmla="*/ 14 w 16"/>
                <a:gd name="T1" fmla="*/ 0 h 24"/>
                <a:gd name="T2" fmla="*/ 0 w 16"/>
                <a:gd name="T3" fmla="*/ 24 h 24"/>
                <a:gd name="T4" fmla="*/ 16 w 16"/>
                <a:gd name="T5" fmla="*/ 14 h 24"/>
                <a:gd name="T6" fmla="*/ 14 w 16"/>
                <a:gd name="T7" fmla="*/ 0 h 24"/>
              </a:gdLst>
              <a:ahLst/>
              <a:cxnLst>
                <a:cxn ang="0">
                  <a:pos x="T0" y="T1"/>
                </a:cxn>
                <a:cxn ang="0">
                  <a:pos x="T2" y="T3"/>
                </a:cxn>
                <a:cxn ang="0">
                  <a:pos x="T4" y="T5"/>
                </a:cxn>
                <a:cxn ang="0">
                  <a:pos x="T6" y="T7"/>
                </a:cxn>
              </a:cxnLst>
              <a:rect l="0" t="0" r="r" b="b"/>
              <a:pathLst>
                <a:path w="16" h="24">
                  <a:moveTo>
                    <a:pt x="14" y="0"/>
                  </a:moveTo>
                  <a:lnTo>
                    <a:pt x="0" y="24"/>
                  </a:lnTo>
                  <a:lnTo>
                    <a:pt x="16" y="14"/>
                  </a:ln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0" name="Freeform 20"/>
            <p:cNvSpPr>
              <a:spLocks/>
            </p:cNvSpPr>
            <p:nvPr userDrawn="1"/>
          </p:nvSpPr>
          <p:spPr bwMode="black">
            <a:xfrm>
              <a:off x="8953500" y="1279525"/>
              <a:ext cx="38100" cy="15875"/>
            </a:xfrm>
            <a:custGeom>
              <a:avLst/>
              <a:gdLst>
                <a:gd name="T0" fmla="*/ 24 w 24"/>
                <a:gd name="T1" fmla="*/ 2 h 10"/>
                <a:gd name="T2" fmla="*/ 0 w 24"/>
                <a:gd name="T3" fmla="*/ 0 h 10"/>
                <a:gd name="T4" fmla="*/ 0 w 24"/>
                <a:gd name="T5" fmla="*/ 6 h 10"/>
                <a:gd name="T6" fmla="*/ 10 w 24"/>
                <a:gd name="T7" fmla="*/ 10 h 10"/>
                <a:gd name="T8" fmla="*/ 24 w 24"/>
                <a:gd name="T9" fmla="*/ 2 h 10"/>
              </a:gdLst>
              <a:ahLst/>
              <a:cxnLst>
                <a:cxn ang="0">
                  <a:pos x="T0" y="T1"/>
                </a:cxn>
                <a:cxn ang="0">
                  <a:pos x="T2" y="T3"/>
                </a:cxn>
                <a:cxn ang="0">
                  <a:pos x="T4" y="T5"/>
                </a:cxn>
                <a:cxn ang="0">
                  <a:pos x="T6" y="T7"/>
                </a:cxn>
                <a:cxn ang="0">
                  <a:pos x="T8" y="T9"/>
                </a:cxn>
              </a:cxnLst>
              <a:rect l="0" t="0" r="r" b="b"/>
              <a:pathLst>
                <a:path w="24" h="10">
                  <a:moveTo>
                    <a:pt x="24" y="2"/>
                  </a:moveTo>
                  <a:lnTo>
                    <a:pt x="0" y="0"/>
                  </a:lnTo>
                  <a:lnTo>
                    <a:pt x="0" y="6"/>
                  </a:lnTo>
                  <a:lnTo>
                    <a:pt x="10" y="10"/>
                  </a:lnTo>
                  <a:lnTo>
                    <a:pt x="2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1" name="Freeform 21"/>
            <p:cNvSpPr>
              <a:spLocks/>
            </p:cNvSpPr>
            <p:nvPr userDrawn="1"/>
          </p:nvSpPr>
          <p:spPr bwMode="black">
            <a:xfrm>
              <a:off x="234950" y="2063750"/>
              <a:ext cx="31750" cy="12700"/>
            </a:xfrm>
            <a:custGeom>
              <a:avLst/>
              <a:gdLst>
                <a:gd name="T0" fmla="*/ 4 w 20"/>
                <a:gd name="T1" fmla="*/ 8 h 8"/>
                <a:gd name="T2" fmla="*/ 20 w 20"/>
                <a:gd name="T3" fmla="*/ 6 h 8"/>
                <a:gd name="T4" fmla="*/ 0 w 20"/>
                <a:gd name="T5" fmla="*/ 0 h 8"/>
                <a:gd name="T6" fmla="*/ 4 w 20"/>
                <a:gd name="T7" fmla="*/ 8 h 8"/>
              </a:gdLst>
              <a:ahLst/>
              <a:cxnLst>
                <a:cxn ang="0">
                  <a:pos x="T0" y="T1"/>
                </a:cxn>
                <a:cxn ang="0">
                  <a:pos x="T2" y="T3"/>
                </a:cxn>
                <a:cxn ang="0">
                  <a:pos x="T4" y="T5"/>
                </a:cxn>
                <a:cxn ang="0">
                  <a:pos x="T6" y="T7"/>
                </a:cxn>
              </a:cxnLst>
              <a:rect l="0" t="0" r="r" b="b"/>
              <a:pathLst>
                <a:path w="20" h="8">
                  <a:moveTo>
                    <a:pt x="4" y="8"/>
                  </a:moveTo>
                  <a:lnTo>
                    <a:pt x="20" y="6"/>
                  </a:lnTo>
                  <a:lnTo>
                    <a:pt x="0" y="0"/>
                  </a:lnTo>
                  <a:lnTo>
                    <a:pt x="4"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2" name="Freeform 22"/>
            <p:cNvSpPr>
              <a:spLocks/>
            </p:cNvSpPr>
            <p:nvPr userDrawn="1"/>
          </p:nvSpPr>
          <p:spPr bwMode="black">
            <a:xfrm>
              <a:off x="1268413" y="2432050"/>
              <a:ext cx="339725" cy="114300"/>
            </a:xfrm>
            <a:custGeom>
              <a:avLst/>
              <a:gdLst>
                <a:gd name="T0" fmla="*/ 214 w 214"/>
                <a:gd name="T1" fmla="*/ 64 h 72"/>
                <a:gd name="T2" fmla="*/ 196 w 214"/>
                <a:gd name="T3" fmla="*/ 52 h 72"/>
                <a:gd name="T4" fmla="*/ 182 w 214"/>
                <a:gd name="T5" fmla="*/ 50 h 72"/>
                <a:gd name="T6" fmla="*/ 182 w 214"/>
                <a:gd name="T7" fmla="*/ 44 h 72"/>
                <a:gd name="T8" fmla="*/ 162 w 214"/>
                <a:gd name="T9" fmla="*/ 38 h 72"/>
                <a:gd name="T10" fmla="*/ 152 w 214"/>
                <a:gd name="T11" fmla="*/ 32 h 72"/>
                <a:gd name="T12" fmla="*/ 146 w 214"/>
                <a:gd name="T13" fmla="*/ 30 h 72"/>
                <a:gd name="T14" fmla="*/ 146 w 214"/>
                <a:gd name="T15" fmla="*/ 24 h 72"/>
                <a:gd name="T16" fmla="*/ 138 w 214"/>
                <a:gd name="T17" fmla="*/ 18 h 72"/>
                <a:gd name="T18" fmla="*/ 124 w 214"/>
                <a:gd name="T19" fmla="*/ 14 h 72"/>
                <a:gd name="T20" fmla="*/ 122 w 214"/>
                <a:gd name="T21" fmla="*/ 18 h 72"/>
                <a:gd name="T22" fmla="*/ 110 w 214"/>
                <a:gd name="T23" fmla="*/ 16 h 72"/>
                <a:gd name="T24" fmla="*/ 98 w 214"/>
                <a:gd name="T25" fmla="*/ 4 h 72"/>
                <a:gd name="T26" fmla="*/ 68 w 214"/>
                <a:gd name="T27" fmla="*/ 0 h 72"/>
                <a:gd name="T28" fmla="*/ 52 w 214"/>
                <a:gd name="T29" fmla="*/ 0 h 72"/>
                <a:gd name="T30" fmla="*/ 26 w 214"/>
                <a:gd name="T31" fmla="*/ 8 h 72"/>
                <a:gd name="T32" fmla="*/ 16 w 214"/>
                <a:gd name="T33" fmla="*/ 14 h 72"/>
                <a:gd name="T34" fmla="*/ 14 w 214"/>
                <a:gd name="T35" fmla="*/ 26 h 72"/>
                <a:gd name="T36" fmla="*/ 0 w 214"/>
                <a:gd name="T37" fmla="*/ 30 h 72"/>
                <a:gd name="T38" fmla="*/ 16 w 214"/>
                <a:gd name="T39" fmla="*/ 34 h 72"/>
                <a:gd name="T40" fmla="*/ 28 w 214"/>
                <a:gd name="T41" fmla="*/ 26 h 72"/>
                <a:gd name="T42" fmla="*/ 40 w 214"/>
                <a:gd name="T43" fmla="*/ 24 h 72"/>
                <a:gd name="T44" fmla="*/ 48 w 214"/>
                <a:gd name="T45" fmla="*/ 16 h 72"/>
                <a:gd name="T46" fmla="*/ 60 w 214"/>
                <a:gd name="T47" fmla="*/ 16 h 72"/>
                <a:gd name="T48" fmla="*/ 56 w 214"/>
                <a:gd name="T49" fmla="*/ 20 h 72"/>
                <a:gd name="T50" fmla="*/ 60 w 214"/>
                <a:gd name="T51" fmla="*/ 26 h 72"/>
                <a:gd name="T52" fmla="*/ 88 w 214"/>
                <a:gd name="T53" fmla="*/ 28 h 72"/>
                <a:gd name="T54" fmla="*/ 100 w 214"/>
                <a:gd name="T55" fmla="*/ 38 h 72"/>
                <a:gd name="T56" fmla="*/ 122 w 214"/>
                <a:gd name="T57" fmla="*/ 40 h 72"/>
                <a:gd name="T58" fmla="*/ 134 w 214"/>
                <a:gd name="T59" fmla="*/ 56 h 72"/>
                <a:gd name="T60" fmla="*/ 150 w 214"/>
                <a:gd name="T61" fmla="*/ 58 h 72"/>
                <a:gd name="T62" fmla="*/ 138 w 214"/>
                <a:gd name="T63" fmla="*/ 70 h 72"/>
                <a:gd name="T64" fmla="*/ 140 w 214"/>
                <a:gd name="T65" fmla="*/ 72 h 72"/>
                <a:gd name="T66" fmla="*/ 144 w 214"/>
                <a:gd name="T67" fmla="*/ 72 h 72"/>
                <a:gd name="T68" fmla="*/ 188 w 214"/>
                <a:gd name="T69" fmla="*/ 72 h 72"/>
                <a:gd name="T70" fmla="*/ 214 w 214"/>
                <a:gd name="T71"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72">
                  <a:moveTo>
                    <a:pt x="214" y="64"/>
                  </a:moveTo>
                  <a:lnTo>
                    <a:pt x="196" y="52"/>
                  </a:lnTo>
                  <a:lnTo>
                    <a:pt x="182" y="50"/>
                  </a:lnTo>
                  <a:lnTo>
                    <a:pt x="182" y="44"/>
                  </a:lnTo>
                  <a:lnTo>
                    <a:pt x="162" y="38"/>
                  </a:lnTo>
                  <a:lnTo>
                    <a:pt x="152" y="32"/>
                  </a:lnTo>
                  <a:lnTo>
                    <a:pt x="146" y="30"/>
                  </a:lnTo>
                  <a:lnTo>
                    <a:pt x="146" y="24"/>
                  </a:lnTo>
                  <a:lnTo>
                    <a:pt x="138" y="18"/>
                  </a:lnTo>
                  <a:lnTo>
                    <a:pt x="124" y="14"/>
                  </a:lnTo>
                  <a:lnTo>
                    <a:pt x="122" y="18"/>
                  </a:lnTo>
                  <a:lnTo>
                    <a:pt x="110" y="16"/>
                  </a:lnTo>
                  <a:lnTo>
                    <a:pt x="98" y="4"/>
                  </a:lnTo>
                  <a:lnTo>
                    <a:pt x="68" y="0"/>
                  </a:lnTo>
                  <a:lnTo>
                    <a:pt x="52" y="0"/>
                  </a:lnTo>
                  <a:lnTo>
                    <a:pt x="26" y="8"/>
                  </a:lnTo>
                  <a:lnTo>
                    <a:pt x="16" y="14"/>
                  </a:lnTo>
                  <a:lnTo>
                    <a:pt x="14" y="26"/>
                  </a:lnTo>
                  <a:lnTo>
                    <a:pt x="0" y="30"/>
                  </a:lnTo>
                  <a:lnTo>
                    <a:pt x="16" y="34"/>
                  </a:lnTo>
                  <a:lnTo>
                    <a:pt x="28" y="26"/>
                  </a:lnTo>
                  <a:lnTo>
                    <a:pt x="40" y="24"/>
                  </a:lnTo>
                  <a:lnTo>
                    <a:pt x="48" y="16"/>
                  </a:lnTo>
                  <a:lnTo>
                    <a:pt x="60" y="16"/>
                  </a:lnTo>
                  <a:lnTo>
                    <a:pt x="56" y="20"/>
                  </a:lnTo>
                  <a:lnTo>
                    <a:pt x="60" y="26"/>
                  </a:lnTo>
                  <a:lnTo>
                    <a:pt x="88" y="28"/>
                  </a:lnTo>
                  <a:lnTo>
                    <a:pt x="100" y="38"/>
                  </a:lnTo>
                  <a:lnTo>
                    <a:pt x="122" y="40"/>
                  </a:lnTo>
                  <a:lnTo>
                    <a:pt x="134" y="56"/>
                  </a:lnTo>
                  <a:lnTo>
                    <a:pt x="150" y="58"/>
                  </a:lnTo>
                  <a:lnTo>
                    <a:pt x="138" y="70"/>
                  </a:lnTo>
                  <a:lnTo>
                    <a:pt x="140" y="72"/>
                  </a:lnTo>
                  <a:lnTo>
                    <a:pt x="144" y="72"/>
                  </a:lnTo>
                  <a:lnTo>
                    <a:pt x="188" y="72"/>
                  </a:lnTo>
                  <a:lnTo>
                    <a:pt x="214"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3" name="Freeform 23"/>
            <p:cNvSpPr>
              <a:spLocks/>
            </p:cNvSpPr>
            <p:nvPr userDrawn="1"/>
          </p:nvSpPr>
          <p:spPr bwMode="black">
            <a:xfrm>
              <a:off x="1325563" y="2476500"/>
              <a:ext cx="25400" cy="22225"/>
            </a:xfrm>
            <a:custGeom>
              <a:avLst/>
              <a:gdLst>
                <a:gd name="T0" fmla="*/ 0 w 16"/>
                <a:gd name="T1" fmla="*/ 14 h 14"/>
                <a:gd name="T2" fmla="*/ 16 w 16"/>
                <a:gd name="T3" fmla="*/ 12 h 14"/>
                <a:gd name="T4" fmla="*/ 12 w 16"/>
                <a:gd name="T5" fmla="*/ 0 h 14"/>
                <a:gd name="T6" fmla="*/ 6 w 16"/>
                <a:gd name="T7" fmla="*/ 0 h 14"/>
                <a:gd name="T8" fmla="*/ 0 w 16"/>
                <a:gd name="T9" fmla="*/ 14 h 14"/>
              </a:gdLst>
              <a:ahLst/>
              <a:cxnLst>
                <a:cxn ang="0">
                  <a:pos x="T0" y="T1"/>
                </a:cxn>
                <a:cxn ang="0">
                  <a:pos x="T2" y="T3"/>
                </a:cxn>
                <a:cxn ang="0">
                  <a:pos x="T4" y="T5"/>
                </a:cxn>
                <a:cxn ang="0">
                  <a:pos x="T6" y="T7"/>
                </a:cxn>
                <a:cxn ang="0">
                  <a:pos x="T8" y="T9"/>
                </a:cxn>
              </a:cxnLst>
              <a:rect l="0" t="0" r="r" b="b"/>
              <a:pathLst>
                <a:path w="16" h="14">
                  <a:moveTo>
                    <a:pt x="0" y="14"/>
                  </a:moveTo>
                  <a:lnTo>
                    <a:pt x="16" y="12"/>
                  </a:lnTo>
                  <a:lnTo>
                    <a:pt x="12" y="0"/>
                  </a:lnTo>
                  <a:lnTo>
                    <a:pt x="6" y="0"/>
                  </a:lnTo>
                  <a:lnTo>
                    <a:pt x="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4" name="Freeform 24"/>
            <p:cNvSpPr>
              <a:spLocks noEditPoints="1"/>
            </p:cNvSpPr>
            <p:nvPr userDrawn="1"/>
          </p:nvSpPr>
          <p:spPr bwMode="black">
            <a:xfrm>
              <a:off x="1592263" y="2530475"/>
              <a:ext cx="187325" cy="88900"/>
            </a:xfrm>
            <a:custGeom>
              <a:avLst/>
              <a:gdLst>
                <a:gd name="T0" fmla="*/ 18 w 118"/>
                <a:gd name="T1" fmla="*/ 42 h 56"/>
                <a:gd name="T2" fmla="*/ 32 w 118"/>
                <a:gd name="T3" fmla="*/ 46 h 56"/>
                <a:gd name="T4" fmla="*/ 42 w 118"/>
                <a:gd name="T5" fmla="*/ 42 h 56"/>
                <a:gd name="T6" fmla="*/ 48 w 118"/>
                <a:gd name="T7" fmla="*/ 46 h 56"/>
                <a:gd name="T8" fmla="*/ 56 w 118"/>
                <a:gd name="T9" fmla="*/ 56 h 56"/>
                <a:gd name="T10" fmla="*/ 68 w 118"/>
                <a:gd name="T11" fmla="*/ 40 h 56"/>
                <a:gd name="T12" fmla="*/ 72 w 118"/>
                <a:gd name="T13" fmla="*/ 46 h 56"/>
                <a:gd name="T14" fmla="*/ 92 w 118"/>
                <a:gd name="T15" fmla="*/ 38 h 56"/>
                <a:gd name="T16" fmla="*/ 112 w 118"/>
                <a:gd name="T17" fmla="*/ 42 h 56"/>
                <a:gd name="T18" fmla="*/ 118 w 118"/>
                <a:gd name="T19" fmla="*/ 32 h 56"/>
                <a:gd name="T20" fmla="*/ 108 w 118"/>
                <a:gd name="T21" fmla="*/ 22 h 56"/>
                <a:gd name="T22" fmla="*/ 100 w 118"/>
                <a:gd name="T23" fmla="*/ 22 h 56"/>
                <a:gd name="T24" fmla="*/ 104 w 118"/>
                <a:gd name="T25" fmla="*/ 18 h 56"/>
                <a:gd name="T26" fmla="*/ 90 w 118"/>
                <a:gd name="T27" fmla="*/ 16 h 56"/>
                <a:gd name="T28" fmla="*/ 86 w 118"/>
                <a:gd name="T29" fmla="*/ 10 h 56"/>
                <a:gd name="T30" fmla="*/ 70 w 118"/>
                <a:gd name="T31" fmla="*/ 4 h 56"/>
                <a:gd name="T32" fmla="*/ 52 w 118"/>
                <a:gd name="T33" fmla="*/ 6 h 56"/>
                <a:gd name="T34" fmla="*/ 52 w 118"/>
                <a:gd name="T35" fmla="*/ 4 h 56"/>
                <a:gd name="T36" fmla="*/ 50 w 118"/>
                <a:gd name="T37" fmla="*/ 6 h 56"/>
                <a:gd name="T38" fmla="*/ 46 w 118"/>
                <a:gd name="T39" fmla="*/ 6 h 56"/>
                <a:gd name="T40" fmla="*/ 46 w 118"/>
                <a:gd name="T41" fmla="*/ 6 h 56"/>
                <a:gd name="T42" fmla="*/ 40 w 118"/>
                <a:gd name="T43" fmla="*/ 8 h 56"/>
                <a:gd name="T44" fmla="*/ 34 w 118"/>
                <a:gd name="T45" fmla="*/ 6 h 56"/>
                <a:gd name="T46" fmla="*/ 34 w 118"/>
                <a:gd name="T47" fmla="*/ 4 h 56"/>
                <a:gd name="T48" fmla="*/ 30 w 118"/>
                <a:gd name="T49" fmla="*/ 0 h 56"/>
                <a:gd name="T50" fmla="*/ 28 w 118"/>
                <a:gd name="T51" fmla="*/ 4 h 56"/>
                <a:gd name="T52" fmla="*/ 12 w 118"/>
                <a:gd name="T53" fmla="*/ 12 h 56"/>
                <a:gd name="T54" fmla="*/ 28 w 118"/>
                <a:gd name="T55" fmla="*/ 16 h 56"/>
                <a:gd name="T56" fmla="*/ 28 w 118"/>
                <a:gd name="T57" fmla="*/ 24 h 56"/>
                <a:gd name="T58" fmla="*/ 28 w 118"/>
                <a:gd name="T59" fmla="*/ 24 h 56"/>
                <a:gd name="T60" fmla="*/ 18 w 118"/>
                <a:gd name="T61" fmla="*/ 24 h 56"/>
                <a:gd name="T62" fmla="*/ 22 w 118"/>
                <a:gd name="T63" fmla="*/ 30 h 56"/>
                <a:gd name="T64" fmla="*/ 24 w 118"/>
                <a:gd name="T65" fmla="*/ 32 h 56"/>
                <a:gd name="T66" fmla="*/ 0 w 118"/>
                <a:gd name="T67" fmla="*/ 30 h 56"/>
                <a:gd name="T68" fmla="*/ 0 w 118"/>
                <a:gd name="T69" fmla="*/ 36 h 56"/>
                <a:gd name="T70" fmla="*/ 12 w 118"/>
                <a:gd name="T71" fmla="*/ 48 h 56"/>
                <a:gd name="T72" fmla="*/ 18 w 118"/>
                <a:gd name="T73" fmla="*/ 42 h 56"/>
                <a:gd name="T74" fmla="*/ 36 w 118"/>
                <a:gd name="T75" fmla="*/ 32 h 56"/>
                <a:gd name="T76" fmla="*/ 36 w 118"/>
                <a:gd name="T77" fmla="*/ 32 h 56"/>
                <a:gd name="T78" fmla="*/ 34 w 118"/>
                <a:gd name="T79" fmla="*/ 32 h 56"/>
                <a:gd name="T80" fmla="*/ 34 w 118"/>
                <a:gd name="T81" fmla="*/ 30 h 56"/>
                <a:gd name="T82" fmla="*/ 36 w 118"/>
                <a:gd name="T8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56">
                  <a:moveTo>
                    <a:pt x="18" y="42"/>
                  </a:moveTo>
                  <a:lnTo>
                    <a:pt x="32" y="46"/>
                  </a:lnTo>
                  <a:lnTo>
                    <a:pt x="42" y="42"/>
                  </a:lnTo>
                  <a:lnTo>
                    <a:pt x="48" y="46"/>
                  </a:lnTo>
                  <a:lnTo>
                    <a:pt x="56" y="56"/>
                  </a:lnTo>
                  <a:lnTo>
                    <a:pt x="68" y="40"/>
                  </a:lnTo>
                  <a:lnTo>
                    <a:pt x="72" y="46"/>
                  </a:lnTo>
                  <a:lnTo>
                    <a:pt x="92" y="38"/>
                  </a:lnTo>
                  <a:lnTo>
                    <a:pt x="112" y="42"/>
                  </a:lnTo>
                  <a:lnTo>
                    <a:pt x="118" y="32"/>
                  </a:lnTo>
                  <a:lnTo>
                    <a:pt x="108" y="22"/>
                  </a:lnTo>
                  <a:lnTo>
                    <a:pt x="100" y="22"/>
                  </a:lnTo>
                  <a:lnTo>
                    <a:pt x="104" y="18"/>
                  </a:lnTo>
                  <a:lnTo>
                    <a:pt x="90" y="16"/>
                  </a:lnTo>
                  <a:lnTo>
                    <a:pt x="86" y="10"/>
                  </a:lnTo>
                  <a:lnTo>
                    <a:pt x="70" y="4"/>
                  </a:lnTo>
                  <a:lnTo>
                    <a:pt x="52" y="6"/>
                  </a:lnTo>
                  <a:lnTo>
                    <a:pt x="52" y="4"/>
                  </a:lnTo>
                  <a:lnTo>
                    <a:pt x="50" y="6"/>
                  </a:lnTo>
                  <a:lnTo>
                    <a:pt x="46" y="6"/>
                  </a:lnTo>
                  <a:lnTo>
                    <a:pt x="46" y="6"/>
                  </a:lnTo>
                  <a:lnTo>
                    <a:pt x="40" y="8"/>
                  </a:lnTo>
                  <a:lnTo>
                    <a:pt x="34" y="6"/>
                  </a:lnTo>
                  <a:lnTo>
                    <a:pt x="34" y="4"/>
                  </a:lnTo>
                  <a:lnTo>
                    <a:pt x="30" y="0"/>
                  </a:lnTo>
                  <a:lnTo>
                    <a:pt x="28" y="4"/>
                  </a:lnTo>
                  <a:lnTo>
                    <a:pt x="12" y="12"/>
                  </a:lnTo>
                  <a:lnTo>
                    <a:pt x="28" y="16"/>
                  </a:lnTo>
                  <a:lnTo>
                    <a:pt x="28" y="24"/>
                  </a:lnTo>
                  <a:lnTo>
                    <a:pt x="28" y="24"/>
                  </a:lnTo>
                  <a:lnTo>
                    <a:pt x="18" y="24"/>
                  </a:lnTo>
                  <a:lnTo>
                    <a:pt x="22" y="30"/>
                  </a:lnTo>
                  <a:lnTo>
                    <a:pt x="24" y="32"/>
                  </a:lnTo>
                  <a:lnTo>
                    <a:pt x="0" y="30"/>
                  </a:lnTo>
                  <a:lnTo>
                    <a:pt x="0" y="36"/>
                  </a:lnTo>
                  <a:lnTo>
                    <a:pt x="12" y="48"/>
                  </a:lnTo>
                  <a:lnTo>
                    <a:pt x="18" y="42"/>
                  </a:lnTo>
                  <a:close/>
                  <a:moveTo>
                    <a:pt x="36" y="32"/>
                  </a:moveTo>
                  <a:lnTo>
                    <a:pt x="36" y="32"/>
                  </a:lnTo>
                  <a:lnTo>
                    <a:pt x="34" y="32"/>
                  </a:lnTo>
                  <a:lnTo>
                    <a:pt x="34" y="30"/>
                  </a:lnTo>
                  <a:lnTo>
                    <a:pt x="3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5" name="Freeform 25"/>
            <p:cNvSpPr>
              <a:spLocks/>
            </p:cNvSpPr>
            <p:nvPr userDrawn="1"/>
          </p:nvSpPr>
          <p:spPr bwMode="black">
            <a:xfrm>
              <a:off x="1468438" y="2578100"/>
              <a:ext cx="79375" cy="34925"/>
            </a:xfrm>
            <a:custGeom>
              <a:avLst/>
              <a:gdLst>
                <a:gd name="T0" fmla="*/ 12 w 50"/>
                <a:gd name="T1" fmla="*/ 0 h 22"/>
                <a:gd name="T2" fmla="*/ 0 w 50"/>
                <a:gd name="T3" fmla="*/ 8 h 22"/>
                <a:gd name="T4" fmla="*/ 16 w 50"/>
                <a:gd name="T5" fmla="*/ 20 h 22"/>
                <a:gd name="T6" fmla="*/ 28 w 50"/>
                <a:gd name="T7" fmla="*/ 22 h 22"/>
                <a:gd name="T8" fmla="*/ 36 w 50"/>
                <a:gd name="T9" fmla="*/ 18 h 22"/>
                <a:gd name="T10" fmla="*/ 50 w 50"/>
                <a:gd name="T11" fmla="*/ 18 h 22"/>
                <a:gd name="T12" fmla="*/ 44 w 50"/>
                <a:gd name="T13" fmla="*/ 8 h 22"/>
                <a:gd name="T14" fmla="*/ 28 w 50"/>
                <a:gd name="T15" fmla="*/ 2 h 22"/>
                <a:gd name="T16" fmla="*/ 12 w 50"/>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2">
                  <a:moveTo>
                    <a:pt x="12" y="0"/>
                  </a:moveTo>
                  <a:lnTo>
                    <a:pt x="0" y="8"/>
                  </a:lnTo>
                  <a:lnTo>
                    <a:pt x="16" y="20"/>
                  </a:lnTo>
                  <a:lnTo>
                    <a:pt x="28" y="22"/>
                  </a:lnTo>
                  <a:lnTo>
                    <a:pt x="36" y="18"/>
                  </a:lnTo>
                  <a:lnTo>
                    <a:pt x="50" y="18"/>
                  </a:lnTo>
                  <a:lnTo>
                    <a:pt x="44" y="8"/>
                  </a:lnTo>
                  <a:lnTo>
                    <a:pt x="28" y="2"/>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6" name="Freeform 26"/>
            <p:cNvSpPr>
              <a:spLocks/>
            </p:cNvSpPr>
            <p:nvPr userDrawn="1"/>
          </p:nvSpPr>
          <p:spPr bwMode="black">
            <a:xfrm>
              <a:off x="282575" y="2241550"/>
              <a:ext cx="9525" cy="12700"/>
            </a:xfrm>
            <a:custGeom>
              <a:avLst/>
              <a:gdLst>
                <a:gd name="T0" fmla="*/ 0 w 6"/>
                <a:gd name="T1" fmla="*/ 2 h 8"/>
                <a:gd name="T2" fmla="*/ 2 w 6"/>
                <a:gd name="T3" fmla="*/ 8 h 8"/>
                <a:gd name="T4" fmla="*/ 6 w 6"/>
                <a:gd name="T5" fmla="*/ 6 h 8"/>
                <a:gd name="T6" fmla="*/ 6 w 6"/>
                <a:gd name="T7" fmla="*/ 0 h 8"/>
                <a:gd name="T8" fmla="*/ 2 w 6"/>
                <a:gd name="T9" fmla="*/ 0 h 8"/>
                <a:gd name="T10" fmla="*/ 0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0" y="2"/>
                  </a:moveTo>
                  <a:lnTo>
                    <a:pt x="2" y="8"/>
                  </a:lnTo>
                  <a:lnTo>
                    <a:pt x="6" y="6"/>
                  </a:lnTo>
                  <a:lnTo>
                    <a:pt x="6" y="0"/>
                  </a:lnTo>
                  <a:lnTo>
                    <a:pt x="2"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7" name="Freeform 27"/>
            <p:cNvSpPr>
              <a:spLocks/>
            </p:cNvSpPr>
            <p:nvPr userDrawn="1"/>
          </p:nvSpPr>
          <p:spPr bwMode="black">
            <a:xfrm>
              <a:off x="1455738" y="2314575"/>
              <a:ext cx="41275" cy="15875"/>
            </a:xfrm>
            <a:custGeom>
              <a:avLst/>
              <a:gdLst>
                <a:gd name="T0" fmla="*/ 0 w 26"/>
                <a:gd name="T1" fmla="*/ 2 h 10"/>
                <a:gd name="T2" fmla="*/ 0 w 26"/>
                <a:gd name="T3" fmla="*/ 8 h 10"/>
                <a:gd name="T4" fmla="*/ 26 w 26"/>
                <a:gd name="T5" fmla="*/ 10 h 10"/>
                <a:gd name="T6" fmla="*/ 20 w 26"/>
                <a:gd name="T7" fmla="*/ 0 h 10"/>
                <a:gd name="T8" fmla="*/ 0 w 26"/>
                <a:gd name="T9" fmla="*/ 2 h 10"/>
              </a:gdLst>
              <a:ahLst/>
              <a:cxnLst>
                <a:cxn ang="0">
                  <a:pos x="T0" y="T1"/>
                </a:cxn>
                <a:cxn ang="0">
                  <a:pos x="T2" y="T3"/>
                </a:cxn>
                <a:cxn ang="0">
                  <a:pos x="T4" y="T5"/>
                </a:cxn>
                <a:cxn ang="0">
                  <a:pos x="T6" y="T7"/>
                </a:cxn>
                <a:cxn ang="0">
                  <a:pos x="T8" y="T9"/>
                </a:cxn>
              </a:cxnLst>
              <a:rect l="0" t="0" r="r" b="b"/>
              <a:pathLst>
                <a:path w="26" h="10">
                  <a:moveTo>
                    <a:pt x="0" y="2"/>
                  </a:moveTo>
                  <a:lnTo>
                    <a:pt x="0" y="8"/>
                  </a:lnTo>
                  <a:lnTo>
                    <a:pt x="26" y="10"/>
                  </a:lnTo>
                  <a:lnTo>
                    <a:pt x="20"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8" name="Freeform 28"/>
            <p:cNvSpPr>
              <a:spLocks/>
            </p:cNvSpPr>
            <p:nvPr userDrawn="1"/>
          </p:nvSpPr>
          <p:spPr bwMode="black">
            <a:xfrm>
              <a:off x="1611313" y="2489200"/>
              <a:ext cx="28575" cy="25400"/>
            </a:xfrm>
            <a:custGeom>
              <a:avLst/>
              <a:gdLst>
                <a:gd name="T0" fmla="*/ 16 w 18"/>
                <a:gd name="T1" fmla="*/ 10 h 16"/>
                <a:gd name="T2" fmla="*/ 18 w 18"/>
                <a:gd name="T3" fmla="*/ 0 h 16"/>
                <a:gd name="T4" fmla="*/ 0 w 18"/>
                <a:gd name="T5" fmla="*/ 6 h 16"/>
                <a:gd name="T6" fmla="*/ 0 w 18"/>
                <a:gd name="T7" fmla="*/ 16 h 16"/>
                <a:gd name="T8" fmla="*/ 16 w 18"/>
                <a:gd name="T9" fmla="*/ 10 h 16"/>
              </a:gdLst>
              <a:ahLst/>
              <a:cxnLst>
                <a:cxn ang="0">
                  <a:pos x="T0" y="T1"/>
                </a:cxn>
                <a:cxn ang="0">
                  <a:pos x="T2" y="T3"/>
                </a:cxn>
                <a:cxn ang="0">
                  <a:pos x="T4" y="T5"/>
                </a:cxn>
                <a:cxn ang="0">
                  <a:pos x="T6" y="T7"/>
                </a:cxn>
                <a:cxn ang="0">
                  <a:pos x="T8" y="T9"/>
                </a:cxn>
              </a:cxnLst>
              <a:rect l="0" t="0" r="r" b="b"/>
              <a:pathLst>
                <a:path w="18" h="16">
                  <a:moveTo>
                    <a:pt x="16" y="10"/>
                  </a:moveTo>
                  <a:lnTo>
                    <a:pt x="18" y="0"/>
                  </a:lnTo>
                  <a:lnTo>
                    <a:pt x="0" y="6"/>
                  </a:lnTo>
                  <a:lnTo>
                    <a:pt x="0" y="16"/>
                  </a:lnTo>
                  <a:lnTo>
                    <a:pt x="16"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9" name="Freeform 29"/>
            <p:cNvSpPr>
              <a:spLocks/>
            </p:cNvSpPr>
            <p:nvPr userDrawn="1"/>
          </p:nvSpPr>
          <p:spPr bwMode="black">
            <a:xfrm>
              <a:off x="1547813" y="2384425"/>
              <a:ext cx="25400" cy="25400"/>
            </a:xfrm>
            <a:custGeom>
              <a:avLst/>
              <a:gdLst>
                <a:gd name="T0" fmla="*/ 16 w 16"/>
                <a:gd name="T1" fmla="*/ 16 h 16"/>
                <a:gd name="T2" fmla="*/ 12 w 16"/>
                <a:gd name="T3" fmla="*/ 8 h 16"/>
                <a:gd name="T4" fmla="*/ 4 w 16"/>
                <a:gd name="T5" fmla="*/ 0 h 16"/>
                <a:gd name="T6" fmla="*/ 0 w 16"/>
                <a:gd name="T7" fmla="*/ 2 h 16"/>
                <a:gd name="T8" fmla="*/ 8 w 16"/>
                <a:gd name="T9" fmla="*/ 16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2" y="8"/>
                  </a:lnTo>
                  <a:lnTo>
                    <a:pt x="4" y="0"/>
                  </a:lnTo>
                  <a:lnTo>
                    <a:pt x="0" y="2"/>
                  </a:lnTo>
                  <a:lnTo>
                    <a:pt x="8" y="16"/>
                  </a:lnTo>
                  <a:lnTo>
                    <a:pt x="1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0" name="Freeform 30"/>
            <p:cNvSpPr>
              <a:spLocks/>
            </p:cNvSpPr>
            <p:nvPr userDrawn="1"/>
          </p:nvSpPr>
          <p:spPr bwMode="black">
            <a:xfrm>
              <a:off x="1528763" y="2355850"/>
              <a:ext cx="15875" cy="44450"/>
            </a:xfrm>
            <a:custGeom>
              <a:avLst/>
              <a:gdLst>
                <a:gd name="T0" fmla="*/ 0 w 10"/>
                <a:gd name="T1" fmla="*/ 16 h 28"/>
                <a:gd name="T2" fmla="*/ 10 w 10"/>
                <a:gd name="T3" fmla="*/ 28 h 28"/>
                <a:gd name="T4" fmla="*/ 8 w 10"/>
                <a:gd name="T5" fmla="*/ 0 h 28"/>
                <a:gd name="T6" fmla="*/ 0 w 10"/>
                <a:gd name="T7" fmla="*/ 16 h 28"/>
              </a:gdLst>
              <a:ahLst/>
              <a:cxnLst>
                <a:cxn ang="0">
                  <a:pos x="T0" y="T1"/>
                </a:cxn>
                <a:cxn ang="0">
                  <a:pos x="T2" y="T3"/>
                </a:cxn>
                <a:cxn ang="0">
                  <a:pos x="T4" y="T5"/>
                </a:cxn>
                <a:cxn ang="0">
                  <a:pos x="T6" y="T7"/>
                </a:cxn>
              </a:cxnLst>
              <a:rect l="0" t="0" r="r" b="b"/>
              <a:pathLst>
                <a:path w="10" h="28">
                  <a:moveTo>
                    <a:pt x="0" y="16"/>
                  </a:moveTo>
                  <a:lnTo>
                    <a:pt x="10" y="28"/>
                  </a:lnTo>
                  <a:lnTo>
                    <a:pt x="8"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1" name="Freeform 31"/>
            <p:cNvSpPr>
              <a:spLocks/>
            </p:cNvSpPr>
            <p:nvPr userDrawn="1"/>
          </p:nvSpPr>
          <p:spPr bwMode="black">
            <a:xfrm>
              <a:off x="1484313" y="2390775"/>
              <a:ext cx="15875" cy="38100"/>
            </a:xfrm>
            <a:custGeom>
              <a:avLst/>
              <a:gdLst>
                <a:gd name="T0" fmla="*/ 10 w 10"/>
                <a:gd name="T1" fmla="*/ 0 h 24"/>
                <a:gd name="T2" fmla="*/ 0 w 10"/>
                <a:gd name="T3" fmla="*/ 12 h 24"/>
                <a:gd name="T4" fmla="*/ 10 w 10"/>
                <a:gd name="T5" fmla="*/ 24 h 24"/>
                <a:gd name="T6" fmla="*/ 10 w 10"/>
                <a:gd name="T7" fmla="*/ 0 h 24"/>
              </a:gdLst>
              <a:ahLst/>
              <a:cxnLst>
                <a:cxn ang="0">
                  <a:pos x="T0" y="T1"/>
                </a:cxn>
                <a:cxn ang="0">
                  <a:pos x="T2" y="T3"/>
                </a:cxn>
                <a:cxn ang="0">
                  <a:pos x="T4" y="T5"/>
                </a:cxn>
                <a:cxn ang="0">
                  <a:pos x="T6" y="T7"/>
                </a:cxn>
              </a:cxnLst>
              <a:rect l="0" t="0" r="r" b="b"/>
              <a:pathLst>
                <a:path w="10" h="24">
                  <a:moveTo>
                    <a:pt x="10" y="0"/>
                  </a:moveTo>
                  <a:lnTo>
                    <a:pt x="0" y="12"/>
                  </a:lnTo>
                  <a:lnTo>
                    <a:pt x="10" y="2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2" name="Freeform 32"/>
            <p:cNvSpPr>
              <a:spLocks/>
            </p:cNvSpPr>
            <p:nvPr userDrawn="1"/>
          </p:nvSpPr>
          <p:spPr bwMode="black">
            <a:xfrm>
              <a:off x="1468438" y="2365375"/>
              <a:ext cx="25400" cy="38100"/>
            </a:xfrm>
            <a:custGeom>
              <a:avLst/>
              <a:gdLst>
                <a:gd name="T0" fmla="*/ 10 w 16"/>
                <a:gd name="T1" fmla="*/ 4 h 24"/>
                <a:gd name="T2" fmla="*/ 6 w 16"/>
                <a:gd name="T3" fmla="*/ 0 h 24"/>
                <a:gd name="T4" fmla="*/ 0 w 16"/>
                <a:gd name="T5" fmla="*/ 14 h 24"/>
                <a:gd name="T6" fmla="*/ 14 w 16"/>
                <a:gd name="T7" fmla="*/ 24 h 24"/>
                <a:gd name="T8" fmla="*/ 16 w 16"/>
                <a:gd name="T9" fmla="*/ 14 h 24"/>
                <a:gd name="T10" fmla="*/ 10 w 16"/>
                <a:gd name="T11" fmla="*/ 4 h 24"/>
              </a:gdLst>
              <a:ahLst/>
              <a:cxnLst>
                <a:cxn ang="0">
                  <a:pos x="T0" y="T1"/>
                </a:cxn>
                <a:cxn ang="0">
                  <a:pos x="T2" y="T3"/>
                </a:cxn>
                <a:cxn ang="0">
                  <a:pos x="T4" y="T5"/>
                </a:cxn>
                <a:cxn ang="0">
                  <a:pos x="T6" y="T7"/>
                </a:cxn>
                <a:cxn ang="0">
                  <a:pos x="T8" y="T9"/>
                </a:cxn>
                <a:cxn ang="0">
                  <a:pos x="T10" y="T11"/>
                </a:cxn>
              </a:cxnLst>
              <a:rect l="0" t="0" r="r" b="b"/>
              <a:pathLst>
                <a:path w="16" h="24">
                  <a:moveTo>
                    <a:pt x="10" y="4"/>
                  </a:moveTo>
                  <a:lnTo>
                    <a:pt x="6" y="0"/>
                  </a:lnTo>
                  <a:lnTo>
                    <a:pt x="0" y="14"/>
                  </a:lnTo>
                  <a:lnTo>
                    <a:pt x="14" y="24"/>
                  </a:lnTo>
                  <a:lnTo>
                    <a:pt x="16" y="14"/>
                  </a:lnTo>
                  <a:lnTo>
                    <a:pt x="1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3" name="Freeform 33"/>
            <p:cNvSpPr>
              <a:spLocks/>
            </p:cNvSpPr>
            <p:nvPr userDrawn="1"/>
          </p:nvSpPr>
          <p:spPr bwMode="black">
            <a:xfrm>
              <a:off x="1500188" y="2314575"/>
              <a:ext cx="15875" cy="34925"/>
            </a:xfrm>
            <a:custGeom>
              <a:avLst/>
              <a:gdLst>
                <a:gd name="T0" fmla="*/ 10 w 10"/>
                <a:gd name="T1" fmla="*/ 12 h 22"/>
                <a:gd name="T2" fmla="*/ 8 w 10"/>
                <a:gd name="T3" fmla="*/ 0 h 22"/>
                <a:gd name="T4" fmla="*/ 0 w 10"/>
                <a:gd name="T5" fmla="*/ 12 h 22"/>
                <a:gd name="T6" fmla="*/ 4 w 10"/>
                <a:gd name="T7" fmla="*/ 22 h 22"/>
                <a:gd name="T8" fmla="*/ 10 w 10"/>
                <a:gd name="T9" fmla="*/ 22 h 22"/>
                <a:gd name="T10" fmla="*/ 10 w 10"/>
                <a:gd name="T11" fmla="*/ 12 h 22"/>
              </a:gdLst>
              <a:ahLst/>
              <a:cxnLst>
                <a:cxn ang="0">
                  <a:pos x="T0" y="T1"/>
                </a:cxn>
                <a:cxn ang="0">
                  <a:pos x="T2" y="T3"/>
                </a:cxn>
                <a:cxn ang="0">
                  <a:pos x="T4" y="T5"/>
                </a:cxn>
                <a:cxn ang="0">
                  <a:pos x="T6" y="T7"/>
                </a:cxn>
                <a:cxn ang="0">
                  <a:pos x="T8" y="T9"/>
                </a:cxn>
                <a:cxn ang="0">
                  <a:pos x="T10" y="T11"/>
                </a:cxn>
              </a:cxnLst>
              <a:rect l="0" t="0" r="r" b="b"/>
              <a:pathLst>
                <a:path w="10" h="22">
                  <a:moveTo>
                    <a:pt x="10" y="12"/>
                  </a:moveTo>
                  <a:lnTo>
                    <a:pt x="8" y="0"/>
                  </a:lnTo>
                  <a:lnTo>
                    <a:pt x="0" y="12"/>
                  </a:lnTo>
                  <a:lnTo>
                    <a:pt x="4" y="22"/>
                  </a:lnTo>
                  <a:lnTo>
                    <a:pt x="10" y="22"/>
                  </a:lnTo>
                  <a:lnTo>
                    <a:pt x="1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4" name="Freeform 34"/>
            <p:cNvSpPr>
              <a:spLocks/>
            </p:cNvSpPr>
            <p:nvPr userDrawn="1"/>
          </p:nvSpPr>
          <p:spPr bwMode="black">
            <a:xfrm>
              <a:off x="1592263" y="2444750"/>
              <a:ext cx="22225" cy="22225"/>
            </a:xfrm>
            <a:custGeom>
              <a:avLst/>
              <a:gdLst>
                <a:gd name="T0" fmla="*/ 0 w 14"/>
                <a:gd name="T1" fmla="*/ 4 h 14"/>
                <a:gd name="T2" fmla="*/ 4 w 14"/>
                <a:gd name="T3" fmla="*/ 8 h 14"/>
                <a:gd name="T4" fmla="*/ 4 w 14"/>
                <a:gd name="T5" fmla="*/ 14 h 14"/>
                <a:gd name="T6" fmla="*/ 10 w 14"/>
                <a:gd name="T7" fmla="*/ 14 h 14"/>
                <a:gd name="T8" fmla="*/ 14 w 14"/>
                <a:gd name="T9" fmla="*/ 2 h 14"/>
                <a:gd name="T10" fmla="*/ 2 w 14"/>
                <a:gd name="T11" fmla="*/ 0 h 14"/>
                <a:gd name="T12" fmla="*/ 0 w 14"/>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0" y="4"/>
                  </a:moveTo>
                  <a:lnTo>
                    <a:pt x="4" y="8"/>
                  </a:lnTo>
                  <a:lnTo>
                    <a:pt x="4" y="14"/>
                  </a:lnTo>
                  <a:lnTo>
                    <a:pt x="10" y="14"/>
                  </a:lnTo>
                  <a:lnTo>
                    <a:pt x="14" y="2"/>
                  </a:lnTo>
                  <a:lnTo>
                    <a:pt x="2" y="0"/>
                  </a:ln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5" name="Freeform 35"/>
            <p:cNvSpPr>
              <a:spLocks/>
            </p:cNvSpPr>
            <p:nvPr userDrawn="1"/>
          </p:nvSpPr>
          <p:spPr bwMode="black">
            <a:xfrm>
              <a:off x="1773238" y="860425"/>
              <a:ext cx="22225" cy="31750"/>
            </a:xfrm>
            <a:custGeom>
              <a:avLst/>
              <a:gdLst>
                <a:gd name="T0" fmla="*/ 14 w 14"/>
                <a:gd name="T1" fmla="*/ 10 h 20"/>
                <a:gd name="T2" fmla="*/ 14 w 14"/>
                <a:gd name="T3" fmla="*/ 0 h 20"/>
                <a:gd name="T4" fmla="*/ 2 w 14"/>
                <a:gd name="T5" fmla="*/ 6 h 20"/>
                <a:gd name="T6" fmla="*/ 0 w 14"/>
                <a:gd name="T7" fmla="*/ 20 h 20"/>
                <a:gd name="T8" fmla="*/ 14 w 14"/>
                <a:gd name="T9" fmla="*/ 10 h 20"/>
              </a:gdLst>
              <a:ahLst/>
              <a:cxnLst>
                <a:cxn ang="0">
                  <a:pos x="T0" y="T1"/>
                </a:cxn>
                <a:cxn ang="0">
                  <a:pos x="T2" y="T3"/>
                </a:cxn>
                <a:cxn ang="0">
                  <a:pos x="T4" y="T5"/>
                </a:cxn>
                <a:cxn ang="0">
                  <a:pos x="T6" y="T7"/>
                </a:cxn>
                <a:cxn ang="0">
                  <a:pos x="T8" y="T9"/>
                </a:cxn>
              </a:cxnLst>
              <a:rect l="0" t="0" r="r" b="b"/>
              <a:pathLst>
                <a:path w="14" h="20">
                  <a:moveTo>
                    <a:pt x="14" y="10"/>
                  </a:moveTo>
                  <a:lnTo>
                    <a:pt x="14" y="0"/>
                  </a:lnTo>
                  <a:lnTo>
                    <a:pt x="2" y="6"/>
                  </a:lnTo>
                  <a:lnTo>
                    <a:pt x="0" y="20"/>
                  </a:lnTo>
                  <a:lnTo>
                    <a:pt x="1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6" name="Freeform 36"/>
            <p:cNvSpPr>
              <a:spLocks/>
            </p:cNvSpPr>
            <p:nvPr userDrawn="1"/>
          </p:nvSpPr>
          <p:spPr bwMode="black">
            <a:xfrm>
              <a:off x="1414463" y="749300"/>
              <a:ext cx="34925" cy="63500"/>
            </a:xfrm>
            <a:custGeom>
              <a:avLst/>
              <a:gdLst>
                <a:gd name="T0" fmla="*/ 22 w 22"/>
                <a:gd name="T1" fmla="*/ 6 h 40"/>
                <a:gd name="T2" fmla="*/ 6 w 22"/>
                <a:gd name="T3" fmla="*/ 0 h 40"/>
                <a:gd name="T4" fmla="*/ 4 w 22"/>
                <a:gd name="T5" fmla="*/ 2 h 40"/>
                <a:gd name="T6" fmla="*/ 0 w 22"/>
                <a:gd name="T7" fmla="*/ 8 h 40"/>
                <a:gd name="T8" fmla="*/ 0 w 22"/>
                <a:gd name="T9" fmla="*/ 28 h 40"/>
                <a:gd name="T10" fmla="*/ 12 w 22"/>
                <a:gd name="T11" fmla="*/ 40 h 40"/>
                <a:gd name="T12" fmla="*/ 22 w 22"/>
                <a:gd name="T13" fmla="*/ 6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2" y="6"/>
                  </a:moveTo>
                  <a:lnTo>
                    <a:pt x="6" y="0"/>
                  </a:lnTo>
                  <a:lnTo>
                    <a:pt x="4" y="2"/>
                  </a:lnTo>
                  <a:lnTo>
                    <a:pt x="0" y="8"/>
                  </a:lnTo>
                  <a:lnTo>
                    <a:pt x="0" y="28"/>
                  </a:lnTo>
                  <a:lnTo>
                    <a:pt x="12" y="40"/>
                  </a:lnTo>
                  <a:lnTo>
                    <a:pt x="22"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7" name="Freeform 37"/>
            <p:cNvSpPr>
              <a:spLocks/>
            </p:cNvSpPr>
            <p:nvPr userDrawn="1"/>
          </p:nvSpPr>
          <p:spPr bwMode="black">
            <a:xfrm>
              <a:off x="1306513" y="714375"/>
              <a:ext cx="66675" cy="63500"/>
            </a:xfrm>
            <a:custGeom>
              <a:avLst/>
              <a:gdLst>
                <a:gd name="T0" fmla="*/ 0 w 42"/>
                <a:gd name="T1" fmla="*/ 40 h 40"/>
                <a:gd name="T2" fmla="*/ 16 w 42"/>
                <a:gd name="T3" fmla="*/ 36 h 40"/>
                <a:gd name="T4" fmla="*/ 38 w 42"/>
                <a:gd name="T5" fmla="*/ 14 h 40"/>
                <a:gd name="T6" fmla="*/ 42 w 42"/>
                <a:gd name="T7" fmla="*/ 2 h 40"/>
                <a:gd name="T8" fmla="*/ 28 w 42"/>
                <a:gd name="T9" fmla="*/ 0 h 40"/>
                <a:gd name="T10" fmla="*/ 12 w 42"/>
                <a:gd name="T11" fmla="*/ 10 h 40"/>
                <a:gd name="T12" fmla="*/ 0 w 4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0" y="40"/>
                  </a:moveTo>
                  <a:lnTo>
                    <a:pt x="16" y="36"/>
                  </a:lnTo>
                  <a:lnTo>
                    <a:pt x="38" y="14"/>
                  </a:lnTo>
                  <a:lnTo>
                    <a:pt x="42" y="2"/>
                  </a:lnTo>
                  <a:lnTo>
                    <a:pt x="28" y="0"/>
                  </a:lnTo>
                  <a:lnTo>
                    <a:pt x="12" y="1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8" name="Freeform 38"/>
            <p:cNvSpPr>
              <a:spLocks/>
            </p:cNvSpPr>
            <p:nvPr userDrawn="1"/>
          </p:nvSpPr>
          <p:spPr bwMode="black">
            <a:xfrm>
              <a:off x="1852613" y="790575"/>
              <a:ext cx="34925" cy="31750"/>
            </a:xfrm>
            <a:custGeom>
              <a:avLst/>
              <a:gdLst>
                <a:gd name="T0" fmla="*/ 0 w 22"/>
                <a:gd name="T1" fmla="*/ 10 h 20"/>
                <a:gd name="T2" fmla="*/ 20 w 22"/>
                <a:gd name="T3" fmla="*/ 20 h 20"/>
                <a:gd name="T4" fmla="*/ 22 w 22"/>
                <a:gd name="T5" fmla="*/ 8 h 20"/>
                <a:gd name="T6" fmla="*/ 14 w 22"/>
                <a:gd name="T7" fmla="*/ 0 h 20"/>
                <a:gd name="T8" fmla="*/ 0 w 22"/>
                <a:gd name="T9" fmla="*/ 10 h 20"/>
              </a:gdLst>
              <a:ahLst/>
              <a:cxnLst>
                <a:cxn ang="0">
                  <a:pos x="T0" y="T1"/>
                </a:cxn>
                <a:cxn ang="0">
                  <a:pos x="T2" y="T3"/>
                </a:cxn>
                <a:cxn ang="0">
                  <a:pos x="T4" y="T5"/>
                </a:cxn>
                <a:cxn ang="0">
                  <a:pos x="T6" y="T7"/>
                </a:cxn>
                <a:cxn ang="0">
                  <a:pos x="T8" y="T9"/>
                </a:cxn>
              </a:cxnLst>
              <a:rect l="0" t="0" r="r" b="b"/>
              <a:pathLst>
                <a:path w="22" h="20">
                  <a:moveTo>
                    <a:pt x="0" y="10"/>
                  </a:moveTo>
                  <a:lnTo>
                    <a:pt x="20" y="20"/>
                  </a:lnTo>
                  <a:lnTo>
                    <a:pt x="22" y="8"/>
                  </a:lnTo>
                  <a:lnTo>
                    <a:pt x="14"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9" name="Freeform 39"/>
            <p:cNvSpPr>
              <a:spLocks/>
            </p:cNvSpPr>
            <p:nvPr userDrawn="1"/>
          </p:nvSpPr>
          <p:spPr bwMode="black">
            <a:xfrm>
              <a:off x="1881188" y="1422400"/>
              <a:ext cx="98425" cy="47625"/>
            </a:xfrm>
            <a:custGeom>
              <a:avLst/>
              <a:gdLst>
                <a:gd name="T0" fmla="*/ 56 w 62"/>
                <a:gd name="T1" fmla="*/ 16 h 30"/>
                <a:gd name="T2" fmla="*/ 44 w 62"/>
                <a:gd name="T3" fmla="*/ 10 h 30"/>
                <a:gd name="T4" fmla="*/ 16 w 62"/>
                <a:gd name="T5" fmla="*/ 0 h 30"/>
                <a:gd name="T6" fmla="*/ 0 w 62"/>
                <a:gd name="T7" fmla="*/ 6 h 30"/>
                <a:gd name="T8" fmla="*/ 22 w 62"/>
                <a:gd name="T9" fmla="*/ 16 h 30"/>
                <a:gd name="T10" fmla="*/ 24 w 62"/>
                <a:gd name="T11" fmla="*/ 22 h 30"/>
                <a:gd name="T12" fmla="*/ 48 w 62"/>
                <a:gd name="T13" fmla="*/ 30 h 30"/>
                <a:gd name="T14" fmla="*/ 62 w 62"/>
                <a:gd name="T15" fmla="*/ 28 h 30"/>
                <a:gd name="T16" fmla="*/ 56 w 62"/>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0">
                  <a:moveTo>
                    <a:pt x="56" y="16"/>
                  </a:moveTo>
                  <a:lnTo>
                    <a:pt x="44" y="10"/>
                  </a:lnTo>
                  <a:lnTo>
                    <a:pt x="16" y="0"/>
                  </a:lnTo>
                  <a:lnTo>
                    <a:pt x="0" y="6"/>
                  </a:lnTo>
                  <a:lnTo>
                    <a:pt x="22" y="16"/>
                  </a:lnTo>
                  <a:lnTo>
                    <a:pt x="24" y="22"/>
                  </a:lnTo>
                  <a:lnTo>
                    <a:pt x="48" y="30"/>
                  </a:lnTo>
                  <a:lnTo>
                    <a:pt x="62" y="28"/>
                  </a:lnTo>
                  <a:lnTo>
                    <a:pt x="5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0" name="Freeform 40"/>
            <p:cNvSpPr>
              <a:spLocks/>
            </p:cNvSpPr>
            <p:nvPr userDrawn="1"/>
          </p:nvSpPr>
          <p:spPr bwMode="black">
            <a:xfrm>
              <a:off x="1576388" y="336550"/>
              <a:ext cx="50800" cy="38100"/>
            </a:xfrm>
            <a:custGeom>
              <a:avLst/>
              <a:gdLst>
                <a:gd name="T0" fmla="*/ 32 w 32"/>
                <a:gd name="T1" fmla="*/ 22 h 24"/>
                <a:gd name="T2" fmla="*/ 12 w 32"/>
                <a:gd name="T3" fmla="*/ 0 h 24"/>
                <a:gd name="T4" fmla="*/ 0 w 32"/>
                <a:gd name="T5" fmla="*/ 10 h 24"/>
                <a:gd name="T6" fmla="*/ 8 w 32"/>
                <a:gd name="T7" fmla="*/ 24 h 24"/>
                <a:gd name="T8" fmla="*/ 32 w 32"/>
                <a:gd name="T9" fmla="*/ 22 h 24"/>
              </a:gdLst>
              <a:ahLst/>
              <a:cxnLst>
                <a:cxn ang="0">
                  <a:pos x="T0" y="T1"/>
                </a:cxn>
                <a:cxn ang="0">
                  <a:pos x="T2" y="T3"/>
                </a:cxn>
                <a:cxn ang="0">
                  <a:pos x="T4" y="T5"/>
                </a:cxn>
                <a:cxn ang="0">
                  <a:pos x="T6" y="T7"/>
                </a:cxn>
                <a:cxn ang="0">
                  <a:pos x="T8" y="T9"/>
                </a:cxn>
              </a:cxnLst>
              <a:rect l="0" t="0" r="r" b="b"/>
              <a:pathLst>
                <a:path w="32" h="24">
                  <a:moveTo>
                    <a:pt x="32" y="22"/>
                  </a:moveTo>
                  <a:lnTo>
                    <a:pt x="12" y="0"/>
                  </a:lnTo>
                  <a:lnTo>
                    <a:pt x="0" y="10"/>
                  </a:lnTo>
                  <a:lnTo>
                    <a:pt x="8" y="24"/>
                  </a:lnTo>
                  <a:lnTo>
                    <a:pt x="32"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1" name="Freeform 41"/>
            <p:cNvSpPr>
              <a:spLocks/>
            </p:cNvSpPr>
            <p:nvPr userDrawn="1"/>
          </p:nvSpPr>
          <p:spPr bwMode="black">
            <a:xfrm>
              <a:off x="1503363" y="323850"/>
              <a:ext cx="73025" cy="92075"/>
            </a:xfrm>
            <a:custGeom>
              <a:avLst/>
              <a:gdLst>
                <a:gd name="T0" fmla="*/ 46 w 46"/>
                <a:gd name="T1" fmla="*/ 44 h 58"/>
                <a:gd name="T2" fmla="*/ 46 w 46"/>
                <a:gd name="T3" fmla="*/ 18 h 58"/>
                <a:gd name="T4" fmla="*/ 42 w 46"/>
                <a:gd name="T5" fmla="*/ 6 h 58"/>
                <a:gd name="T6" fmla="*/ 18 w 46"/>
                <a:gd name="T7" fmla="*/ 0 h 58"/>
                <a:gd name="T8" fmla="*/ 2 w 46"/>
                <a:gd name="T9" fmla="*/ 26 h 58"/>
                <a:gd name="T10" fmla="*/ 0 w 46"/>
                <a:gd name="T11" fmla="*/ 40 h 58"/>
                <a:gd name="T12" fmla="*/ 6 w 46"/>
                <a:gd name="T13" fmla="*/ 58 h 58"/>
                <a:gd name="T14" fmla="*/ 34 w 46"/>
                <a:gd name="T15" fmla="*/ 58 h 58"/>
                <a:gd name="T16" fmla="*/ 46 w 46"/>
                <a:gd name="T17"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8">
                  <a:moveTo>
                    <a:pt x="46" y="44"/>
                  </a:moveTo>
                  <a:lnTo>
                    <a:pt x="46" y="18"/>
                  </a:lnTo>
                  <a:lnTo>
                    <a:pt x="42" y="6"/>
                  </a:lnTo>
                  <a:lnTo>
                    <a:pt x="18" y="0"/>
                  </a:lnTo>
                  <a:lnTo>
                    <a:pt x="2" y="26"/>
                  </a:lnTo>
                  <a:lnTo>
                    <a:pt x="0" y="40"/>
                  </a:lnTo>
                  <a:lnTo>
                    <a:pt x="6" y="58"/>
                  </a:lnTo>
                  <a:lnTo>
                    <a:pt x="34" y="58"/>
                  </a:lnTo>
                  <a:lnTo>
                    <a:pt x="46" y="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2" name="Freeform 42"/>
            <p:cNvSpPr>
              <a:spLocks/>
            </p:cNvSpPr>
            <p:nvPr userDrawn="1"/>
          </p:nvSpPr>
          <p:spPr bwMode="black">
            <a:xfrm>
              <a:off x="1204913" y="514350"/>
              <a:ext cx="222250" cy="196850"/>
            </a:xfrm>
            <a:custGeom>
              <a:avLst/>
              <a:gdLst>
                <a:gd name="T0" fmla="*/ 140 w 140"/>
                <a:gd name="T1" fmla="*/ 94 h 124"/>
                <a:gd name="T2" fmla="*/ 122 w 140"/>
                <a:gd name="T3" fmla="*/ 76 h 124"/>
                <a:gd name="T4" fmla="*/ 110 w 140"/>
                <a:gd name="T5" fmla="*/ 76 h 124"/>
                <a:gd name="T6" fmla="*/ 104 w 140"/>
                <a:gd name="T7" fmla="*/ 54 h 124"/>
                <a:gd name="T8" fmla="*/ 64 w 140"/>
                <a:gd name="T9" fmla="*/ 28 h 124"/>
                <a:gd name="T10" fmla="*/ 64 w 140"/>
                <a:gd name="T11" fmla="*/ 24 h 124"/>
                <a:gd name="T12" fmla="*/ 56 w 140"/>
                <a:gd name="T13" fmla="*/ 16 h 124"/>
                <a:gd name="T14" fmla="*/ 48 w 140"/>
                <a:gd name="T15" fmla="*/ 22 h 124"/>
                <a:gd name="T16" fmla="*/ 46 w 140"/>
                <a:gd name="T17" fmla="*/ 10 h 124"/>
                <a:gd name="T18" fmla="*/ 42 w 140"/>
                <a:gd name="T19" fmla="*/ 0 h 124"/>
                <a:gd name="T20" fmla="*/ 28 w 140"/>
                <a:gd name="T21" fmla="*/ 4 h 124"/>
                <a:gd name="T22" fmla="*/ 22 w 140"/>
                <a:gd name="T23" fmla="*/ 20 h 124"/>
                <a:gd name="T24" fmla="*/ 18 w 140"/>
                <a:gd name="T25" fmla="*/ 60 h 124"/>
                <a:gd name="T26" fmla="*/ 20 w 140"/>
                <a:gd name="T27" fmla="*/ 74 h 124"/>
                <a:gd name="T28" fmla="*/ 6 w 140"/>
                <a:gd name="T29" fmla="*/ 86 h 124"/>
                <a:gd name="T30" fmla="*/ 0 w 140"/>
                <a:gd name="T31" fmla="*/ 98 h 124"/>
                <a:gd name="T32" fmla="*/ 6 w 140"/>
                <a:gd name="T33" fmla="*/ 106 h 124"/>
                <a:gd name="T34" fmla="*/ 30 w 140"/>
                <a:gd name="T35" fmla="*/ 98 h 124"/>
                <a:gd name="T36" fmla="*/ 30 w 140"/>
                <a:gd name="T37" fmla="*/ 114 h 124"/>
                <a:gd name="T38" fmla="*/ 40 w 140"/>
                <a:gd name="T39" fmla="*/ 124 h 124"/>
                <a:gd name="T40" fmla="*/ 72 w 140"/>
                <a:gd name="T41" fmla="*/ 94 h 124"/>
                <a:gd name="T42" fmla="*/ 74 w 140"/>
                <a:gd name="T43" fmla="*/ 82 h 124"/>
                <a:gd name="T44" fmla="*/ 80 w 140"/>
                <a:gd name="T45" fmla="*/ 80 h 124"/>
                <a:gd name="T46" fmla="*/ 78 w 140"/>
                <a:gd name="T47" fmla="*/ 86 h 124"/>
                <a:gd name="T48" fmla="*/ 92 w 140"/>
                <a:gd name="T49" fmla="*/ 88 h 124"/>
                <a:gd name="T50" fmla="*/ 92 w 140"/>
                <a:gd name="T51" fmla="*/ 98 h 124"/>
                <a:gd name="T52" fmla="*/ 118 w 140"/>
                <a:gd name="T53" fmla="*/ 110 h 124"/>
                <a:gd name="T54" fmla="*/ 140 w 140"/>
                <a:gd name="T55" fmla="*/ 9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0" h="124">
                  <a:moveTo>
                    <a:pt x="140" y="94"/>
                  </a:moveTo>
                  <a:lnTo>
                    <a:pt x="122" y="76"/>
                  </a:lnTo>
                  <a:lnTo>
                    <a:pt x="110" y="76"/>
                  </a:lnTo>
                  <a:lnTo>
                    <a:pt x="104" y="54"/>
                  </a:lnTo>
                  <a:lnTo>
                    <a:pt x="64" y="28"/>
                  </a:lnTo>
                  <a:lnTo>
                    <a:pt x="64" y="24"/>
                  </a:lnTo>
                  <a:lnTo>
                    <a:pt x="56" y="16"/>
                  </a:lnTo>
                  <a:lnTo>
                    <a:pt x="48" y="22"/>
                  </a:lnTo>
                  <a:lnTo>
                    <a:pt x="46" y="10"/>
                  </a:lnTo>
                  <a:lnTo>
                    <a:pt x="42" y="0"/>
                  </a:lnTo>
                  <a:lnTo>
                    <a:pt x="28" y="4"/>
                  </a:lnTo>
                  <a:lnTo>
                    <a:pt x="22" y="20"/>
                  </a:lnTo>
                  <a:lnTo>
                    <a:pt x="18" y="60"/>
                  </a:lnTo>
                  <a:lnTo>
                    <a:pt x="20" y="74"/>
                  </a:lnTo>
                  <a:lnTo>
                    <a:pt x="6" y="86"/>
                  </a:lnTo>
                  <a:lnTo>
                    <a:pt x="0" y="98"/>
                  </a:lnTo>
                  <a:lnTo>
                    <a:pt x="6" y="106"/>
                  </a:lnTo>
                  <a:lnTo>
                    <a:pt x="30" y="98"/>
                  </a:lnTo>
                  <a:lnTo>
                    <a:pt x="30" y="114"/>
                  </a:lnTo>
                  <a:lnTo>
                    <a:pt x="40" y="124"/>
                  </a:lnTo>
                  <a:lnTo>
                    <a:pt x="72" y="94"/>
                  </a:lnTo>
                  <a:lnTo>
                    <a:pt x="74" y="82"/>
                  </a:lnTo>
                  <a:lnTo>
                    <a:pt x="80" y="80"/>
                  </a:lnTo>
                  <a:lnTo>
                    <a:pt x="78" y="86"/>
                  </a:lnTo>
                  <a:lnTo>
                    <a:pt x="92" y="88"/>
                  </a:lnTo>
                  <a:lnTo>
                    <a:pt x="92" y="98"/>
                  </a:lnTo>
                  <a:lnTo>
                    <a:pt x="118" y="110"/>
                  </a:lnTo>
                  <a:lnTo>
                    <a:pt x="140" y="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3" name="Freeform 43"/>
            <p:cNvSpPr>
              <a:spLocks/>
            </p:cNvSpPr>
            <p:nvPr userDrawn="1"/>
          </p:nvSpPr>
          <p:spPr bwMode="black">
            <a:xfrm>
              <a:off x="1890713" y="1555750"/>
              <a:ext cx="82550" cy="53975"/>
            </a:xfrm>
            <a:custGeom>
              <a:avLst/>
              <a:gdLst>
                <a:gd name="T0" fmla="*/ 8 w 52"/>
                <a:gd name="T1" fmla="*/ 0 h 34"/>
                <a:gd name="T2" fmla="*/ 0 w 52"/>
                <a:gd name="T3" fmla="*/ 10 h 34"/>
                <a:gd name="T4" fmla="*/ 18 w 52"/>
                <a:gd name="T5" fmla="*/ 26 h 34"/>
                <a:gd name="T6" fmla="*/ 26 w 52"/>
                <a:gd name="T7" fmla="*/ 24 h 34"/>
                <a:gd name="T8" fmla="*/ 36 w 52"/>
                <a:gd name="T9" fmla="*/ 34 h 34"/>
                <a:gd name="T10" fmla="*/ 52 w 52"/>
                <a:gd name="T11" fmla="*/ 16 h 34"/>
                <a:gd name="T12" fmla="*/ 16 w 52"/>
                <a:gd name="T13" fmla="*/ 12 h 34"/>
                <a:gd name="T14" fmla="*/ 12 w 52"/>
                <a:gd name="T15" fmla="*/ 6 h 34"/>
                <a:gd name="T16" fmla="*/ 12 w 52"/>
                <a:gd name="T17" fmla="*/ 2 h 34"/>
                <a:gd name="T18" fmla="*/ 8 w 52"/>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4">
                  <a:moveTo>
                    <a:pt x="8" y="0"/>
                  </a:moveTo>
                  <a:lnTo>
                    <a:pt x="0" y="10"/>
                  </a:lnTo>
                  <a:lnTo>
                    <a:pt x="18" y="26"/>
                  </a:lnTo>
                  <a:lnTo>
                    <a:pt x="26" y="24"/>
                  </a:lnTo>
                  <a:lnTo>
                    <a:pt x="36" y="34"/>
                  </a:lnTo>
                  <a:lnTo>
                    <a:pt x="52" y="16"/>
                  </a:lnTo>
                  <a:lnTo>
                    <a:pt x="16" y="12"/>
                  </a:lnTo>
                  <a:lnTo>
                    <a:pt x="12" y="6"/>
                  </a:lnTo>
                  <a:lnTo>
                    <a:pt x="12" y="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4" name="Freeform 44"/>
            <p:cNvSpPr>
              <a:spLocks/>
            </p:cNvSpPr>
            <p:nvPr userDrawn="1"/>
          </p:nvSpPr>
          <p:spPr bwMode="black">
            <a:xfrm>
              <a:off x="1465263" y="682625"/>
              <a:ext cx="38100" cy="31750"/>
            </a:xfrm>
            <a:custGeom>
              <a:avLst/>
              <a:gdLst>
                <a:gd name="T0" fmla="*/ 24 w 24"/>
                <a:gd name="T1" fmla="*/ 12 h 20"/>
                <a:gd name="T2" fmla="*/ 20 w 24"/>
                <a:gd name="T3" fmla="*/ 0 h 20"/>
                <a:gd name="T4" fmla="*/ 0 w 24"/>
                <a:gd name="T5" fmla="*/ 0 h 20"/>
                <a:gd name="T6" fmla="*/ 16 w 24"/>
                <a:gd name="T7" fmla="*/ 20 h 20"/>
                <a:gd name="T8" fmla="*/ 24 w 24"/>
                <a:gd name="T9" fmla="*/ 12 h 20"/>
              </a:gdLst>
              <a:ahLst/>
              <a:cxnLst>
                <a:cxn ang="0">
                  <a:pos x="T0" y="T1"/>
                </a:cxn>
                <a:cxn ang="0">
                  <a:pos x="T2" y="T3"/>
                </a:cxn>
                <a:cxn ang="0">
                  <a:pos x="T4" y="T5"/>
                </a:cxn>
                <a:cxn ang="0">
                  <a:pos x="T6" y="T7"/>
                </a:cxn>
                <a:cxn ang="0">
                  <a:pos x="T8" y="T9"/>
                </a:cxn>
              </a:cxnLst>
              <a:rect l="0" t="0" r="r" b="b"/>
              <a:pathLst>
                <a:path w="24" h="20">
                  <a:moveTo>
                    <a:pt x="24" y="12"/>
                  </a:moveTo>
                  <a:lnTo>
                    <a:pt x="20" y="0"/>
                  </a:lnTo>
                  <a:lnTo>
                    <a:pt x="0" y="0"/>
                  </a:lnTo>
                  <a:lnTo>
                    <a:pt x="16" y="20"/>
                  </a:lnTo>
                  <a:lnTo>
                    <a:pt x="2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5" name="Freeform 45"/>
            <p:cNvSpPr>
              <a:spLocks/>
            </p:cNvSpPr>
            <p:nvPr userDrawn="1"/>
          </p:nvSpPr>
          <p:spPr bwMode="black">
            <a:xfrm>
              <a:off x="1433513" y="238125"/>
              <a:ext cx="47625" cy="53975"/>
            </a:xfrm>
            <a:custGeom>
              <a:avLst/>
              <a:gdLst>
                <a:gd name="T0" fmla="*/ 26 w 30"/>
                <a:gd name="T1" fmla="*/ 14 h 34"/>
                <a:gd name="T2" fmla="*/ 26 w 30"/>
                <a:gd name="T3" fmla="*/ 12 h 34"/>
                <a:gd name="T4" fmla="*/ 28 w 30"/>
                <a:gd name="T5" fmla="*/ 12 h 34"/>
                <a:gd name="T6" fmla="*/ 30 w 30"/>
                <a:gd name="T7" fmla="*/ 0 h 34"/>
                <a:gd name="T8" fmla="*/ 18 w 30"/>
                <a:gd name="T9" fmla="*/ 0 h 34"/>
                <a:gd name="T10" fmla="*/ 18 w 30"/>
                <a:gd name="T11" fmla="*/ 4 h 34"/>
                <a:gd name="T12" fmla="*/ 0 w 30"/>
                <a:gd name="T13" fmla="*/ 34 h 34"/>
                <a:gd name="T14" fmla="*/ 18 w 30"/>
                <a:gd name="T15" fmla="*/ 24 h 34"/>
                <a:gd name="T16" fmla="*/ 26 w 30"/>
                <a:gd name="T1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4">
                  <a:moveTo>
                    <a:pt x="26" y="14"/>
                  </a:moveTo>
                  <a:lnTo>
                    <a:pt x="26" y="12"/>
                  </a:lnTo>
                  <a:lnTo>
                    <a:pt x="28" y="12"/>
                  </a:lnTo>
                  <a:lnTo>
                    <a:pt x="30" y="0"/>
                  </a:lnTo>
                  <a:lnTo>
                    <a:pt x="18" y="0"/>
                  </a:lnTo>
                  <a:lnTo>
                    <a:pt x="18" y="4"/>
                  </a:lnTo>
                  <a:lnTo>
                    <a:pt x="0" y="34"/>
                  </a:lnTo>
                  <a:lnTo>
                    <a:pt x="18" y="24"/>
                  </a:lnTo>
                  <a:lnTo>
                    <a:pt x="2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6" name="Freeform 46"/>
            <p:cNvSpPr>
              <a:spLocks/>
            </p:cNvSpPr>
            <p:nvPr userDrawn="1"/>
          </p:nvSpPr>
          <p:spPr bwMode="black">
            <a:xfrm>
              <a:off x="5097463" y="3502025"/>
              <a:ext cx="222250" cy="434975"/>
            </a:xfrm>
            <a:custGeom>
              <a:avLst/>
              <a:gdLst>
                <a:gd name="T0" fmla="*/ 114 w 140"/>
                <a:gd name="T1" fmla="*/ 0 h 274"/>
                <a:gd name="T2" fmla="*/ 104 w 140"/>
                <a:gd name="T3" fmla="*/ 8 h 274"/>
                <a:gd name="T4" fmla="*/ 104 w 140"/>
                <a:gd name="T5" fmla="*/ 24 h 274"/>
                <a:gd name="T6" fmla="*/ 98 w 140"/>
                <a:gd name="T7" fmla="*/ 24 h 274"/>
                <a:gd name="T8" fmla="*/ 96 w 140"/>
                <a:gd name="T9" fmla="*/ 30 h 274"/>
                <a:gd name="T10" fmla="*/ 86 w 140"/>
                <a:gd name="T11" fmla="*/ 30 h 274"/>
                <a:gd name="T12" fmla="*/ 88 w 140"/>
                <a:gd name="T13" fmla="*/ 40 h 274"/>
                <a:gd name="T14" fmla="*/ 82 w 140"/>
                <a:gd name="T15" fmla="*/ 48 h 274"/>
                <a:gd name="T16" fmla="*/ 82 w 140"/>
                <a:gd name="T17" fmla="*/ 48 h 274"/>
                <a:gd name="T18" fmla="*/ 76 w 140"/>
                <a:gd name="T19" fmla="*/ 54 h 274"/>
                <a:gd name="T20" fmla="*/ 72 w 140"/>
                <a:gd name="T21" fmla="*/ 60 h 274"/>
                <a:gd name="T22" fmla="*/ 72 w 140"/>
                <a:gd name="T23" fmla="*/ 60 h 274"/>
                <a:gd name="T24" fmla="*/ 60 w 140"/>
                <a:gd name="T25" fmla="*/ 70 h 274"/>
                <a:gd name="T26" fmla="*/ 62 w 140"/>
                <a:gd name="T27" fmla="*/ 78 h 274"/>
                <a:gd name="T28" fmla="*/ 56 w 140"/>
                <a:gd name="T29" fmla="*/ 70 h 274"/>
                <a:gd name="T30" fmla="*/ 42 w 140"/>
                <a:gd name="T31" fmla="*/ 78 h 274"/>
                <a:gd name="T32" fmla="*/ 40 w 140"/>
                <a:gd name="T33" fmla="*/ 76 h 274"/>
                <a:gd name="T34" fmla="*/ 22 w 140"/>
                <a:gd name="T35" fmla="*/ 82 h 274"/>
                <a:gd name="T36" fmla="*/ 22 w 140"/>
                <a:gd name="T37" fmla="*/ 84 h 274"/>
                <a:gd name="T38" fmla="*/ 22 w 140"/>
                <a:gd name="T39" fmla="*/ 88 h 274"/>
                <a:gd name="T40" fmla="*/ 12 w 140"/>
                <a:gd name="T41" fmla="*/ 108 h 274"/>
                <a:gd name="T42" fmla="*/ 24 w 140"/>
                <a:gd name="T43" fmla="*/ 152 h 274"/>
                <a:gd name="T44" fmla="*/ 0 w 140"/>
                <a:gd name="T45" fmla="*/ 194 h 274"/>
                <a:gd name="T46" fmla="*/ 2 w 140"/>
                <a:gd name="T47" fmla="*/ 212 h 274"/>
                <a:gd name="T48" fmla="*/ 10 w 140"/>
                <a:gd name="T49" fmla="*/ 228 h 274"/>
                <a:gd name="T50" fmla="*/ 12 w 140"/>
                <a:gd name="T51" fmla="*/ 252 h 274"/>
                <a:gd name="T52" fmla="*/ 18 w 140"/>
                <a:gd name="T53" fmla="*/ 260 h 274"/>
                <a:gd name="T54" fmla="*/ 40 w 140"/>
                <a:gd name="T55" fmla="*/ 274 h 274"/>
                <a:gd name="T56" fmla="*/ 56 w 140"/>
                <a:gd name="T57" fmla="*/ 266 h 274"/>
                <a:gd name="T58" fmla="*/ 70 w 140"/>
                <a:gd name="T59" fmla="*/ 264 h 274"/>
                <a:gd name="T60" fmla="*/ 80 w 140"/>
                <a:gd name="T61" fmla="*/ 252 h 274"/>
                <a:gd name="T62" fmla="*/ 118 w 140"/>
                <a:gd name="T63" fmla="*/ 132 h 274"/>
                <a:gd name="T64" fmla="*/ 122 w 140"/>
                <a:gd name="T65" fmla="*/ 102 h 274"/>
                <a:gd name="T66" fmla="*/ 128 w 140"/>
                <a:gd name="T67" fmla="*/ 90 h 274"/>
                <a:gd name="T68" fmla="*/ 128 w 140"/>
                <a:gd name="T69" fmla="*/ 72 h 274"/>
                <a:gd name="T70" fmla="*/ 132 w 140"/>
                <a:gd name="T71" fmla="*/ 80 h 274"/>
                <a:gd name="T72" fmla="*/ 136 w 140"/>
                <a:gd name="T73" fmla="*/ 80 h 274"/>
                <a:gd name="T74" fmla="*/ 140 w 140"/>
                <a:gd name="T75" fmla="*/ 68 h 274"/>
                <a:gd name="T76" fmla="*/ 128 w 140"/>
                <a:gd name="T77" fmla="*/ 20 h 274"/>
                <a:gd name="T78" fmla="*/ 114 w 140"/>
                <a:gd name="T79"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274">
                  <a:moveTo>
                    <a:pt x="114" y="0"/>
                  </a:moveTo>
                  <a:lnTo>
                    <a:pt x="104" y="8"/>
                  </a:lnTo>
                  <a:lnTo>
                    <a:pt x="104" y="24"/>
                  </a:lnTo>
                  <a:lnTo>
                    <a:pt x="98" y="24"/>
                  </a:lnTo>
                  <a:lnTo>
                    <a:pt x="96" y="30"/>
                  </a:lnTo>
                  <a:lnTo>
                    <a:pt x="86" y="30"/>
                  </a:lnTo>
                  <a:lnTo>
                    <a:pt x="88" y="40"/>
                  </a:lnTo>
                  <a:lnTo>
                    <a:pt x="82" y="48"/>
                  </a:lnTo>
                  <a:lnTo>
                    <a:pt x="82" y="48"/>
                  </a:lnTo>
                  <a:lnTo>
                    <a:pt x="76" y="54"/>
                  </a:lnTo>
                  <a:lnTo>
                    <a:pt x="72" y="60"/>
                  </a:lnTo>
                  <a:lnTo>
                    <a:pt x="72" y="60"/>
                  </a:lnTo>
                  <a:lnTo>
                    <a:pt x="60" y="70"/>
                  </a:lnTo>
                  <a:lnTo>
                    <a:pt x="62" y="78"/>
                  </a:lnTo>
                  <a:lnTo>
                    <a:pt x="56" y="70"/>
                  </a:lnTo>
                  <a:lnTo>
                    <a:pt x="42" y="78"/>
                  </a:lnTo>
                  <a:lnTo>
                    <a:pt x="40" y="76"/>
                  </a:lnTo>
                  <a:lnTo>
                    <a:pt x="22" y="82"/>
                  </a:lnTo>
                  <a:lnTo>
                    <a:pt x="22" y="84"/>
                  </a:lnTo>
                  <a:lnTo>
                    <a:pt x="22" y="88"/>
                  </a:lnTo>
                  <a:lnTo>
                    <a:pt x="12" y="108"/>
                  </a:lnTo>
                  <a:lnTo>
                    <a:pt x="24" y="152"/>
                  </a:lnTo>
                  <a:lnTo>
                    <a:pt x="0" y="194"/>
                  </a:lnTo>
                  <a:lnTo>
                    <a:pt x="2" y="212"/>
                  </a:lnTo>
                  <a:lnTo>
                    <a:pt x="10" y="228"/>
                  </a:lnTo>
                  <a:lnTo>
                    <a:pt x="12" y="252"/>
                  </a:lnTo>
                  <a:lnTo>
                    <a:pt x="18" y="260"/>
                  </a:lnTo>
                  <a:lnTo>
                    <a:pt x="40" y="274"/>
                  </a:lnTo>
                  <a:lnTo>
                    <a:pt x="56" y="266"/>
                  </a:lnTo>
                  <a:lnTo>
                    <a:pt x="70" y="264"/>
                  </a:lnTo>
                  <a:lnTo>
                    <a:pt x="80" y="252"/>
                  </a:lnTo>
                  <a:lnTo>
                    <a:pt x="118" y="132"/>
                  </a:lnTo>
                  <a:lnTo>
                    <a:pt x="122" y="102"/>
                  </a:lnTo>
                  <a:lnTo>
                    <a:pt x="128" y="90"/>
                  </a:lnTo>
                  <a:lnTo>
                    <a:pt x="128" y="72"/>
                  </a:lnTo>
                  <a:lnTo>
                    <a:pt x="132" y="80"/>
                  </a:lnTo>
                  <a:lnTo>
                    <a:pt x="136" y="80"/>
                  </a:lnTo>
                  <a:lnTo>
                    <a:pt x="140" y="68"/>
                  </a:lnTo>
                  <a:lnTo>
                    <a:pt x="128" y="20"/>
                  </a:lnTo>
                  <a:lnTo>
                    <a:pt x="1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7" name="Freeform 47"/>
            <p:cNvSpPr>
              <a:spLocks/>
            </p:cNvSpPr>
            <p:nvPr userDrawn="1"/>
          </p:nvSpPr>
          <p:spPr bwMode="black">
            <a:xfrm>
              <a:off x="4773613" y="1997075"/>
              <a:ext cx="85725" cy="53975"/>
            </a:xfrm>
            <a:custGeom>
              <a:avLst/>
              <a:gdLst>
                <a:gd name="T0" fmla="*/ 18 w 54"/>
                <a:gd name="T1" fmla="*/ 34 h 34"/>
                <a:gd name="T2" fmla="*/ 38 w 54"/>
                <a:gd name="T3" fmla="*/ 26 h 34"/>
                <a:gd name="T4" fmla="*/ 54 w 54"/>
                <a:gd name="T5" fmla="*/ 0 h 34"/>
                <a:gd name="T6" fmla="*/ 46 w 54"/>
                <a:gd name="T7" fmla="*/ 4 h 34"/>
                <a:gd name="T8" fmla="*/ 36 w 54"/>
                <a:gd name="T9" fmla="*/ 10 h 34"/>
                <a:gd name="T10" fmla="*/ 16 w 54"/>
                <a:gd name="T11" fmla="*/ 12 h 34"/>
                <a:gd name="T12" fmla="*/ 0 w 54"/>
                <a:gd name="T13" fmla="*/ 20 h 34"/>
                <a:gd name="T14" fmla="*/ 8 w 54"/>
                <a:gd name="T15" fmla="*/ 30 h 34"/>
                <a:gd name="T16" fmla="*/ 18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18" y="34"/>
                  </a:moveTo>
                  <a:lnTo>
                    <a:pt x="38" y="26"/>
                  </a:lnTo>
                  <a:lnTo>
                    <a:pt x="54" y="0"/>
                  </a:lnTo>
                  <a:lnTo>
                    <a:pt x="46" y="4"/>
                  </a:lnTo>
                  <a:lnTo>
                    <a:pt x="36" y="10"/>
                  </a:lnTo>
                  <a:lnTo>
                    <a:pt x="16" y="12"/>
                  </a:lnTo>
                  <a:lnTo>
                    <a:pt x="0" y="20"/>
                  </a:lnTo>
                  <a:lnTo>
                    <a:pt x="8" y="30"/>
                  </a:lnTo>
                  <a:lnTo>
                    <a:pt x="1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8" name="Freeform 48"/>
            <p:cNvSpPr>
              <a:spLocks/>
            </p:cNvSpPr>
            <p:nvPr userDrawn="1"/>
          </p:nvSpPr>
          <p:spPr bwMode="black">
            <a:xfrm>
              <a:off x="4246563" y="1152525"/>
              <a:ext cx="19050" cy="25400"/>
            </a:xfrm>
            <a:custGeom>
              <a:avLst/>
              <a:gdLst>
                <a:gd name="T0" fmla="*/ 12 w 12"/>
                <a:gd name="T1" fmla="*/ 12 h 16"/>
                <a:gd name="T2" fmla="*/ 0 w 12"/>
                <a:gd name="T3" fmla="*/ 0 h 16"/>
                <a:gd name="T4" fmla="*/ 0 w 12"/>
                <a:gd name="T5" fmla="*/ 14 h 16"/>
                <a:gd name="T6" fmla="*/ 8 w 12"/>
                <a:gd name="T7" fmla="*/ 16 h 16"/>
                <a:gd name="T8" fmla="*/ 12 w 12"/>
                <a:gd name="T9" fmla="*/ 12 h 16"/>
              </a:gdLst>
              <a:ahLst/>
              <a:cxnLst>
                <a:cxn ang="0">
                  <a:pos x="T0" y="T1"/>
                </a:cxn>
                <a:cxn ang="0">
                  <a:pos x="T2" y="T3"/>
                </a:cxn>
                <a:cxn ang="0">
                  <a:pos x="T4" y="T5"/>
                </a:cxn>
                <a:cxn ang="0">
                  <a:pos x="T6" y="T7"/>
                </a:cxn>
                <a:cxn ang="0">
                  <a:pos x="T8" y="T9"/>
                </a:cxn>
              </a:cxnLst>
              <a:rect l="0" t="0" r="r" b="b"/>
              <a:pathLst>
                <a:path w="12" h="16">
                  <a:moveTo>
                    <a:pt x="12" y="12"/>
                  </a:moveTo>
                  <a:lnTo>
                    <a:pt x="0" y="0"/>
                  </a:lnTo>
                  <a:lnTo>
                    <a:pt x="0" y="14"/>
                  </a:lnTo>
                  <a:lnTo>
                    <a:pt x="8" y="16"/>
                  </a:lnTo>
                  <a:lnTo>
                    <a:pt x="12"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9" name="Freeform 49"/>
            <p:cNvSpPr>
              <a:spLocks/>
            </p:cNvSpPr>
            <p:nvPr userDrawn="1"/>
          </p:nvSpPr>
          <p:spPr bwMode="black">
            <a:xfrm>
              <a:off x="4414838" y="1898650"/>
              <a:ext cx="25400" cy="28575"/>
            </a:xfrm>
            <a:custGeom>
              <a:avLst/>
              <a:gdLst>
                <a:gd name="T0" fmla="*/ 12 w 16"/>
                <a:gd name="T1" fmla="*/ 0 h 18"/>
                <a:gd name="T2" fmla="*/ 0 w 16"/>
                <a:gd name="T3" fmla="*/ 8 h 18"/>
                <a:gd name="T4" fmla="*/ 16 w 16"/>
                <a:gd name="T5" fmla="*/ 18 h 18"/>
                <a:gd name="T6" fmla="*/ 12 w 16"/>
                <a:gd name="T7" fmla="*/ 0 h 18"/>
              </a:gdLst>
              <a:ahLst/>
              <a:cxnLst>
                <a:cxn ang="0">
                  <a:pos x="T0" y="T1"/>
                </a:cxn>
                <a:cxn ang="0">
                  <a:pos x="T2" y="T3"/>
                </a:cxn>
                <a:cxn ang="0">
                  <a:pos x="T4" y="T5"/>
                </a:cxn>
                <a:cxn ang="0">
                  <a:pos x="T6" y="T7"/>
                </a:cxn>
              </a:cxnLst>
              <a:rect l="0" t="0" r="r" b="b"/>
              <a:pathLst>
                <a:path w="16" h="18">
                  <a:moveTo>
                    <a:pt x="12" y="0"/>
                  </a:moveTo>
                  <a:lnTo>
                    <a:pt x="0" y="8"/>
                  </a:lnTo>
                  <a:lnTo>
                    <a:pt x="16" y="18"/>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0" name="Freeform 50"/>
            <p:cNvSpPr>
              <a:spLocks/>
            </p:cNvSpPr>
            <p:nvPr userDrawn="1"/>
          </p:nvSpPr>
          <p:spPr bwMode="black">
            <a:xfrm>
              <a:off x="4510088" y="2006600"/>
              <a:ext cx="95250" cy="34925"/>
            </a:xfrm>
            <a:custGeom>
              <a:avLst/>
              <a:gdLst>
                <a:gd name="T0" fmla="*/ 26 w 60"/>
                <a:gd name="T1" fmla="*/ 22 h 22"/>
                <a:gd name="T2" fmla="*/ 56 w 60"/>
                <a:gd name="T3" fmla="*/ 18 h 22"/>
                <a:gd name="T4" fmla="*/ 60 w 60"/>
                <a:gd name="T5" fmla="*/ 6 h 22"/>
                <a:gd name="T6" fmla="*/ 50 w 60"/>
                <a:gd name="T7" fmla="*/ 10 h 22"/>
                <a:gd name="T8" fmla="*/ 32 w 60"/>
                <a:gd name="T9" fmla="*/ 4 h 22"/>
                <a:gd name="T10" fmla="*/ 20 w 60"/>
                <a:gd name="T11" fmla="*/ 6 h 22"/>
                <a:gd name="T12" fmla="*/ 16 w 60"/>
                <a:gd name="T13" fmla="*/ 0 h 22"/>
                <a:gd name="T14" fmla="*/ 6 w 60"/>
                <a:gd name="T15" fmla="*/ 0 h 22"/>
                <a:gd name="T16" fmla="*/ 0 w 60"/>
                <a:gd name="T17" fmla="*/ 14 h 22"/>
                <a:gd name="T18" fmla="*/ 20 w 60"/>
                <a:gd name="T19" fmla="*/ 14 h 22"/>
                <a:gd name="T20" fmla="*/ 26 w 60"/>
                <a:gd name="T2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22">
                  <a:moveTo>
                    <a:pt x="26" y="22"/>
                  </a:moveTo>
                  <a:lnTo>
                    <a:pt x="56" y="18"/>
                  </a:lnTo>
                  <a:lnTo>
                    <a:pt x="60" y="6"/>
                  </a:lnTo>
                  <a:lnTo>
                    <a:pt x="50" y="10"/>
                  </a:lnTo>
                  <a:lnTo>
                    <a:pt x="32" y="4"/>
                  </a:lnTo>
                  <a:lnTo>
                    <a:pt x="20" y="6"/>
                  </a:lnTo>
                  <a:lnTo>
                    <a:pt x="16" y="0"/>
                  </a:lnTo>
                  <a:lnTo>
                    <a:pt x="6" y="0"/>
                  </a:lnTo>
                  <a:lnTo>
                    <a:pt x="0" y="14"/>
                  </a:lnTo>
                  <a:lnTo>
                    <a:pt x="20" y="14"/>
                  </a:lnTo>
                  <a:lnTo>
                    <a:pt x="26"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1" name="Freeform 51"/>
            <p:cNvSpPr>
              <a:spLocks/>
            </p:cNvSpPr>
            <p:nvPr userDrawn="1"/>
          </p:nvSpPr>
          <p:spPr bwMode="black">
            <a:xfrm>
              <a:off x="4554538" y="1841500"/>
              <a:ext cx="22225" cy="15875"/>
            </a:xfrm>
            <a:custGeom>
              <a:avLst/>
              <a:gdLst>
                <a:gd name="T0" fmla="*/ 10 w 14"/>
                <a:gd name="T1" fmla="*/ 0 h 10"/>
                <a:gd name="T2" fmla="*/ 2 w 14"/>
                <a:gd name="T3" fmla="*/ 0 h 10"/>
                <a:gd name="T4" fmla="*/ 0 w 14"/>
                <a:gd name="T5" fmla="*/ 10 h 10"/>
                <a:gd name="T6" fmla="*/ 14 w 14"/>
                <a:gd name="T7" fmla="*/ 4 h 10"/>
                <a:gd name="T8" fmla="*/ 10 w 14"/>
                <a:gd name="T9" fmla="*/ 0 h 10"/>
              </a:gdLst>
              <a:ahLst/>
              <a:cxnLst>
                <a:cxn ang="0">
                  <a:pos x="T0" y="T1"/>
                </a:cxn>
                <a:cxn ang="0">
                  <a:pos x="T2" y="T3"/>
                </a:cxn>
                <a:cxn ang="0">
                  <a:pos x="T4" y="T5"/>
                </a:cxn>
                <a:cxn ang="0">
                  <a:pos x="T6" y="T7"/>
                </a:cxn>
                <a:cxn ang="0">
                  <a:pos x="T8" y="T9"/>
                </a:cxn>
              </a:cxnLst>
              <a:rect l="0" t="0" r="r" b="b"/>
              <a:pathLst>
                <a:path w="14" h="10">
                  <a:moveTo>
                    <a:pt x="10" y="0"/>
                  </a:moveTo>
                  <a:lnTo>
                    <a:pt x="2" y="0"/>
                  </a:lnTo>
                  <a:lnTo>
                    <a:pt x="0" y="10"/>
                  </a:lnTo>
                  <a:lnTo>
                    <a:pt x="14" y="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2" name="Freeform 52"/>
            <p:cNvSpPr>
              <a:spLocks noEditPoints="1"/>
            </p:cNvSpPr>
            <p:nvPr userDrawn="1"/>
          </p:nvSpPr>
          <p:spPr bwMode="black">
            <a:xfrm>
              <a:off x="3076575" y="460375"/>
              <a:ext cx="339725" cy="231775"/>
            </a:xfrm>
            <a:custGeom>
              <a:avLst/>
              <a:gdLst>
                <a:gd name="T0" fmla="*/ 176 w 214"/>
                <a:gd name="T1" fmla="*/ 100 h 146"/>
                <a:gd name="T2" fmla="*/ 202 w 214"/>
                <a:gd name="T3" fmla="*/ 86 h 146"/>
                <a:gd name="T4" fmla="*/ 208 w 214"/>
                <a:gd name="T5" fmla="*/ 78 h 146"/>
                <a:gd name="T6" fmla="*/ 208 w 214"/>
                <a:gd name="T7" fmla="*/ 58 h 146"/>
                <a:gd name="T8" fmla="*/ 202 w 214"/>
                <a:gd name="T9" fmla="*/ 38 h 146"/>
                <a:gd name="T10" fmla="*/ 190 w 214"/>
                <a:gd name="T11" fmla="*/ 20 h 146"/>
                <a:gd name="T12" fmla="*/ 194 w 214"/>
                <a:gd name="T13" fmla="*/ 0 h 146"/>
                <a:gd name="T14" fmla="*/ 160 w 214"/>
                <a:gd name="T15" fmla="*/ 0 h 146"/>
                <a:gd name="T16" fmla="*/ 154 w 214"/>
                <a:gd name="T17" fmla="*/ 16 h 146"/>
                <a:gd name="T18" fmla="*/ 132 w 214"/>
                <a:gd name="T19" fmla="*/ 24 h 146"/>
                <a:gd name="T20" fmla="*/ 120 w 214"/>
                <a:gd name="T21" fmla="*/ 26 h 146"/>
                <a:gd name="T22" fmla="*/ 98 w 214"/>
                <a:gd name="T23" fmla="*/ 22 h 146"/>
                <a:gd name="T24" fmla="*/ 80 w 214"/>
                <a:gd name="T25" fmla="*/ 14 h 146"/>
                <a:gd name="T26" fmla="*/ 72 w 214"/>
                <a:gd name="T27" fmla="*/ 38 h 146"/>
                <a:gd name="T28" fmla="*/ 70 w 214"/>
                <a:gd name="T29" fmla="*/ 52 h 146"/>
                <a:gd name="T30" fmla="*/ 66 w 214"/>
                <a:gd name="T31" fmla="*/ 44 h 146"/>
                <a:gd name="T32" fmla="*/ 68 w 214"/>
                <a:gd name="T33" fmla="*/ 38 h 146"/>
                <a:gd name="T34" fmla="*/ 66 w 214"/>
                <a:gd name="T35" fmla="*/ 26 h 146"/>
                <a:gd name="T36" fmla="*/ 28 w 214"/>
                <a:gd name="T37" fmla="*/ 2 h 146"/>
                <a:gd name="T38" fmla="*/ 34 w 214"/>
                <a:gd name="T39" fmla="*/ 16 h 146"/>
                <a:gd name="T40" fmla="*/ 40 w 214"/>
                <a:gd name="T41" fmla="*/ 24 h 146"/>
                <a:gd name="T42" fmla="*/ 22 w 214"/>
                <a:gd name="T43" fmla="*/ 18 h 146"/>
                <a:gd name="T44" fmla="*/ 12 w 214"/>
                <a:gd name="T45" fmla="*/ 22 h 146"/>
                <a:gd name="T46" fmla="*/ 12 w 214"/>
                <a:gd name="T47" fmla="*/ 32 h 146"/>
                <a:gd name="T48" fmla="*/ 4 w 214"/>
                <a:gd name="T49" fmla="*/ 30 h 146"/>
                <a:gd name="T50" fmla="*/ 4 w 214"/>
                <a:gd name="T51" fmla="*/ 40 h 146"/>
                <a:gd name="T52" fmla="*/ 42 w 214"/>
                <a:gd name="T53" fmla="*/ 48 h 146"/>
                <a:gd name="T54" fmla="*/ 36 w 214"/>
                <a:gd name="T55" fmla="*/ 68 h 146"/>
                <a:gd name="T56" fmla="*/ 14 w 214"/>
                <a:gd name="T57" fmla="*/ 80 h 146"/>
                <a:gd name="T58" fmla="*/ 38 w 214"/>
                <a:gd name="T59" fmla="*/ 82 h 146"/>
                <a:gd name="T60" fmla="*/ 44 w 214"/>
                <a:gd name="T61" fmla="*/ 106 h 146"/>
                <a:gd name="T62" fmla="*/ 52 w 214"/>
                <a:gd name="T63" fmla="*/ 106 h 146"/>
                <a:gd name="T64" fmla="*/ 36 w 214"/>
                <a:gd name="T65" fmla="*/ 126 h 146"/>
                <a:gd name="T66" fmla="*/ 88 w 214"/>
                <a:gd name="T67" fmla="*/ 138 h 146"/>
                <a:gd name="T68" fmla="*/ 144 w 214"/>
                <a:gd name="T69" fmla="*/ 120 h 146"/>
                <a:gd name="T70" fmla="*/ 52 w 214"/>
                <a:gd name="T71" fmla="*/ 66 h 146"/>
                <a:gd name="T72" fmla="*/ 42 w 214"/>
                <a:gd name="T73"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4" h="146">
                  <a:moveTo>
                    <a:pt x="160" y="120"/>
                  </a:moveTo>
                  <a:lnTo>
                    <a:pt x="176" y="100"/>
                  </a:lnTo>
                  <a:lnTo>
                    <a:pt x="186" y="108"/>
                  </a:lnTo>
                  <a:lnTo>
                    <a:pt x="202" y="86"/>
                  </a:lnTo>
                  <a:lnTo>
                    <a:pt x="198" y="84"/>
                  </a:lnTo>
                  <a:lnTo>
                    <a:pt x="208" y="78"/>
                  </a:lnTo>
                  <a:lnTo>
                    <a:pt x="214" y="60"/>
                  </a:lnTo>
                  <a:lnTo>
                    <a:pt x="208" y="58"/>
                  </a:lnTo>
                  <a:lnTo>
                    <a:pt x="210" y="52"/>
                  </a:lnTo>
                  <a:lnTo>
                    <a:pt x="202" y="38"/>
                  </a:lnTo>
                  <a:lnTo>
                    <a:pt x="190" y="38"/>
                  </a:lnTo>
                  <a:lnTo>
                    <a:pt x="190" y="20"/>
                  </a:lnTo>
                  <a:lnTo>
                    <a:pt x="186" y="20"/>
                  </a:lnTo>
                  <a:lnTo>
                    <a:pt x="194" y="0"/>
                  </a:lnTo>
                  <a:lnTo>
                    <a:pt x="174" y="16"/>
                  </a:lnTo>
                  <a:lnTo>
                    <a:pt x="160" y="0"/>
                  </a:lnTo>
                  <a:lnTo>
                    <a:pt x="150" y="2"/>
                  </a:lnTo>
                  <a:lnTo>
                    <a:pt x="154" y="16"/>
                  </a:lnTo>
                  <a:lnTo>
                    <a:pt x="138" y="16"/>
                  </a:lnTo>
                  <a:lnTo>
                    <a:pt x="132" y="24"/>
                  </a:lnTo>
                  <a:lnTo>
                    <a:pt x="118" y="12"/>
                  </a:lnTo>
                  <a:lnTo>
                    <a:pt x="120" y="26"/>
                  </a:lnTo>
                  <a:lnTo>
                    <a:pt x="114" y="14"/>
                  </a:lnTo>
                  <a:lnTo>
                    <a:pt x="98" y="22"/>
                  </a:lnTo>
                  <a:lnTo>
                    <a:pt x="96" y="34"/>
                  </a:lnTo>
                  <a:lnTo>
                    <a:pt x="80" y="14"/>
                  </a:lnTo>
                  <a:lnTo>
                    <a:pt x="80" y="42"/>
                  </a:lnTo>
                  <a:lnTo>
                    <a:pt x="72" y="38"/>
                  </a:lnTo>
                  <a:lnTo>
                    <a:pt x="70" y="42"/>
                  </a:lnTo>
                  <a:lnTo>
                    <a:pt x="70" y="52"/>
                  </a:lnTo>
                  <a:lnTo>
                    <a:pt x="68" y="56"/>
                  </a:lnTo>
                  <a:lnTo>
                    <a:pt x="66" y="44"/>
                  </a:lnTo>
                  <a:lnTo>
                    <a:pt x="60" y="40"/>
                  </a:lnTo>
                  <a:lnTo>
                    <a:pt x="68" y="38"/>
                  </a:lnTo>
                  <a:lnTo>
                    <a:pt x="62" y="30"/>
                  </a:lnTo>
                  <a:lnTo>
                    <a:pt x="66" y="26"/>
                  </a:lnTo>
                  <a:lnTo>
                    <a:pt x="44" y="4"/>
                  </a:lnTo>
                  <a:lnTo>
                    <a:pt x="28" y="2"/>
                  </a:lnTo>
                  <a:lnTo>
                    <a:pt x="26" y="14"/>
                  </a:lnTo>
                  <a:lnTo>
                    <a:pt x="34" y="16"/>
                  </a:lnTo>
                  <a:lnTo>
                    <a:pt x="28" y="16"/>
                  </a:lnTo>
                  <a:lnTo>
                    <a:pt x="40" y="24"/>
                  </a:lnTo>
                  <a:lnTo>
                    <a:pt x="40" y="30"/>
                  </a:lnTo>
                  <a:lnTo>
                    <a:pt x="22" y="18"/>
                  </a:lnTo>
                  <a:lnTo>
                    <a:pt x="20" y="22"/>
                  </a:lnTo>
                  <a:lnTo>
                    <a:pt x="12" y="22"/>
                  </a:lnTo>
                  <a:lnTo>
                    <a:pt x="16" y="30"/>
                  </a:lnTo>
                  <a:lnTo>
                    <a:pt x="12" y="32"/>
                  </a:lnTo>
                  <a:lnTo>
                    <a:pt x="16" y="36"/>
                  </a:lnTo>
                  <a:lnTo>
                    <a:pt x="4" y="30"/>
                  </a:lnTo>
                  <a:lnTo>
                    <a:pt x="12" y="42"/>
                  </a:lnTo>
                  <a:lnTo>
                    <a:pt x="4" y="40"/>
                  </a:lnTo>
                  <a:lnTo>
                    <a:pt x="0" y="54"/>
                  </a:lnTo>
                  <a:lnTo>
                    <a:pt x="42" y="48"/>
                  </a:lnTo>
                  <a:lnTo>
                    <a:pt x="50" y="52"/>
                  </a:lnTo>
                  <a:lnTo>
                    <a:pt x="36" y="68"/>
                  </a:lnTo>
                  <a:lnTo>
                    <a:pt x="36" y="68"/>
                  </a:lnTo>
                  <a:lnTo>
                    <a:pt x="14" y="80"/>
                  </a:lnTo>
                  <a:lnTo>
                    <a:pt x="16" y="84"/>
                  </a:lnTo>
                  <a:lnTo>
                    <a:pt x="38" y="82"/>
                  </a:lnTo>
                  <a:lnTo>
                    <a:pt x="48" y="98"/>
                  </a:lnTo>
                  <a:lnTo>
                    <a:pt x="44" y="106"/>
                  </a:lnTo>
                  <a:lnTo>
                    <a:pt x="52" y="104"/>
                  </a:lnTo>
                  <a:lnTo>
                    <a:pt x="52" y="106"/>
                  </a:lnTo>
                  <a:lnTo>
                    <a:pt x="36" y="110"/>
                  </a:lnTo>
                  <a:lnTo>
                    <a:pt x="36" y="126"/>
                  </a:lnTo>
                  <a:lnTo>
                    <a:pt x="66" y="124"/>
                  </a:lnTo>
                  <a:lnTo>
                    <a:pt x="88" y="138"/>
                  </a:lnTo>
                  <a:lnTo>
                    <a:pt x="114" y="146"/>
                  </a:lnTo>
                  <a:lnTo>
                    <a:pt x="144" y="120"/>
                  </a:lnTo>
                  <a:lnTo>
                    <a:pt x="160" y="120"/>
                  </a:lnTo>
                  <a:close/>
                  <a:moveTo>
                    <a:pt x="52" y="66"/>
                  </a:moveTo>
                  <a:lnTo>
                    <a:pt x="52" y="68"/>
                  </a:lnTo>
                  <a:lnTo>
                    <a:pt x="42" y="68"/>
                  </a:lnTo>
                  <a:lnTo>
                    <a:pt x="52"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3" name="Freeform 53"/>
            <p:cNvSpPr>
              <a:spLocks/>
            </p:cNvSpPr>
            <p:nvPr userDrawn="1"/>
          </p:nvSpPr>
          <p:spPr bwMode="black">
            <a:xfrm>
              <a:off x="4052888" y="1724025"/>
              <a:ext cx="53975" cy="168275"/>
            </a:xfrm>
            <a:custGeom>
              <a:avLst/>
              <a:gdLst>
                <a:gd name="T0" fmla="*/ 6 w 34"/>
                <a:gd name="T1" fmla="*/ 94 h 106"/>
                <a:gd name="T2" fmla="*/ 14 w 34"/>
                <a:gd name="T3" fmla="*/ 106 h 106"/>
                <a:gd name="T4" fmla="*/ 24 w 34"/>
                <a:gd name="T5" fmla="*/ 96 h 106"/>
                <a:gd name="T6" fmla="*/ 28 w 34"/>
                <a:gd name="T7" fmla="*/ 98 h 106"/>
                <a:gd name="T8" fmla="*/ 34 w 34"/>
                <a:gd name="T9" fmla="*/ 92 h 106"/>
                <a:gd name="T10" fmla="*/ 32 w 34"/>
                <a:gd name="T11" fmla="*/ 58 h 106"/>
                <a:gd name="T12" fmla="*/ 30 w 34"/>
                <a:gd name="T13" fmla="*/ 46 h 106"/>
                <a:gd name="T14" fmla="*/ 26 w 34"/>
                <a:gd name="T15" fmla="*/ 42 h 106"/>
                <a:gd name="T16" fmla="*/ 32 w 34"/>
                <a:gd name="T17" fmla="*/ 20 h 106"/>
                <a:gd name="T18" fmla="*/ 28 w 34"/>
                <a:gd name="T19" fmla="*/ 0 h 106"/>
                <a:gd name="T20" fmla="*/ 22 w 34"/>
                <a:gd name="T21" fmla="*/ 0 h 106"/>
                <a:gd name="T22" fmla="*/ 22 w 34"/>
                <a:gd name="T23" fmla="*/ 4 h 106"/>
                <a:gd name="T24" fmla="*/ 12 w 34"/>
                <a:gd name="T25" fmla="*/ 8 h 106"/>
                <a:gd name="T26" fmla="*/ 8 w 34"/>
                <a:gd name="T27" fmla="*/ 14 h 106"/>
                <a:gd name="T28" fmla="*/ 10 w 34"/>
                <a:gd name="T29" fmla="*/ 32 h 106"/>
                <a:gd name="T30" fmla="*/ 18 w 34"/>
                <a:gd name="T31" fmla="*/ 42 h 106"/>
                <a:gd name="T32" fmla="*/ 10 w 34"/>
                <a:gd name="T33" fmla="*/ 52 h 106"/>
                <a:gd name="T34" fmla="*/ 0 w 34"/>
                <a:gd name="T35" fmla="*/ 48 h 106"/>
                <a:gd name="T36" fmla="*/ 8 w 34"/>
                <a:gd name="T37" fmla="*/ 76 h 106"/>
                <a:gd name="T38" fmla="*/ 6 w 34"/>
                <a:gd name="T39"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106">
                  <a:moveTo>
                    <a:pt x="6" y="94"/>
                  </a:moveTo>
                  <a:lnTo>
                    <a:pt x="14" y="106"/>
                  </a:lnTo>
                  <a:lnTo>
                    <a:pt x="24" y="96"/>
                  </a:lnTo>
                  <a:lnTo>
                    <a:pt x="28" y="98"/>
                  </a:lnTo>
                  <a:lnTo>
                    <a:pt x="34" y="92"/>
                  </a:lnTo>
                  <a:lnTo>
                    <a:pt x="32" y="58"/>
                  </a:lnTo>
                  <a:lnTo>
                    <a:pt x="30" y="46"/>
                  </a:lnTo>
                  <a:lnTo>
                    <a:pt x="26" y="42"/>
                  </a:lnTo>
                  <a:lnTo>
                    <a:pt x="32" y="20"/>
                  </a:lnTo>
                  <a:lnTo>
                    <a:pt x="28" y="0"/>
                  </a:lnTo>
                  <a:lnTo>
                    <a:pt x="22" y="0"/>
                  </a:lnTo>
                  <a:lnTo>
                    <a:pt x="22" y="4"/>
                  </a:lnTo>
                  <a:lnTo>
                    <a:pt x="12" y="8"/>
                  </a:lnTo>
                  <a:lnTo>
                    <a:pt x="8" y="14"/>
                  </a:lnTo>
                  <a:lnTo>
                    <a:pt x="10" y="32"/>
                  </a:lnTo>
                  <a:lnTo>
                    <a:pt x="18" y="42"/>
                  </a:lnTo>
                  <a:lnTo>
                    <a:pt x="10" y="52"/>
                  </a:lnTo>
                  <a:lnTo>
                    <a:pt x="0" y="48"/>
                  </a:lnTo>
                  <a:lnTo>
                    <a:pt x="8" y="76"/>
                  </a:lnTo>
                  <a:lnTo>
                    <a:pt x="6" y="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4" name="Freeform 54"/>
            <p:cNvSpPr>
              <a:spLocks/>
            </p:cNvSpPr>
            <p:nvPr userDrawn="1"/>
          </p:nvSpPr>
          <p:spPr bwMode="black">
            <a:xfrm>
              <a:off x="3848100" y="1866900"/>
              <a:ext cx="25400" cy="25400"/>
            </a:xfrm>
            <a:custGeom>
              <a:avLst/>
              <a:gdLst>
                <a:gd name="T0" fmla="*/ 16 w 16"/>
                <a:gd name="T1" fmla="*/ 0 h 16"/>
                <a:gd name="T2" fmla="*/ 0 w 16"/>
                <a:gd name="T3" fmla="*/ 12 h 16"/>
                <a:gd name="T4" fmla="*/ 10 w 16"/>
                <a:gd name="T5" fmla="*/ 16 h 16"/>
                <a:gd name="T6" fmla="*/ 16 w 16"/>
                <a:gd name="T7" fmla="*/ 0 h 16"/>
              </a:gdLst>
              <a:ahLst/>
              <a:cxnLst>
                <a:cxn ang="0">
                  <a:pos x="T0" y="T1"/>
                </a:cxn>
                <a:cxn ang="0">
                  <a:pos x="T2" y="T3"/>
                </a:cxn>
                <a:cxn ang="0">
                  <a:pos x="T4" y="T5"/>
                </a:cxn>
                <a:cxn ang="0">
                  <a:pos x="T6" y="T7"/>
                </a:cxn>
              </a:cxnLst>
              <a:rect l="0" t="0" r="r" b="b"/>
              <a:pathLst>
                <a:path w="16" h="16">
                  <a:moveTo>
                    <a:pt x="16" y="0"/>
                  </a:moveTo>
                  <a:lnTo>
                    <a:pt x="0" y="12"/>
                  </a:lnTo>
                  <a:lnTo>
                    <a:pt x="10" y="16"/>
                  </a:ln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5" name="Freeform 55"/>
            <p:cNvSpPr>
              <a:spLocks/>
            </p:cNvSpPr>
            <p:nvPr userDrawn="1"/>
          </p:nvSpPr>
          <p:spPr bwMode="black">
            <a:xfrm>
              <a:off x="3929063" y="1838325"/>
              <a:ext cx="22225" cy="19050"/>
            </a:xfrm>
            <a:custGeom>
              <a:avLst/>
              <a:gdLst>
                <a:gd name="T0" fmla="*/ 8 w 14"/>
                <a:gd name="T1" fmla="*/ 0 h 12"/>
                <a:gd name="T2" fmla="*/ 2 w 14"/>
                <a:gd name="T3" fmla="*/ 0 h 12"/>
                <a:gd name="T4" fmla="*/ 0 w 14"/>
                <a:gd name="T5" fmla="*/ 6 h 12"/>
                <a:gd name="T6" fmla="*/ 14 w 14"/>
                <a:gd name="T7" fmla="*/ 12 h 12"/>
                <a:gd name="T8" fmla="*/ 8 w 14"/>
                <a:gd name="T9" fmla="*/ 0 h 12"/>
              </a:gdLst>
              <a:ahLst/>
              <a:cxnLst>
                <a:cxn ang="0">
                  <a:pos x="T0" y="T1"/>
                </a:cxn>
                <a:cxn ang="0">
                  <a:pos x="T2" y="T3"/>
                </a:cxn>
                <a:cxn ang="0">
                  <a:pos x="T4" y="T5"/>
                </a:cxn>
                <a:cxn ang="0">
                  <a:pos x="T6" y="T7"/>
                </a:cxn>
                <a:cxn ang="0">
                  <a:pos x="T8" y="T9"/>
                </a:cxn>
              </a:cxnLst>
              <a:rect l="0" t="0" r="r" b="b"/>
              <a:pathLst>
                <a:path w="14" h="12">
                  <a:moveTo>
                    <a:pt x="8" y="0"/>
                  </a:moveTo>
                  <a:lnTo>
                    <a:pt x="2" y="0"/>
                  </a:lnTo>
                  <a:lnTo>
                    <a:pt x="0" y="6"/>
                  </a:lnTo>
                  <a:lnTo>
                    <a:pt x="14" y="1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6" name="Freeform 56"/>
            <p:cNvSpPr>
              <a:spLocks/>
            </p:cNvSpPr>
            <p:nvPr userDrawn="1"/>
          </p:nvSpPr>
          <p:spPr bwMode="black">
            <a:xfrm>
              <a:off x="3883025" y="1838325"/>
              <a:ext cx="39688" cy="38100"/>
            </a:xfrm>
            <a:custGeom>
              <a:avLst/>
              <a:gdLst>
                <a:gd name="T0" fmla="*/ 25 w 25"/>
                <a:gd name="T1" fmla="*/ 10 h 24"/>
                <a:gd name="T2" fmla="*/ 19 w 25"/>
                <a:gd name="T3" fmla="*/ 8 h 24"/>
                <a:gd name="T4" fmla="*/ 19 w 25"/>
                <a:gd name="T5" fmla="*/ 0 h 24"/>
                <a:gd name="T6" fmla="*/ 0 w 25"/>
                <a:gd name="T7" fmla="*/ 14 h 24"/>
                <a:gd name="T8" fmla="*/ 17 w 25"/>
                <a:gd name="T9" fmla="*/ 24 h 24"/>
                <a:gd name="T10" fmla="*/ 25 w 25"/>
                <a:gd name="T11" fmla="*/ 10 h 24"/>
              </a:gdLst>
              <a:ahLst/>
              <a:cxnLst>
                <a:cxn ang="0">
                  <a:pos x="T0" y="T1"/>
                </a:cxn>
                <a:cxn ang="0">
                  <a:pos x="T2" y="T3"/>
                </a:cxn>
                <a:cxn ang="0">
                  <a:pos x="T4" y="T5"/>
                </a:cxn>
                <a:cxn ang="0">
                  <a:pos x="T6" y="T7"/>
                </a:cxn>
                <a:cxn ang="0">
                  <a:pos x="T8" y="T9"/>
                </a:cxn>
                <a:cxn ang="0">
                  <a:pos x="T10" y="T11"/>
                </a:cxn>
              </a:cxnLst>
              <a:rect l="0" t="0" r="r" b="b"/>
              <a:pathLst>
                <a:path w="25" h="24">
                  <a:moveTo>
                    <a:pt x="25" y="10"/>
                  </a:moveTo>
                  <a:lnTo>
                    <a:pt x="19" y="8"/>
                  </a:lnTo>
                  <a:lnTo>
                    <a:pt x="19" y="0"/>
                  </a:lnTo>
                  <a:lnTo>
                    <a:pt x="0" y="14"/>
                  </a:lnTo>
                  <a:lnTo>
                    <a:pt x="17" y="24"/>
                  </a:lnTo>
                  <a:lnTo>
                    <a:pt x="25"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7" name="Freeform 57"/>
            <p:cNvSpPr>
              <a:spLocks/>
            </p:cNvSpPr>
            <p:nvPr userDrawn="1"/>
          </p:nvSpPr>
          <p:spPr bwMode="black">
            <a:xfrm>
              <a:off x="4465638" y="120650"/>
              <a:ext cx="50800" cy="28575"/>
            </a:xfrm>
            <a:custGeom>
              <a:avLst/>
              <a:gdLst>
                <a:gd name="T0" fmla="*/ 32 w 32"/>
                <a:gd name="T1" fmla="*/ 4 h 18"/>
                <a:gd name="T2" fmla="*/ 8 w 32"/>
                <a:gd name="T3" fmla="*/ 0 h 18"/>
                <a:gd name="T4" fmla="*/ 0 w 32"/>
                <a:gd name="T5" fmla="*/ 6 h 18"/>
                <a:gd name="T6" fmla="*/ 8 w 32"/>
                <a:gd name="T7" fmla="*/ 18 h 18"/>
                <a:gd name="T8" fmla="*/ 32 w 32"/>
                <a:gd name="T9" fmla="*/ 4 h 18"/>
              </a:gdLst>
              <a:ahLst/>
              <a:cxnLst>
                <a:cxn ang="0">
                  <a:pos x="T0" y="T1"/>
                </a:cxn>
                <a:cxn ang="0">
                  <a:pos x="T2" y="T3"/>
                </a:cxn>
                <a:cxn ang="0">
                  <a:pos x="T4" y="T5"/>
                </a:cxn>
                <a:cxn ang="0">
                  <a:pos x="T6" y="T7"/>
                </a:cxn>
                <a:cxn ang="0">
                  <a:pos x="T8" y="T9"/>
                </a:cxn>
              </a:cxnLst>
              <a:rect l="0" t="0" r="r" b="b"/>
              <a:pathLst>
                <a:path w="32" h="18">
                  <a:moveTo>
                    <a:pt x="32" y="4"/>
                  </a:moveTo>
                  <a:lnTo>
                    <a:pt x="8" y="0"/>
                  </a:lnTo>
                  <a:lnTo>
                    <a:pt x="0" y="6"/>
                  </a:lnTo>
                  <a:lnTo>
                    <a:pt x="8" y="18"/>
                  </a:lnTo>
                  <a:lnTo>
                    <a:pt x="3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8" name="Freeform 58"/>
            <p:cNvSpPr>
              <a:spLocks/>
            </p:cNvSpPr>
            <p:nvPr userDrawn="1"/>
          </p:nvSpPr>
          <p:spPr bwMode="black">
            <a:xfrm>
              <a:off x="4348163" y="1016000"/>
              <a:ext cx="34925" cy="66675"/>
            </a:xfrm>
            <a:custGeom>
              <a:avLst/>
              <a:gdLst>
                <a:gd name="T0" fmla="*/ 18 w 22"/>
                <a:gd name="T1" fmla="*/ 8 h 42"/>
                <a:gd name="T2" fmla="*/ 22 w 22"/>
                <a:gd name="T3" fmla="*/ 0 h 42"/>
                <a:gd name="T4" fmla="*/ 12 w 22"/>
                <a:gd name="T5" fmla="*/ 0 h 42"/>
                <a:gd name="T6" fmla="*/ 2 w 22"/>
                <a:gd name="T7" fmla="*/ 14 h 42"/>
                <a:gd name="T8" fmla="*/ 0 w 22"/>
                <a:gd name="T9" fmla="*/ 42 h 42"/>
                <a:gd name="T10" fmla="*/ 18 w 22"/>
                <a:gd name="T11" fmla="*/ 20 h 42"/>
                <a:gd name="T12" fmla="*/ 18 w 22"/>
                <a:gd name="T13" fmla="*/ 8 h 42"/>
              </a:gdLst>
              <a:ahLst/>
              <a:cxnLst>
                <a:cxn ang="0">
                  <a:pos x="T0" y="T1"/>
                </a:cxn>
                <a:cxn ang="0">
                  <a:pos x="T2" y="T3"/>
                </a:cxn>
                <a:cxn ang="0">
                  <a:pos x="T4" y="T5"/>
                </a:cxn>
                <a:cxn ang="0">
                  <a:pos x="T6" y="T7"/>
                </a:cxn>
                <a:cxn ang="0">
                  <a:pos x="T8" y="T9"/>
                </a:cxn>
                <a:cxn ang="0">
                  <a:pos x="T10" y="T11"/>
                </a:cxn>
                <a:cxn ang="0">
                  <a:pos x="T12" y="T13"/>
                </a:cxn>
              </a:cxnLst>
              <a:rect l="0" t="0" r="r" b="b"/>
              <a:pathLst>
                <a:path w="22" h="42">
                  <a:moveTo>
                    <a:pt x="18" y="8"/>
                  </a:moveTo>
                  <a:lnTo>
                    <a:pt x="22" y="0"/>
                  </a:lnTo>
                  <a:lnTo>
                    <a:pt x="12" y="0"/>
                  </a:lnTo>
                  <a:lnTo>
                    <a:pt x="2" y="14"/>
                  </a:lnTo>
                  <a:lnTo>
                    <a:pt x="0" y="42"/>
                  </a:lnTo>
                  <a:lnTo>
                    <a:pt x="18" y="20"/>
                  </a:lnTo>
                  <a:lnTo>
                    <a:pt x="1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9" name="Freeform 59"/>
            <p:cNvSpPr>
              <a:spLocks/>
            </p:cNvSpPr>
            <p:nvPr userDrawn="1"/>
          </p:nvSpPr>
          <p:spPr bwMode="black">
            <a:xfrm>
              <a:off x="1966913" y="2644775"/>
              <a:ext cx="28575" cy="25400"/>
            </a:xfrm>
            <a:custGeom>
              <a:avLst/>
              <a:gdLst>
                <a:gd name="T0" fmla="*/ 10 w 18"/>
                <a:gd name="T1" fmla="*/ 0 h 16"/>
                <a:gd name="T2" fmla="*/ 0 w 18"/>
                <a:gd name="T3" fmla="*/ 4 h 16"/>
                <a:gd name="T4" fmla="*/ 0 w 18"/>
                <a:gd name="T5" fmla="*/ 16 h 16"/>
                <a:gd name="T6" fmla="*/ 18 w 18"/>
                <a:gd name="T7" fmla="*/ 6 h 16"/>
                <a:gd name="T8" fmla="*/ 10 w 18"/>
                <a:gd name="T9" fmla="*/ 0 h 16"/>
              </a:gdLst>
              <a:ahLst/>
              <a:cxnLst>
                <a:cxn ang="0">
                  <a:pos x="T0" y="T1"/>
                </a:cxn>
                <a:cxn ang="0">
                  <a:pos x="T2" y="T3"/>
                </a:cxn>
                <a:cxn ang="0">
                  <a:pos x="T4" y="T5"/>
                </a:cxn>
                <a:cxn ang="0">
                  <a:pos x="T6" y="T7"/>
                </a:cxn>
                <a:cxn ang="0">
                  <a:pos x="T8" y="T9"/>
                </a:cxn>
              </a:cxnLst>
              <a:rect l="0" t="0" r="r" b="b"/>
              <a:pathLst>
                <a:path w="18" h="16">
                  <a:moveTo>
                    <a:pt x="10" y="0"/>
                  </a:moveTo>
                  <a:lnTo>
                    <a:pt x="0" y="4"/>
                  </a:lnTo>
                  <a:lnTo>
                    <a:pt x="0" y="16"/>
                  </a:lnTo>
                  <a:lnTo>
                    <a:pt x="18" y="6"/>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0" name="Freeform 60"/>
            <p:cNvSpPr>
              <a:spLocks/>
            </p:cNvSpPr>
            <p:nvPr userDrawn="1"/>
          </p:nvSpPr>
          <p:spPr bwMode="black">
            <a:xfrm>
              <a:off x="1985963" y="2695575"/>
              <a:ext cx="19050" cy="22225"/>
            </a:xfrm>
            <a:custGeom>
              <a:avLst/>
              <a:gdLst>
                <a:gd name="T0" fmla="*/ 12 w 12"/>
                <a:gd name="T1" fmla="*/ 14 h 14"/>
                <a:gd name="T2" fmla="*/ 4 w 12"/>
                <a:gd name="T3" fmla="*/ 0 h 14"/>
                <a:gd name="T4" fmla="*/ 0 w 12"/>
                <a:gd name="T5" fmla="*/ 2 h 14"/>
                <a:gd name="T6" fmla="*/ 4 w 12"/>
                <a:gd name="T7" fmla="*/ 14 h 14"/>
                <a:gd name="T8" fmla="*/ 12 w 12"/>
                <a:gd name="T9" fmla="*/ 14 h 14"/>
              </a:gdLst>
              <a:ahLst/>
              <a:cxnLst>
                <a:cxn ang="0">
                  <a:pos x="T0" y="T1"/>
                </a:cxn>
                <a:cxn ang="0">
                  <a:pos x="T2" y="T3"/>
                </a:cxn>
                <a:cxn ang="0">
                  <a:pos x="T4" y="T5"/>
                </a:cxn>
                <a:cxn ang="0">
                  <a:pos x="T6" y="T7"/>
                </a:cxn>
                <a:cxn ang="0">
                  <a:pos x="T8" y="T9"/>
                </a:cxn>
              </a:cxnLst>
              <a:rect l="0" t="0" r="r" b="b"/>
              <a:pathLst>
                <a:path w="12" h="14">
                  <a:moveTo>
                    <a:pt x="12" y="14"/>
                  </a:moveTo>
                  <a:lnTo>
                    <a:pt x="4" y="0"/>
                  </a:lnTo>
                  <a:lnTo>
                    <a:pt x="0" y="2"/>
                  </a:lnTo>
                  <a:lnTo>
                    <a:pt x="4" y="14"/>
                  </a:lnTo>
                  <a:lnTo>
                    <a:pt x="1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1" name="Freeform 61"/>
            <p:cNvSpPr>
              <a:spLocks/>
            </p:cNvSpPr>
            <p:nvPr userDrawn="1"/>
          </p:nvSpPr>
          <p:spPr bwMode="black">
            <a:xfrm>
              <a:off x="4395788" y="873125"/>
              <a:ext cx="19050" cy="31750"/>
            </a:xfrm>
            <a:custGeom>
              <a:avLst/>
              <a:gdLst>
                <a:gd name="T0" fmla="*/ 10 w 12"/>
                <a:gd name="T1" fmla="*/ 0 h 20"/>
                <a:gd name="T2" fmla="*/ 2 w 12"/>
                <a:gd name="T3" fmla="*/ 0 h 20"/>
                <a:gd name="T4" fmla="*/ 0 w 12"/>
                <a:gd name="T5" fmla="*/ 12 h 20"/>
                <a:gd name="T6" fmla="*/ 12 w 12"/>
                <a:gd name="T7" fmla="*/ 20 h 20"/>
                <a:gd name="T8" fmla="*/ 10 w 12"/>
                <a:gd name="T9" fmla="*/ 0 h 20"/>
              </a:gdLst>
              <a:ahLst/>
              <a:cxnLst>
                <a:cxn ang="0">
                  <a:pos x="T0" y="T1"/>
                </a:cxn>
                <a:cxn ang="0">
                  <a:pos x="T2" y="T3"/>
                </a:cxn>
                <a:cxn ang="0">
                  <a:pos x="T4" y="T5"/>
                </a:cxn>
                <a:cxn ang="0">
                  <a:pos x="T6" y="T7"/>
                </a:cxn>
                <a:cxn ang="0">
                  <a:pos x="T8" y="T9"/>
                </a:cxn>
              </a:cxnLst>
              <a:rect l="0" t="0" r="r" b="b"/>
              <a:pathLst>
                <a:path w="12" h="20">
                  <a:moveTo>
                    <a:pt x="10" y="0"/>
                  </a:moveTo>
                  <a:lnTo>
                    <a:pt x="2" y="0"/>
                  </a:lnTo>
                  <a:lnTo>
                    <a:pt x="0" y="12"/>
                  </a:lnTo>
                  <a:lnTo>
                    <a:pt x="12" y="20"/>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2" name="Freeform 62"/>
            <p:cNvSpPr>
              <a:spLocks/>
            </p:cNvSpPr>
            <p:nvPr userDrawn="1"/>
          </p:nvSpPr>
          <p:spPr bwMode="black">
            <a:xfrm>
              <a:off x="3495675" y="1155700"/>
              <a:ext cx="161925" cy="203200"/>
            </a:xfrm>
            <a:custGeom>
              <a:avLst/>
              <a:gdLst>
                <a:gd name="T0" fmla="*/ 0 w 102"/>
                <a:gd name="T1" fmla="*/ 102 h 128"/>
                <a:gd name="T2" fmla="*/ 12 w 102"/>
                <a:gd name="T3" fmla="*/ 108 h 128"/>
                <a:gd name="T4" fmla="*/ 2 w 102"/>
                <a:gd name="T5" fmla="*/ 116 h 128"/>
                <a:gd name="T6" fmla="*/ 14 w 102"/>
                <a:gd name="T7" fmla="*/ 116 h 128"/>
                <a:gd name="T8" fmla="*/ 12 w 102"/>
                <a:gd name="T9" fmla="*/ 118 h 128"/>
                <a:gd name="T10" fmla="*/ 14 w 102"/>
                <a:gd name="T11" fmla="*/ 122 h 128"/>
                <a:gd name="T12" fmla="*/ 18 w 102"/>
                <a:gd name="T13" fmla="*/ 122 h 128"/>
                <a:gd name="T14" fmla="*/ 16 w 102"/>
                <a:gd name="T15" fmla="*/ 128 h 128"/>
                <a:gd name="T16" fmla="*/ 20 w 102"/>
                <a:gd name="T17" fmla="*/ 126 h 128"/>
                <a:gd name="T18" fmla="*/ 30 w 102"/>
                <a:gd name="T19" fmla="*/ 126 h 128"/>
                <a:gd name="T20" fmla="*/ 62 w 102"/>
                <a:gd name="T21" fmla="*/ 108 h 128"/>
                <a:gd name="T22" fmla="*/ 86 w 102"/>
                <a:gd name="T23" fmla="*/ 106 h 128"/>
                <a:gd name="T24" fmla="*/ 92 w 102"/>
                <a:gd name="T25" fmla="*/ 80 h 128"/>
                <a:gd name="T26" fmla="*/ 92 w 102"/>
                <a:gd name="T27" fmla="*/ 60 h 128"/>
                <a:gd name="T28" fmla="*/ 86 w 102"/>
                <a:gd name="T29" fmla="*/ 50 h 128"/>
                <a:gd name="T30" fmla="*/ 88 w 102"/>
                <a:gd name="T31" fmla="*/ 48 h 128"/>
                <a:gd name="T32" fmla="*/ 98 w 102"/>
                <a:gd name="T33" fmla="*/ 40 h 128"/>
                <a:gd name="T34" fmla="*/ 98 w 102"/>
                <a:gd name="T35" fmla="*/ 40 h 128"/>
                <a:gd name="T36" fmla="*/ 100 w 102"/>
                <a:gd name="T37" fmla="*/ 38 h 128"/>
                <a:gd name="T38" fmla="*/ 102 w 102"/>
                <a:gd name="T39" fmla="*/ 38 h 128"/>
                <a:gd name="T40" fmla="*/ 100 w 102"/>
                <a:gd name="T41" fmla="*/ 34 h 128"/>
                <a:gd name="T42" fmla="*/ 102 w 102"/>
                <a:gd name="T43" fmla="*/ 30 h 128"/>
                <a:gd name="T44" fmla="*/ 94 w 102"/>
                <a:gd name="T45" fmla="*/ 24 h 128"/>
                <a:gd name="T46" fmla="*/ 96 w 102"/>
                <a:gd name="T47" fmla="*/ 14 h 128"/>
                <a:gd name="T48" fmla="*/ 88 w 102"/>
                <a:gd name="T49" fmla="*/ 4 h 128"/>
                <a:gd name="T50" fmla="*/ 72 w 102"/>
                <a:gd name="T51" fmla="*/ 8 h 128"/>
                <a:gd name="T52" fmla="*/ 76 w 102"/>
                <a:gd name="T53" fmla="*/ 4 h 128"/>
                <a:gd name="T54" fmla="*/ 64 w 102"/>
                <a:gd name="T55" fmla="*/ 0 h 128"/>
                <a:gd name="T56" fmla="*/ 62 w 102"/>
                <a:gd name="T57" fmla="*/ 2 h 128"/>
                <a:gd name="T58" fmla="*/ 62 w 102"/>
                <a:gd name="T59" fmla="*/ 2 h 128"/>
                <a:gd name="T60" fmla="*/ 60 w 102"/>
                <a:gd name="T61" fmla="*/ 4 h 128"/>
                <a:gd name="T62" fmla="*/ 48 w 102"/>
                <a:gd name="T63" fmla="*/ 8 h 128"/>
                <a:gd name="T64" fmla="*/ 34 w 102"/>
                <a:gd name="T65" fmla="*/ 26 h 128"/>
                <a:gd name="T66" fmla="*/ 44 w 102"/>
                <a:gd name="T67" fmla="*/ 28 h 128"/>
                <a:gd name="T68" fmla="*/ 40 w 102"/>
                <a:gd name="T69" fmla="*/ 36 h 128"/>
                <a:gd name="T70" fmla="*/ 18 w 102"/>
                <a:gd name="T71" fmla="*/ 34 h 128"/>
                <a:gd name="T72" fmla="*/ 14 w 102"/>
                <a:gd name="T73" fmla="*/ 42 h 128"/>
                <a:gd name="T74" fmla="*/ 16 w 102"/>
                <a:gd name="T75" fmla="*/ 44 h 128"/>
                <a:gd name="T76" fmla="*/ 4 w 102"/>
                <a:gd name="T77" fmla="*/ 44 h 128"/>
                <a:gd name="T78" fmla="*/ 18 w 102"/>
                <a:gd name="T79" fmla="*/ 52 h 128"/>
                <a:gd name="T80" fmla="*/ 12 w 102"/>
                <a:gd name="T81" fmla="*/ 60 h 128"/>
                <a:gd name="T82" fmla="*/ 16 w 102"/>
                <a:gd name="T83" fmla="*/ 68 h 128"/>
                <a:gd name="T84" fmla="*/ 30 w 102"/>
                <a:gd name="T85" fmla="*/ 72 h 128"/>
                <a:gd name="T86" fmla="*/ 18 w 102"/>
                <a:gd name="T87" fmla="*/ 90 h 128"/>
                <a:gd name="T88" fmla="*/ 20 w 102"/>
                <a:gd name="T89" fmla="*/ 92 h 128"/>
                <a:gd name="T90" fmla="*/ 16 w 102"/>
                <a:gd name="T91" fmla="*/ 98 h 128"/>
                <a:gd name="T92" fmla="*/ 0 w 102"/>
                <a:gd name="T93"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 h="128">
                  <a:moveTo>
                    <a:pt x="0" y="102"/>
                  </a:moveTo>
                  <a:lnTo>
                    <a:pt x="12" y="108"/>
                  </a:lnTo>
                  <a:lnTo>
                    <a:pt x="2" y="116"/>
                  </a:lnTo>
                  <a:lnTo>
                    <a:pt x="14" y="116"/>
                  </a:lnTo>
                  <a:lnTo>
                    <a:pt x="12" y="118"/>
                  </a:lnTo>
                  <a:lnTo>
                    <a:pt x="14" y="122"/>
                  </a:lnTo>
                  <a:lnTo>
                    <a:pt x="18" y="122"/>
                  </a:lnTo>
                  <a:lnTo>
                    <a:pt x="16" y="128"/>
                  </a:lnTo>
                  <a:lnTo>
                    <a:pt x="20" y="126"/>
                  </a:lnTo>
                  <a:lnTo>
                    <a:pt x="30" y="126"/>
                  </a:lnTo>
                  <a:lnTo>
                    <a:pt x="62" y="108"/>
                  </a:lnTo>
                  <a:lnTo>
                    <a:pt x="86" y="106"/>
                  </a:lnTo>
                  <a:lnTo>
                    <a:pt x="92" y="80"/>
                  </a:lnTo>
                  <a:lnTo>
                    <a:pt x="92" y="60"/>
                  </a:lnTo>
                  <a:lnTo>
                    <a:pt x="86" y="50"/>
                  </a:lnTo>
                  <a:lnTo>
                    <a:pt x="88" y="48"/>
                  </a:lnTo>
                  <a:lnTo>
                    <a:pt x="98" y="40"/>
                  </a:lnTo>
                  <a:lnTo>
                    <a:pt x="98" y="40"/>
                  </a:lnTo>
                  <a:lnTo>
                    <a:pt x="100" y="38"/>
                  </a:lnTo>
                  <a:lnTo>
                    <a:pt x="102" y="38"/>
                  </a:lnTo>
                  <a:lnTo>
                    <a:pt x="100" y="34"/>
                  </a:lnTo>
                  <a:lnTo>
                    <a:pt x="102" y="30"/>
                  </a:lnTo>
                  <a:lnTo>
                    <a:pt x="94" y="24"/>
                  </a:lnTo>
                  <a:lnTo>
                    <a:pt x="96" y="14"/>
                  </a:lnTo>
                  <a:lnTo>
                    <a:pt x="88" y="4"/>
                  </a:lnTo>
                  <a:lnTo>
                    <a:pt x="72" y="8"/>
                  </a:lnTo>
                  <a:lnTo>
                    <a:pt x="76" y="4"/>
                  </a:lnTo>
                  <a:lnTo>
                    <a:pt x="64" y="0"/>
                  </a:lnTo>
                  <a:lnTo>
                    <a:pt x="62" y="2"/>
                  </a:lnTo>
                  <a:lnTo>
                    <a:pt x="62" y="2"/>
                  </a:lnTo>
                  <a:lnTo>
                    <a:pt x="60" y="4"/>
                  </a:lnTo>
                  <a:lnTo>
                    <a:pt x="48" y="8"/>
                  </a:lnTo>
                  <a:lnTo>
                    <a:pt x="34" y="26"/>
                  </a:lnTo>
                  <a:lnTo>
                    <a:pt x="44" y="28"/>
                  </a:lnTo>
                  <a:lnTo>
                    <a:pt x="40" y="36"/>
                  </a:lnTo>
                  <a:lnTo>
                    <a:pt x="18" y="34"/>
                  </a:lnTo>
                  <a:lnTo>
                    <a:pt x="14" y="42"/>
                  </a:lnTo>
                  <a:lnTo>
                    <a:pt x="16" y="44"/>
                  </a:lnTo>
                  <a:lnTo>
                    <a:pt x="4" y="44"/>
                  </a:lnTo>
                  <a:lnTo>
                    <a:pt x="18" y="52"/>
                  </a:lnTo>
                  <a:lnTo>
                    <a:pt x="12" y="60"/>
                  </a:lnTo>
                  <a:lnTo>
                    <a:pt x="16" y="68"/>
                  </a:lnTo>
                  <a:lnTo>
                    <a:pt x="30" y="72"/>
                  </a:lnTo>
                  <a:lnTo>
                    <a:pt x="18" y="90"/>
                  </a:lnTo>
                  <a:lnTo>
                    <a:pt x="20" y="92"/>
                  </a:lnTo>
                  <a:lnTo>
                    <a:pt x="16" y="98"/>
                  </a:lnTo>
                  <a:lnTo>
                    <a:pt x="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3" name="Freeform 63"/>
            <p:cNvSpPr>
              <a:spLocks noEditPoints="1"/>
            </p:cNvSpPr>
            <p:nvPr userDrawn="1"/>
          </p:nvSpPr>
          <p:spPr bwMode="black">
            <a:xfrm>
              <a:off x="3609975" y="974725"/>
              <a:ext cx="260350" cy="450850"/>
            </a:xfrm>
            <a:custGeom>
              <a:avLst/>
              <a:gdLst>
                <a:gd name="T0" fmla="*/ 0 w 164"/>
                <a:gd name="T1" fmla="*/ 46 h 284"/>
                <a:gd name="T2" fmla="*/ 20 w 164"/>
                <a:gd name="T3" fmla="*/ 66 h 284"/>
                <a:gd name="T4" fmla="*/ 14 w 164"/>
                <a:gd name="T5" fmla="*/ 72 h 284"/>
                <a:gd name="T6" fmla="*/ 16 w 164"/>
                <a:gd name="T7" fmla="*/ 84 h 284"/>
                <a:gd name="T8" fmla="*/ 26 w 164"/>
                <a:gd name="T9" fmla="*/ 88 h 284"/>
                <a:gd name="T10" fmla="*/ 16 w 164"/>
                <a:gd name="T11" fmla="*/ 98 h 284"/>
                <a:gd name="T12" fmla="*/ 4 w 164"/>
                <a:gd name="T13" fmla="*/ 106 h 284"/>
                <a:gd name="T14" fmla="*/ 18 w 164"/>
                <a:gd name="T15" fmla="*/ 100 h 284"/>
                <a:gd name="T16" fmla="*/ 24 w 164"/>
                <a:gd name="T17" fmla="*/ 98 h 284"/>
                <a:gd name="T18" fmla="*/ 24 w 164"/>
                <a:gd name="T19" fmla="*/ 118 h 284"/>
                <a:gd name="T20" fmla="*/ 30 w 164"/>
                <a:gd name="T21" fmla="*/ 114 h 284"/>
                <a:gd name="T22" fmla="*/ 36 w 164"/>
                <a:gd name="T23" fmla="*/ 102 h 284"/>
                <a:gd name="T24" fmla="*/ 34 w 164"/>
                <a:gd name="T25" fmla="*/ 102 h 284"/>
                <a:gd name="T26" fmla="*/ 40 w 164"/>
                <a:gd name="T27" fmla="*/ 98 h 284"/>
                <a:gd name="T28" fmla="*/ 40 w 164"/>
                <a:gd name="T29" fmla="*/ 112 h 284"/>
                <a:gd name="T30" fmla="*/ 30 w 164"/>
                <a:gd name="T31" fmla="*/ 126 h 284"/>
                <a:gd name="T32" fmla="*/ 40 w 164"/>
                <a:gd name="T33" fmla="*/ 136 h 284"/>
                <a:gd name="T34" fmla="*/ 50 w 164"/>
                <a:gd name="T35" fmla="*/ 136 h 284"/>
                <a:gd name="T36" fmla="*/ 58 w 164"/>
                <a:gd name="T37" fmla="*/ 144 h 284"/>
                <a:gd name="T38" fmla="*/ 74 w 164"/>
                <a:gd name="T39" fmla="*/ 158 h 284"/>
                <a:gd name="T40" fmla="*/ 74 w 164"/>
                <a:gd name="T41" fmla="*/ 170 h 284"/>
                <a:gd name="T42" fmla="*/ 72 w 164"/>
                <a:gd name="T43" fmla="*/ 176 h 284"/>
                <a:gd name="T44" fmla="*/ 56 w 164"/>
                <a:gd name="T45" fmla="*/ 182 h 284"/>
                <a:gd name="T46" fmla="*/ 44 w 164"/>
                <a:gd name="T47" fmla="*/ 178 h 284"/>
                <a:gd name="T48" fmla="*/ 50 w 164"/>
                <a:gd name="T49" fmla="*/ 186 h 284"/>
                <a:gd name="T50" fmla="*/ 44 w 164"/>
                <a:gd name="T51" fmla="*/ 198 h 284"/>
                <a:gd name="T52" fmla="*/ 54 w 164"/>
                <a:gd name="T53" fmla="*/ 206 h 284"/>
                <a:gd name="T54" fmla="*/ 28 w 164"/>
                <a:gd name="T55" fmla="*/ 226 h 284"/>
                <a:gd name="T56" fmla="*/ 46 w 164"/>
                <a:gd name="T57" fmla="*/ 232 h 284"/>
                <a:gd name="T58" fmla="*/ 58 w 164"/>
                <a:gd name="T59" fmla="*/ 236 h 284"/>
                <a:gd name="T60" fmla="*/ 52 w 164"/>
                <a:gd name="T61" fmla="*/ 246 h 284"/>
                <a:gd name="T62" fmla="*/ 36 w 164"/>
                <a:gd name="T63" fmla="*/ 284 h 284"/>
                <a:gd name="T64" fmla="*/ 64 w 164"/>
                <a:gd name="T65" fmla="*/ 278 h 284"/>
                <a:gd name="T66" fmla="*/ 78 w 164"/>
                <a:gd name="T67" fmla="*/ 262 h 284"/>
                <a:gd name="T68" fmla="*/ 102 w 164"/>
                <a:gd name="T69" fmla="*/ 264 h 284"/>
                <a:gd name="T70" fmla="*/ 116 w 164"/>
                <a:gd name="T71" fmla="*/ 262 h 284"/>
                <a:gd name="T72" fmla="*/ 162 w 164"/>
                <a:gd name="T73" fmla="*/ 240 h 284"/>
                <a:gd name="T74" fmla="*/ 144 w 164"/>
                <a:gd name="T75" fmla="*/ 238 h 284"/>
                <a:gd name="T76" fmla="*/ 164 w 164"/>
                <a:gd name="T77" fmla="*/ 198 h 284"/>
                <a:gd name="T78" fmla="*/ 136 w 164"/>
                <a:gd name="T79" fmla="*/ 194 h 284"/>
                <a:gd name="T80" fmla="*/ 134 w 164"/>
                <a:gd name="T81" fmla="*/ 176 h 284"/>
                <a:gd name="T82" fmla="*/ 136 w 164"/>
                <a:gd name="T83" fmla="*/ 166 h 284"/>
                <a:gd name="T84" fmla="*/ 112 w 164"/>
                <a:gd name="T85" fmla="*/ 136 h 284"/>
                <a:gd name="T86" fmla="*/ 82 w 164"/>
                <a:gd name="T87" fmla="*/ 92 h 284"/>
                <a:gd name="T88" fmla="*/ 84 w 164"/>
                <a:gd name="T89" fmla="*/ 88 h 284"/>
                <a:gd name="T90" fmla="*/ 82 w 164"/>
                <a:gd name="T91" fmla="*/ 80 h 284"/>
                <a:gd name="T92" fmla="*/ 100 w 164"/>
                <a:gd name="T93" fmla="*/ 46 h 284"/>
                <a:gd name="T94" fmla="*/ 54 w 164"/>
                <a:gd name="T95" fmla="*/ 38 h 284"/>
                <a:gd name="T96" fmla="*/ 64 w 164"/>
                <a:gd name="T97" fmla="*/ 32 h 284"/>
                <a:gd name="T98" fmla="*/ 74 w 164"/>
                <a:gd name="T99" fmla="*/ 14 h 284"/>
                <a:gd name="T100" fmla="*/ 72 w 164"/>
                <a:gd name="T101" fmla="*/ 2 h 284"/>
                <a:gd name="T102" fmla="*/ 36 w 164"/>
                <a:gd name="T103" fmla="*/ 2 h 284"/>
                <a:gd name="T104" fmla="*/ 28 w 164"/>
                <a:gd name="T105" fmla="*/ 16 h 284"/>
                <a:gd name="T106" fmla="*/ 28 w 164"/>
                <a:gd name="T107" fmla="*/ 26 h 284"/>
                <a:gd name="T108" fmla="*/ 22 w 164"/>
                <a:gd name="T109" fmla="*/ 40 h 284"/>
                <a:gd name="T110" fmla="*/ 18 w 164"/>
                <a:gd name="T111" fmla="*/ 48 h 284"/>
                <a:gd name="T112" fmla="*/ 18 w 164"/>
                <a:gd name="T113" fmla="*/ 48 h 284"/>
                <a:gd name="T114" fmla="*/ 24 w 164"/>
                <a:gd name="T115" fmla="*/ 80 h 284"/>
                <a:gd name="T116" fmla="*/ 28 w 164"/>
                <a:gd name="T117" fmla="*/ 84 h 284"/>
                <a:gd name="T118" fmla="*/ 66 w 164"/>
                <a:gd name="T119" fmla="*/ 244 h 284"/>
                <a:gd name="T120" fmla="*/ 72 w 164"/>
                <a:gd name="T121" fmla="*/ 24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 h="284">
                  <a:moveTo>
                    <a:pt x="12" y="32"/>
                  </a:moveTo>
                  <a:lnTo>
                    <a:pt x="0" y="46"/>
                  </a:lnTo>
                  <a:lnTo>
                    <a:pt x="22" y="60"/>
                  </a:lnTo>
                  <a:lnTo>
                    <a:pt x="20" y="66"/>
                  </a:lnTo>
                  <a:lnTo>
                    <a:pt x="10" y="68"/>
                  </a:lnTo>
                  <a:lnTo>
                    <a:pt x="14" y="72"/>
                  </a:lnTo>
                  <a:lnTo>
                    <a:pt x="10" y="74"/>
                  </a:lnTo>
                  <a:lnTo>
                    <a:pt x="16" y="84"/>
                  </a:lnTo>
                  <a:lnTo>
                    <a:pt x="28" y="84"/>
                  </a:lnTo>
                  <a:lnTo>
                    <a:pt x="26" y="88"/>
                  </a:lnTo>
                  <a:lnTo>
                    <a:pt x="20" y="88"/>
                  </a:lnTo>
                  <a:lnTo>
                    <a:pt x="16" y="98"/>
                  </a:lnTo>
                  <a:lnTo>
                    <a:pt x="14" y="94"/>
                  </a:lnTo>
                  <a:lnTo>
                    <a:pt x="4" y="106"/>
                  </a:lnTo>
                  <a:lnTo>
                    <a:pt x="20" y="110"/>
                  </a:lnTo>
                  <a:lnTo>
                    <a:pt x="18" y="100"/>
                  </a:lnTo>
                  <a:lnTo>
                    <a:pt x="20" y="102"/>
                  </a:lnTo>
                  <a:lnTo>
                    <a:pt x="24" y="98"/>
                  </a:lnTo>
                  <a:lnTo>
                    <a:pt x="20" y="116"/>
                  </a:lnTo>
                  <a:lnTo>
                    <a:pt x="24" y="118"/>
                  </a:lnTo>
                  <a:lnTo>
                    <a:pt x="30" y="110"/>
                  </a:lnTo>
                  <a:lnTo>
                    <a:pt x="30" y="114"/>
                  </a:lnTo>
                  <a:lnTo>
                    <a:pt x="36" y="114"/>
                  </a:lnTo>
                  <a:lnTo>
                    <a:pt x="36" y="102"/>
                  </a:lnTo>
                  <a:lnTo>
                    <a:pt x="34" y="102"/>
                  </a:lnTo>
                  <a:lnTo>
                    <a:pt x="34" y="102"/>
                  </a:lnTo>
                  <a:lnTo>
                    <a:pt x="38" y="96"/>
                  </a:lnTo>
                  <a:lnTo>
                    <a:pt x="40" y="98"/>
                  </a:lnTo>
                  <a:lnTo>
                    <a:pt x="36" y="104"/>
                  </a:lnTo>
                  <a:lnTo>
                    <a:pt x="40" y="112"/>
                  </a:lnTo>
                  <a:lnTo>
                    <a:pt x="34" y="126"/>
                  </a:lnTo>
                  <a:lnTo>
                    <a:pt x="30" y="126"/>
                  </a:lnTo>
                  <a:lnTo>
                    <a:pt x="36" y="144"/>
                  </a:lnTo>
                  <a:lnTo>
                    <a:pt x="40" y="136"/>
                  </a:lnTo>
                  <a:lnTo>
                    <a:pt x="48" y="142"/>
                  </a:lnTo>
                  <a:lnTo>
                    <a:pt x="50" y="136"/>
                  </a:lnTo>
                  <a:lnTo>
                    <a:pt x="66" y="132"/>
                  </a:lnTo>
                  <a:lnTo>
                    <a:pt x="58" y="144"/>
                  </a:lnTo>
                  <a:lnTo>
                    <a:pt x="70" y="160"/>
                  </a:lnTo>
                  <a:lnTo>
                    <a:pt x="74" y="158"/>
                  </a:lnTo>
                  <a:lnTo>
                    <a:pt x="70" y="168"/>
                  </a:lnTo>
                  <a:lnTo>
                    <a:pt x="74" y="170"/>
                  </a:lnTo>
                  <a:lnTo>
                    <a:pt x="72" y="176"/>
                  </a:lnTo>
                  <a:lnTo>
                    <a:pt x="72" y="176"/>
                  </a:lnTo>
                  <a:lnTo>
                    <a:pt x="58" y="178"/>
                  </a:lnTo>
                  <a:lnTo>
                    <a:pt x="56" y="182"/>
                  </a:lnTo>
                  <a:lnTo>
                    <a:pt x="48" y="176"/>
                  </a:lnTo>
                  <a:lnTo>
                    <a:pt x="44" y="178"/>
                  </a:lnTo>
                  <a:lnTo>
                    <a:pt x="50" y="186"/>
                  </a:lnTo>
                  <a:lnTo>
                    <a:pt x="50" y="186"/>
                  </a:lnTo>
                  <a:lnTo>
                    <a:pt x="40" y="194"/>
                  </a:lnTo>
                  <a:lnTo>
                    <a:pt x="44" y="198"/>
                  </a:lnTo>
                  <a:lnTo>
                    <a:pt x="52" y="196"/>
                  </a:lnTo>
                  <a:lnTo>
                    <a:pt x="54" y="206"/>
                  </a:lnTo>
                  <a:lnTo>
                    <a:pt x="52" y="212"/>
                  </a:lnTo>
                  <a:lnTo>
                    <a:pt x="28" y="226"/>
                  </a:lnTo>
                  <a:lnTo>
                    <a:pt x="36" y="236"/>
                  </a:lnTo>
                  <a:lnTo>
                    <a:pt x="46" y="232"/>
                  </a:lnTo>
                  <a:lnTo>
                    <a:pt x="48" y="238"/>
                  </a:lnTo>
                  <a:lnTo>
                    <a:pt x="58" y="236"/>
                  </a:lnTo>
                  <a:lnTo>
                    <a:pt x="66" y="244"/>
                  </a:lnTo>
                  <a:lnTo>
                    <a:pt x="52" y="246"/>
                  </a:lnTo>
                  <a:lnTo>
                    <a:pt x="22" y="284"/>
                  </a:lnTo>
                  <a:lnTo>
                    <a:pt x="36" y="284"/>
                  </a:lnTo>
                  <a:lnTo>
                    <a:pt x="44" y="274"/>
                  </a:lnTo>
                  <a:lnTo>
                    <a:pt x="64" y="278"/>
                  </a:lnTo>
                  <a:lnTo>
                    <a:pt x="68" y="266"/>
                  </a:lnTo>
                  <a:lnTo>
                    <a:pt x="78" y="262"/>
                  </a:lnTo>
                  <a:lnTo>
                    <a:pt x="84" y="268"/>
                  </a:lnTo>
                  <a:lnTo>
                    <a:pt x="102" y="264"/>
                  </a:lnTo>
                  <a:lnTo>
                    <a:pt x="106" y="258"/>
                  </a:lnTo>
                  <a:lnTo>
                    <a:pt x="116" y="262"/>
                  </a:lnTo>
                  <a:lnTo>
                    <a:pt x="150" y="256"/>
                  </a:lnTo>
                  <a:lnTo>
                    <a:pt x="162" y="240"/>
                  </a:lnTo>
                  <a:lnTo>
                    <a:pt x="146" y="240"/>
                  </a:lnTo>
                  <a:lnTo>
                    <a:pt x="144" y="238"/>
                  </a:lnTo>
                  <a:lnTo>
                    <a:pt x="164" y="220"/>
                  </a:lnTo>
                  <a:lnTo>
                    <a:pt x="164" y="198"/>
                  </a:lnTo>
                  <a:lnTo>
                    <a:pt x="154" y="190"/>
                  </a:lnTo>
                  <a:lnTo>
                    <a:pt x="136" y="194"/>
                  </a:lnTo>
                  <a:lnTo>
                    <a:pt x="140" y="182"/>
                  </a:lnTo>
                  <a:lnTo>
                    <a:pt x="134" y="176"/>
                  </a:lnTo>
                  <a:lnTo>
                    <a:pt x="136" y="176"/>
                  </a:lnTo>
                  <a:lnTo>
                    <a:pt x="136" y="166"/>
                  </a:lnTo>
                  <a:lnTo>
                    <a:pt x="120" y="140"/>
                  </a:lnTo>
                  <a:lnTo>
                    <a:pt x="112" y="136"/>
                  </a:lnTo>
                  <a:lnTo>
                    <a:pt x="102" y="108"/>
                  </a:lnTo>
                  <a:lnTo>
                    <a:pt x="82" y="92"/>
                  </a:lnTo>
                  <a:lnTo>
                    <a:pt x="78" y="92"/>
                  </a:lnTo>
                  <a:lnTo>
                    <a:pt x="84" y="88"/>
                  </a:lnTo>
                  <a:lnTo>
                    <a:pt x="80" y="80"/>
                  </a:lnTo>
                  <a:lnTo>
                    <a:pt x="82" y="80"/>
                  </a:lnTo>
                  <a:lnTo>
                    <a:pt x="90" y="66"/>
                  </a:lnTo>
                  <a:lnTo>
                    <a:pt x="100" y="46"/>
                  </a:lnTo>
                  <a:lnTo>
                    <a:pt x="96" y="34"/>
                  </a:lnTo>
                  <a:lnTo>
                    <a:pt x="54" y="38"/>
                  </a:lnTo>
                  <a:lnTo>
                    <a:pt x="54" y="38"/>
                  </a:lnTo>
                  <a:lnTo>
                    <a:pt x="64" y="32"/>
                  </a:lnTo>
                  <a:lnTo>
                    <a:pt x="58" y="28"/>
                  </a:lnTo>
                  <a:lnTo>
                    <a:pt x="74" y="14"/>
                  </a:lnTo>
                  <a:lnTo>
                    <a:pt x="74" y="2"/>
                  </a:lnTo>
                  <a:lnTo>
                    <a:pt x="72" y="2"/>
                  </a:lnTo>
                  <a:lnTo>
                    <a:pt x="68" y="0"/>
                  </a:lnTo>
                  <a:lnTo>
                    <a:pt x="36" y="2"/>
                  </a:lnTo>
                  <a:lnTo>
                    <a:pt x="32" y="14"/>
                  </a:lnTo>
                  <a:lnTo>
                    <a:pt x="28" y="16"/>
                  </a:lnTo>
                  <a:lnTo>
                    <a:pt x="26" y="22"/>
                  </a:lnTo>
                  <a:lnTo>
                    <a:pt x="28" y="26"/>
                  </a:lnTo>
                  <a:lnTo>
                    <a:pt x="20" y="30"/>
                  </a:lnTo>
                  <a:lnTo>
                    <a:pt x="22" y="40"/>
                  </a:lnTo>
                  <a:lnTo>
                    <a:pt x="18" y="40"/>
                  </a:lnTo>
                  <a:lnTo>
                    <a:pt x="18" y="48"/>
                  </a:lnTo>
                  <a:lnTo>
                    <a:pt x="20" y="48"/>
                  </a:lnTo>
                  <a:lnTo>
                    <a:pt x="18" y="48"/>
                  </a:lnTo>
                  <a:lnTo>
                    <a:pt x="12" y="32"/>
                  </a:lnTo>
                  <a:close/>
                  <a:moveTo>
                    <a:pt x="24" y="80"/>
                  </a:moveTo>
                  <a:lnTo>
                    <a:pt x="28" y="78"/>
                  </a:lnTo>
                  <a:lnTo>
                    <a:pt x="28" y="84"/>
                  </a:lnTo>
                  <a:lnTo>
                    <a:pt x="24" y="80"/>
                  </a:lnTo>
                  <a:close/>
                  <a:moveTo>
                    <a:pt x="66" y="244"/>
                  </a:moveTo>
                  <a:lnTo>
                    <a:pt x="76" y="240"/>
                  </a:lnTo>
                  <a:lnTo>
                    <a:pt x="72" y="244"/>
                  </a:lnTo>
                  <a:lnTo>
                    <a:pt x="66" y="2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4" name="Freeform 64"/>
            <p:cNvSpPr>
              <a:spLocks/>
            </p:cNvSpPr>
            <p:nvPr userDrawn="1"/>
          </p:nvSpPr>
          <p:spPr bwMode="black">
            <a:xfrm>
              <a:off x="3667125" y="1206500"/>
              <a:ext cx="22225" cy="28575"/>
            </a:xfrm>
            <a:custGeom>
              <a:avLst/>
              <a:gdLst>
                <a:gd name="T0" fmla="*/ 14 w 14"/>
                <a:gd name="T1" fmla="*/ 2 h 18"/>
                <a:gd name="T2" fmla="*/ 10 w 14"/>
                <a:gd name="T3" fmla="*/ 0 h 18"/>
                <a:gd name="T4" fmla="*/ 0 w 14"/>
                <a:gd name="T5" fmla="*/ 18 h 18"/>
                <a:gd name="T6" fmla="*/ 14 w 14"/>
                <a:gd name="T7" fmla="*/ 10 h 18"/>
                <a:gd name="T8" fmla="*/ 14 w 14"/>
                <a:gd name="T9" fmla="*/ 2 h 18"/>
              </a:gdLst>
              <a:ahLst/>
              <a:cxnLst>
                <a:cxn ang="0">
                  <a:pos x="T0" y="T1"/>
                </a:cxn>
                <a:cxn ang="0">
                  <a:pos x="T2" y="T3"/>
                </a:cxn>
                <a:cxn ang="0">
                  <a:pos x="T4" y="T5"/>
                </a:cxn>
                <a:cxn ang="0">
                  <a:pos x="T6" y="T7"/>
                </a:cxn>
                <a:cxn ang="0">
                  <a:pos x="T8" y="T9"/>
                </a:cxn>
              </a:cxnLst>
              <a:rect l="0" t="0" r="r" b="b"/>
              <a:pathLst>
                <a:path w="14" h="18">
                  <a:moveTo>
                    <a:pt x="14" y="2"/>
                  </a:moveTo>
                  <a:lnTo>
                    <a:pt x="10" y="0"/>
                  </a:lnTo>
                  <a:lnTo>
                    <a:pt x="0" y="18"/>
                  </a:lnTo>
                  <a:lnTo>
                    <a:pt x="14" y="10"/>
                  </a:lnTo>
                  <a:lnTo>
                    <a:pt x="1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5" name="Freeform 65"/>
            <p:cNvSpPr>
              <a:spLocks/>
            </p:cNvSpPr>
            <p:nvPr userDrawn="1"/>
          </p:nvSpPr>
          <p:spPr bwMode="black">
            <a:xfrm>
              <a:off x="3603625" y="981075"/>
              <a:ext cx="31750" cy="53975"/>
            </a:xfrm>
            <a:custGeom>
              <a:avLst/>
              <a:gdLst>
                <a:gd name="T0" fmla="*/ 16 w 20"/>
                <a:gd name="T1" fmla="*/ 18 h 34"/>
                <a:gd name="T2" fmla="*/ 20 w 20"/>
                <a:gd name="T3" fmla="*/ 14 h 34"/>
                <a:gd name="T4" fmla="*/ 18 w 20"/>
                <a:gd name="T5" fmla="*/ 0 h 34"/>
                <a:gd name="T6" fmla="*/ 0 w 20"/>
                <a:gd name="T7" fmla="*/ 12 h 34"/>
                <a:gd name="T8" fmla="*/ 0 w 20"/>
                <a:gd name="T9" fmla="*/ 34 h 34"/>
                <a:gd name="T10" fmla="*/ 18 w 20"/>
                <a:gd name="T11" fmla="*/ 22 h 34"/>
                <a:gd name="T12" fmla="*/ 16 w 20"/>
                <a:gd name="T13" fmla="*/ 18 h 34"/>
              </a:gdLst>
              <a:ahLst/>
              <a:cxnLst>
                <a:cxn ang="0">
                  <a:pos x="T0" y="T1"/>
                </a:cxn>
                <a:cxn ang="0">
                  <a:pos x="T2" y="T3"/>
                </a:cxn>
                <a:cxn ang="0">
                  <a:pos x="T4" y="T5"/>
                </a:cxn>
                <a:cxn ang="0">
                  <a:pos x="T6" y="T7"/>
                </a:cxn>
                <a:cxn ang="0">
                  <a:pos x="T8" y="T9"/>
                </a:cxn>
                <a:cxn ang="0">
                  <a:pos x="T10" y="T11"/>
                </a:cxn>
                <a:cxn ang="0">
                  <a:pos x="T12" y="T13"/>
                </a:cxn>
              </a:cxnLst>
              <a:rect l="0" t="0" r="r" b="b"/>
              <a:pathLst>
                <a:path w="20" h="34">
                  <a:moveTo>
                    <a:pt x="16" y="18"/>
                  </a:moveTo>
                  <a:lnTo>
                    <a:pt x="20" y="14"/>
                  </a:lnTo>
                  <a:lnTo>
                    <a:pt x="18" y="0"/>
                  </a:lnTo>
                  <a:lnTo>
                    <a:pt x="0" y="12"/>
                  </a:lnTo>
                  <a:lnTo>
                    <a:pt x="0" y="34"/>
                  </a:lnTo>
                  <a:lnTo>
                    <a:pt x="18" y="22"/>
                  </a:lnTo>
                  <a:lnTo>
                    <a:pt x="16"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6" name="Freeform 66"/>
            <p:cNvSpPr>
              <a:spLocks/>
            </p:cNvSpPr>
            <p:nvPr userDrawn="1"/>
          </p:nvSpPr>
          <p:spPr bwMode="black">
            <a:xfrm>
              <a:off x="8753475" y="1158875"/>
              <a:ext cx="38100" cy="44450"/>
            </a:xfrm>
            <a:custGeom>
              <a:avLst/>
              <a:gdLst>
                <a:gd name="T0" fmla="*/ 24 w 24"/>
                <a:gd name="T1" fmla="*/ 28 h 28"/>
                <a:gd name="T2" fmla="*/ 12 w 24"/>
                <a:gd name="T3" fmla="*/ 0 h 28"/>
                <a:gd name="T4" fmla="*/ 6 w 24"/>
                <a:gd name="T5" fmla="*/ 0 h 28"/>
                <a:gd name="T6" fmla="*/ 0 w 24"/>
                <a:gd name="T7" fmla="*/ 2 h 28"/>
                <a:gd name="T8" fmla="*/ 8 w 24"/>
                <a:gd name="T9" fmla="*/ 18 h 28"/>
                <a:gd name="T10" fmla="*/ 24 w 24"/>
                <a:gd name="T11" fmla="*/ 28 h 28"/>
              </a:gdLst>
              <a:ahLst/>
              <a:cxnLst>
                <a:cxn ang="0">
                  <a:pos x="T0" y="T1"/>
                </a:cxn>
                <a:cxn ang="0">
                  <a:pos x="T2" y="T3"/>
                </a:cxn>
                <a:cxn ang="0">
                  <a:pos x="T4" y="T5"/>
                </a:cxn>
                <a:cxn ang="0">
                  <a:pos x="T6" y="T7"/>
                </a:cxn>
                <a:cxn ang="0">
                  <a:pos x="T8" y="T9"/>
                </a:cxn>
                <a:cxn ang="0">
                  <a:pos x="T10" y="T11"/>
                </a:cxn>
              </a:cxnLst>
              <a:rect l="0" t="0" r="r" b="b"/>
              <a:pathLst>
                <a:path w="24" h="28">
                  <a:moveTo>
                    <a:pt x="24" y="28"/>
                  </a:moveTo>
                  <a:lnTo>
                    <a:pt x="12" y="0"/>
                  </a:lnTo>
                  <a:lnTo>
                    <a:pt x="6" y="0"/>
                  </a:lnTo>
                  <a:lnTo>
                    <a:pt x="0" y="2"/>
                  </a:lnTo>
                  <a:lnTo>
                    <a:pt x="8" y="18"/>
                  </a:lnTo>
                  <a:lnTo>
                    <a:pt x="24"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7" name="Freeform 67"/>
            <p:cNvSpPr>
              <a:spLocks/>
            </p:cNvSpPr>
            <p:nvPr userDrawn="1"/>
          </p:nvSpPr>
          <p:spPr bwMode="black">
            <a:xfrm>
              <a:off x="8196263" y="1616075"/>
              <a:ext cx="66675" cy="53975"/>
            </a:xfrm>
            <a:custGeom>
              <a:avLst/>
              <a:gdLst>
                <a:gd name="T0" fmla="*/ 26 w 42"/>
                <a:gd name="T1" fmla="*/ 8 h 34"/>
                <a:gd name="T2" fmla="*/ 18 w 42"/>
                <a:gd name="T3" fmla="*/ 6 h 34"/>
                <a:gd name="T4" fmla="*/ 0 w 42"/>
                <a:gd name="T5" fmla="*/ 30 h 34"/>
                <a:gd name="T6" fmla="*/ 4 w 42"/>
                <a:gd name="T7" fmla="*/ 34 h 34"/>
                <a:gd name="T8" fmla="*/ 42 w 42"/>
                <a:gd name="T9" fmla="*/ 8 h 34"/>
                <a:gd name="T10" fmla="*/ 38 w 42"/>
                <a:gd name="T11" fmla="*/ 0 h 34"/>
                <a:gd name="T12" fmla="*/ 26 w 42"/>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42" h="34">
                  <a:moveTo>
                    <a:pt x="26" y="8"/>
                  </a:moveTo>
                  <a:lnTo>
                    <a:pt x="18" y="6"/>
                  </a:lnTo>
                  <a:lnTo>
                    <a:pt x="0" y="30"/>
                  </a:lnTo>
                  <a:lnTo>
                    <a:pt x="4" y="34"/>
                  </a:lnTo>
                  <a:lnTo>
                    <a:pt x="42" y="8"/>
                  </a:lnTo>
                  <a:lnTo>
                    <a:pt x="38" y="0"/>
                  </a:lnTo>
                  <a:lnTo>
                    <a:pt x="26"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8" name="Freeform 68"/>
            <p:cNvSpPr>
              <a:spLocks/>
            </p:cNvSpPr>
            <p:nvPr userDrawn="1"/>
          </p:nvSpPr>
          <p:spPr bwMode="black">
            <a:xfrm>
              <a:off x="5246688" y="225425"/>
              <a:ext cx="76200" cy="76200"/>
            </a:xfrm>
            <a:custGeom>
              <a:avLst/>
              <a:gdLst>
                <a:gd name="T0" fmla="*/ 8 w 48"/>
                <a:gd name="T1" fmla="*/ 46 h 48"/>
                <a:gd name="T2" fmla="*/ 8 w 48"/>
                <a:gd name="T3" fmla="*/ 42 h 48"/>
                <a:gd name="T4" fmla="*/ 18 w 48"/>
                <a:gd name="T5" fmla="*/ 48 h 48"/>
                <a:gd name="T6" fmla="*/ 48 w 48"/>
                <a:gd name="T7" fmla="*/ 26 h 48"/>
                <a:gd name="T8" fmla="*/ 22 w 48"/>
                <a:gd name="T9" fmla="*/ 0 h 48"/>
                <a:gd name="T10" fmla="*/ 10 w 48"/>
                <a:gd name="T11" fmla="*/ 4 h 48"/>
                <a:gd name="T12" fmla="*/ 2 w 48"/>
                <a:gd name="T13" fmla="*/ 20 h 48"/>
                <a:gd name="T14" fmla="*/ 0 w 48"/>
                <a:gd name="T15" fmla="*/ 38 h 48"/>
                <a:gd name="T16" fmla="*/ 2 w 48"/>
                <a:gd name="T17" fmla="*/ 46 h 48"/>
                <a:gd name="T18" fmla="*/ 8 w 48"/>
                <a:gd name="T19"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8" y="46"/>
                  </a:moveTo>
                  <a:lnTo>
                    <a:pt x="8" y="42"/>
                  </a:lnTo>
                  <a:lnTo>
                    <a:pt x="18" y="48"/>
                  </a:lnTo>
                  <a:lnTo>
                    <a:pt x="48" y="26"/>
                  </a:lnTo>
                  <a:lnTo>
                    <a:pt x="22" y="0"/>
                  </a:lnTo>
                  <a:lnTo>
                    <a:pt x="10" y="4"/>
                  </a:lnTo>
                  <a:lnTo>
                    <a:pt x="2" y="20"/>
                  </a:lnTo>
                  <a:lnTo>
                    <a:pt x="0" y="38"/>
                  </a:lnTo>
                  <a:lnTo>
                    <a:pt x="2" y="46"/>
                  </a:lnTo>
                  <a:lnTo>
                    <a:pt x="8"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9" name="Freeform 69"/>
            <p:cNvSpPr>
              <a:spLocks/>
            </p:cNvSpPr>
            <p:nvPr userDrawn="1"/>
          </p:nvSpPr>
          <p:spPr bwMode="black">
            <a:xfrm>
              <a:off x="8275638" y="1590675"/>
              <a:ext cx="31750" cy="31750"/>
            </a:xfrm>
            <a:custGeom>
              <a:avLst/>
              <a:gdLst>
                <a:gd name="T0" fmla="*/ 18 w 20"/>
                <a:gd name="T1" fmla="*/ 0 h 20"/>
                <a:gd name="T2" fmla="*/ 8 w 20"/>
                <a:gd name="T3" fmla="*/ 4 h 20"/>
                <a:gd name="T4" fmla="*/ 0 w 20"/>
                <a:gd name="T5" fmla="*/ 16 h 20"/>
                <a:gd name="T6" fmla="*/ 2 w 20"/>
                <a:gd name="T7" fmla="*/ 20 h 20"/>
                <a:gd name="T8" fmla="*/ 20 w 20"/>
                <a:gd name="T9" fmla="*/ 4 h 20"/>
                <a:gd name="T10" fmla="*/ 18 w 20"/>
                <a:gd name="T11" fmla="*/ 0 h 20"/>
              </a:gdLst>
              <a:ahLst/>
              <a:cxnLst>
                <a:cxn ang="0">
                  <a:pos x="T0" y="T1"/>
                </a:cxn>
                <a:cxn ang="0">
                  <a:pos x="T2" y="T3"/>
                </a:cxn>
                <a:cxn ang="0">
                  <a:pos x="T4" y="T5"/>
                </a:cxn>
                <a:cxn ang="0">
                  <a:pos x="T6" y="T7"/>
                </a:cxn>
                <a:cxn ang="0">
                  <a:pos x="T8" y="T9"/>
                </a:cxn>
                <a:cxn ang="0">
                  <a:pos x="T10" y="T11"/>
                </a:cxn>
              </a:cxnLst>
              <a:rect l="0" t="0" r="r" b="b"/>
              <a:pathLst>
                <a:path w="20" h="20">
                  <a:moveTo>
                    <a:pt x="18" y="0"/>
                  </a:moveTo>
                  <a:lnTo>
                    <a:pt x="8" y="4"/>
                  </a:lnTo>
                  <a:lnTo>
                    <a:pt x="0" y="16"/>
                  </a:lnTo>
                  <a:lnTo>
                    <a:pt x="2" y="20"/>
                  </a:lnTo>
                  <a:lnTo>
                    <a:pt x="20" y="4"/>
                  </a:lnTo>
                  <a:lnTo>
                    <a:pt x="1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0" name="Freeform 70"/>
            <p:cNvSpPr>
              <a:spLocks/>
            </p:cNvSpPr>
            <p:nvPr userDrawn="1"/>
          </p:nvSpPr>
          <p:spPr bwMode="black">
            <a:xfrm>
              <a:off x="8813800" y="180975"/>
              <a:ext cx="53975" cy="47625"/>
            </a:xfrm>
            <a:custGeom>
              <a:avLst/>
              <a:gdLst>
                <a:gd name="T0" fmla="*/ 32 w 34"/>
                <a:gd name="T1" fmla="*/ 30 h 30"/>
                <a:gd name="T2" fmla="*/ 34 w 34"/>
                <a:gd name="T3" fmla="*/ 14 h 30"/>
                <a:gd name="T4" fmla="*/ 8 w 34"/>
                <a:gd name="T5" fmla="*/ 0 h 30"/>
                <a:gd name="T6" fmla="*/ 0 w 34"/>
                <a:gd name="T7" fmla="*/ 8 h 30"/>
                <a:gd name="T8" fmla="*/ 16 w 34"/>
                <a:gd name="T9" fmla="*/ 28 h 30"/>
                <a:gd name="T10" fmla="*/ 32 w 34"/>
                <a:gd name="T11" fmla="*/ 30 h 30"/>
              </a:gdLst>
              <a:ahLst/>
              <a:cxnLst>
                <a:cxn ang="0">
                  <a:pos x="T0" y="T1"/>
                </a:cxn>
                <a:cxn ang="0">
                  <a:pos x="T2" y="T3"/>
                </a:cxn>
                <a:cxn ang="0">
                  <a:pos x="T4" y="T5"/>
                </a:cxn>
                <a:cxn ang="0">
                  <a:pos x="T6" y="T7"/>
                </a:cxn>
                <a:cxn ang="0">
                  <a:pos x="T8" y="T9"/>
                </a:cxn>
                <a:cxn ang="0">
                  <a:pos x="T10" y="T11"/>
                </a:cxn>
              </a:cxnLst>
              <a:rect l="0" t="0" r="r" b="b"/>
              <a:pathLst>
                <a:path w="34" h="30">
                  <a:moveTo>
                    <a:pt x="32" y="30"/>
                  </a:moveTo>
                  <a:lnTo>
                    <a:pt x="34" y="14"/>
                  </a:lnTo>
                  <a:lnTo>
                    <a:pt x="8" y="0"/>
                  </a:lnTo>
                  <a:lnTo>
                    <a:pt x="0" y="8"/>
                  </a:lnTo>
                  <a:lnTo>
                    <a:pt x="16" y="28"/>
                  </a:lnTo>
                  <a:lnTo>
                    <a:pt x="32"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1" name="Freeform 71"/>
            <p:cNvSpPr>
              <a:spLocks/>
            </p:cNvSpPr>
            <p:nvPr userDrawn="1"/>
          </p:nvSpPr>
          <p:spPr bwMode="black">
            <a:xfrm>
              <a:off x="8440738" y="1381125"/>
              <a:ext cx="34925" cy="47625"/>
            </a:xfrm>
            <a:custGeom>
              <a:avLst/>
              <a:gdLst>
                <a:gd name="T0" fmla="*/ 2 w 22"/>
                <a:gd name="T1" fmla="*/ 18 h 30"/>
                <a:gd name="T2" fmla="*/ 0 w 22"/>
                <a:gd name="T3" fmla="*/ 30 h 30"/>
                <a:gd name="T4" fmla="*/ 20 w 22"/>
                <a:gd name="T5" fmla="*/ 18 h 30"/>
                <a:gd name="T6" fmla="*/ 22 w 22"/>
                <a:gd name="T7" fmla="*/ 14 h 30"/>
                <a:gd name="T8" fmla="*/ 22 w 22"/>
                <a:gd name="T9" fmla="*/ 0 h 30"/>
                <a:gd name="T10" fmla="*/ 2 w 22"/>
                <a:gd name="T11" fmla="*/ 18 h 30"/>
              </a:gdLst>
              <a:ahLst/>
              <a:cxnLst>
                <a:cxn ang="0">
                  <a:pos x="T0" y="T1"/>
                </a:cxn>
                <a:cxn ang="0">
                  <a:pos x="T2" y="T3"/>
                </a:cxn>
                <a:cxn ang="0">
                  <a:pos x="T4" y="T5"/>
                </a:cxn>
                <a:cxn ang="0">
                  <a:pos x="T6" y="T7"/>
                </a:cxn>
                <a:cxn ang="0">
                  <a:pos x="T8" y="T9"/>
                </a:cxn>
                <a:cxn ang="0">
                  <a:pos x="T10" y="T11"/>
                </a:cxn>
              </a:cxnLst>
              <a:rect l="0" t="0" r="r" b="b"/>
              <a:pathLst>
                <a:path w="22" h="30">
                  <a:moveTo>
                    <a:pt x="2" y="18"/>
                  </a:moveTo>
                  <a:lnTo>
                    <a:pt x="0" y="30"/>
                  </a:lnTo>
                  <a:lnTo>
                    <a:pt x="20" y="18"/>
                  </a:lnTo>
                  <a:lnTo>
                    <a:pt x="22" y="14"/>
                  </a:lnTo>
                  <a:lnTo>
                    <a:pt x="22" y="0"/>
                  </a:lnTo>
                  <a:lnTo>
                    <a:pt x="2"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2" name="Freeform 72"/>
            <p:cNvSpPr>
              <a:spLocks/>
            </p:cNvSpPr>
            <p:nvPr userDrawn="1"/>
          </p:nvSpPr>
          <p:spPr bwMode="black">
            <a:xfrm>
              <a:off x="8680450" y="942975"/>
              <a:ext cx="47625" cy="53975"/>
            </a:xfrm>
            <a:custGeom>
              <a:avLst/>
              <a:gdLst>
                <a:gd name="T0" fmla="*/ 4 w 30"/>
                <a:gd name="T1" fmla="*/ 34 h 34"/>
                <a:gd name="T2" fmla="*/ 30 w 30"/>
                <a:gd name="T3" fmla="*/ 14 h 34"/>
                <a:gd name="T4" fmla="*/ 22 w 30"/>
                <a:gd name="T5" fmla="*/ 0 h 34"/>
                <a:gd name="T6" fmla="*/ 4 w 30"/>
                <a:gd name="T7" fmla="*/ 12 h 34"/>
                <a:gd name="T8" fmla="*/ 8 w 30"/>
                <a:gd name="T9" fmla="*/ 14 h 34"/>
                <a:gd name="T10" fmla="*/ 0 w 30"/>
                <a:gd name="T11" fmla="*/ 30 h 34"/>
                <a:gd name="T12" fmla="*/ 4 w 3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0" h="34">
                  <a:moveTo>
                    <a:pt x="4" y="34"/>
                  </a:moveTo>
                  <a:lnTo>
                    <a:pt x="30" y="14"/>
                  </a:lnTo>
                  <a:lnTo>
                    <a:pt x="22" y="0"/>
                  </a:lnTo>
                  <a:lnTo>
                    <a:pt x="4" y="12"/>
                  </a:lnTo>
                  <a:lnTo>
                    <a:pt x="8" y="14"/>
                  </a:lnTo>
                  <a:lnTo>
                    <a:pt x="0" y="30"/>
                  </a:lnTo>
                  <a:lnTo>
                    <a:pt x="4"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3" name="Freeform 73"/>
            <p:cNvSpPr>
              <a:spLocks/>
            </p:cNvSpPr>
            <p:nvPr userDrawn="1"/>
          </p:nvSpPr>
          <p:spPr bwMode="black">
            <a:xfrm>
              <a:off x="7904163" y="1165225"/>
              <a:ext cx="38100" cy="38100"/>
            </a:xfrm>
            <a:custGeom>
              <a:avLst/>
              <a:gdLst>
                <a:gd name="T0" fmla="*/ 2 w 24"/>
                <a:gd name="T1" fmla="*/ 14 h 24"/>
                <a:gd name="T2" fmla="*/ 0 w 24"/>
                <a:gd name="T3" fmla="*/ 20 h 24"/>
                <a:gd name="T4" fmla="*/ 12 w 24"/>
                <a:gd name="T5" fmla="*/ 24 h 24"/>
                <a:gd name="T6" fmla="*/ 24 w 24"/>
                <a:gd name="T7" fmla="*/ 6 h 24"/>
                <a:gd name="T8" fmla="*/ 8 w 24"/>
                <a:gd name="T9" fmla="*/ 0 h 24"/>
                <a:gd name="T10" fmla="*/ 2 w 24"/>
                <a:gd name="T11" fmla="*/ 14 h 24"/>
              </a:gdLst>
              <a:ahLst/>
              <a:cxnLst>
                <a:cxn ang="0">
                  <a:pos x="T0" y="T1"/>
                </a:cxn>
                <a:cxn ang="0">
                  <a:pos x="T2" y="T3"/>
                </a:cxn>
                <a:cxn ang="0">
                  <a:pos x="T4" y="T5"/>
                </a:cxn>
                <a:cxn ang="0">
                  <a:pos x="T6" y="T7"/>
                </a:cxn>
                <a:cxn ang="0">
                  <a:pos x="T8" y="T9"/>
                </a:cxn>
                <a:cxn ang="0">
                  <a:pos x="T10" y="T11"/>
                </a:cxn>
              </a:cxnLst>
              <a:rect l="0" t="0" r="r" b="b"/>
              <a:pathLst>
                <a:path w="24" h="24">
                  <a:moveTo>
                    <a:pt x="2" y="14"/>
                  </a:moveTo>
                  <a:lnTo>
                    <a:pt x="0" y="20"/>
                  </a:lnTo>
                  <a:lnTo>
                    <a:pt x="12" y="24"/>
                  </a:lnTo>
                  <a:lnTo>
                    <a:pt x="24" y="6"/>
                  </a:lnTo>
                  <a:lnTo>
                    <a:pt x="8" y="0"/>
                  </a:ln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4" name="Freeform 74"/>
            <p:cNvSpPr>
              <a:spLocks/>
            </p:cNvSpPr>
            <p:nvPr userDrawn="1"/>
          </p:nvSpPr>
          <p:spPr bwMode="black">
            <a:xfrm>
              <a:off x="4462463" y="952500"/>
              <a:ext cx="38100" cy="25400"/>
            </a:xfrm>
            <a:custGeom>
              <a:avLst/>
              <a:gdLst>
                <a:gd name="T0" fmla="*/ 24 w 24"/>
                <a:gd name="T1" fmla="*/ 10 h 16"/>
                <a:gd name="T2" fmla="*/ 18 w 24"/>
                <a:gd name="T3" fmla="*/ 0 h 16"/>
                <a:gd name="T4" fmla="*/ 0 w 24"/>
                <a:gd name="T5" fmla="*/ 6 h 16"/>
                <a:gd name="T6" fmla="*/ 10 w 24"/>
                <a:gd name="T7" fmla="*/ 16 h 16"/>
                <a:gd name="T8" fmla="*/ 24 w 24"/>
                <a:gd name="T9" fmla="*/ 10 h 16"/>
              </a:gdLst>
              <a:ahLst/>
              <a:cxnLst>
                <a:cxn ang="0">
                  <a:pos x="T0" y="T1"/>
                </a:cxn>
                <a:cxn ang="0">
                  <a:pos x="T2" y="T3"/>
                </a:cxn>
                <a:cxn ang="0">
                  <a:pos x="T4" y="T5"/>
                </a:cxn>
                <a:cxn ang="0">
                  <a:pos x="T6" y="T7"/>
                </a:cxn>
                <a:cxn ang="0">
                  <a:pos x="T8" y="T9"/>
                </a:cxn>
              </a:cxnLst>
              <a:rect l="0" t="0" r="r" b="b"/>
              <a:pathLst>
                <a:path w="24" h="16">
                  <a:moveTo>
                    <a:pt x="24" y="10"/>
                  </a:moveTo>
                  <a:lnTo>
                    <a:pt x="18" y="0"/>
                  </a:lnTo>
                  <a:lnTo>
                    <a:pt x="0" y="6"/>
                  </a:lnTo>
                  <a:lnTo>
                    <a:pt x="10" y="16"/>
                  </a:lnTo>
                  <a:lnTo>
                    <a:pt x="2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5" name="Freeform 75"/>
            <p:cNvSpPr>
              <a:spLocks/>
            </p:cNvSpPr>
            <p:nvPr userDrawn="1"/>
          </p:nvSpPr>
          <p:spPr bwMode="black">
            <a:xfrm>
              <a:off x="4459288" y="974725"/>
              <a:ext cx="53975" cy="44450"/>
            </a:xfrm>
            <a:custGeom>
              <a:avLst/>
              <a:gdLst>
                <a:gd name="T0" fmla="*/ 4 w 34"/>
                <a:gd name="T1" fmla="*/ 26 h 28"/>
                <a:gd name="T2" fmla="*/ 10 w 34"/>
                <a:gd name="T3" fmla="*/ 28 h 28"/>
                <a:gd name="T4" fmla="*/ 14 w 34"/>
                <a:gd name="T5" fmla="*/ 16 h 28"/>
                <a:gd name="T6" fmla="*/ 34 w 34"/>
                <a:gd name="T7" fmla="*/ 10 h 28"/>
                <a:gd name="T8" fmla="*/ 26 w 34"/>
                <a:gd name="T9" fmla="*/ 0 h 28"/>
                <a:gd name="T10" fmla="*/ 0 w 34"/>
                <a:gd name="T11" fmla="*/ 6 h 28"/>
                <a:gd name="T12" fmla="*/ 0 w 34"/>
                <a:gd name="T13" fmla="*/ 16 h 28"/>
                <a:gd name="T14" fmla="*/ 4 w 34"/>
                <a:gd name="T15" fmla="*/ 20 h 28"/>
                <a:gd name="T16" fmla="*/ 4 w 34"/>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4" y="26"/>
                  </a:moveTo>
                  <a:lnTo>
                    <a:pt x="10" y="28"/>
                  </a:lnTo>
                  <a:lnTo>
                    <a:pt x="14" y="16"/>
                  </a:lnTo>
                  <a:lnTo>
                    <a:pt x="34" y="10"/>
                  </a:lnTo>
                  <a:lnTo>
                    <a:pt x="26" y="0"/>
                  </a:lnTo>
                  <a:lnTo>
                    <a:pt x="0" y="6"/>
                  </a:lnTo>
                  <a:lnTo>
                    <a:pt x="0" y="16"/>
                  </a:lnTo>
                  <a:lnTo>
                    <a:pt x="4" y="20"/>
                  </a:lnTo>
                  <a:lnTo>
                    <a:pt x="4"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6" name="Freeform 76"/>
            <p:cNvSpPr>
              <a:spLocks/>
            </p:cNvSpPr>
            <p:nvPr userDrawn="1"/>
          </p:nvSpPr>
          <p:spPr bwMode="black">
            <a:xfrm>
              <a:off x="7189788" y="3457575"/>
              <a:ext cx="1212850" cy="958850"/>
            </a:xfrm>
            <a:custGeom>
              <a:avLst/>
              <a:gdLst>
                <a:gd name="T0" fmla="*/ 762 w 764"/>
                <a:gd name="T1" fmla="*/ 288 h 604"/>
                <a:gd name="T2" fmla="*/ 742 w 764"/>
                <a:gd name="T3" fmla="*/ 278 h 604"/>
                <a:gd name="T4" fmla="*/ 696 w 764"/>
                <a:gd name="T5" fmla="*/ 222 h 604"/>
                <a:gd name="T6" fmla="*/ 678 w 764"/>
                <a:gd name="T7" fmla="*/ 200 h 604"/>
                <a:gd name="T8" fmla="*/ 652 w 764"/>
                <a:gd name="T9" fmla="*/ 178 h 604"/>
                <a:gd name="T10" fmla="*/ 630 w 764"/>
                <a:gd name="T11" fmla="*/ 164 h 604"/>
                <a:gd name="T12" fmla="*/ 614 w 764"/>
                <a:gd name="T13" fmla="*/ 116 h 604"/>
                <a:gd name="T14" fmla="*/ 580 w 764"/>
                <a:gd name="T15" fmla="*/ 72 h 604"/>
                <a:gd name="T16" fmla="*/ 562 w 764"/>
                <a:gd name="T17" fmla="*/ 22 h 604"/>
                <a:gd name="T18" fmla="*/ 534 w 764"/>
                <a:gd name="T19" fmla="*/ 38 h 604"/>
                <a:gd name="T20" fmla="*/ 528 w 764"/>
                <a:gd name="T21" fmla="*/ 118 h 604"/>
                <a:gd name="T22" fmla="*/ 488 w 764"/>
                <a:gd name="T23" fmla="*/ 120 h 604"/>
                <a:gd name="T24" fmla="*/ 440 w 764"/>
                <a:gd name="T25" fmla="*/ 92 h 604"/>
                <a:gd name="T26" fmla="*/ 438 w 764"/>
                <a:gd name="T27" fmla="*/ 54 h 604"/>
                <a:gd name="T28" fmla="*/ 452 w 764"/>
                <a:gd name="T29" fmla="*/ 34 h 604"/>
                <a:gd name="T30" fmla="*/ 432 w 764"/>
                <a:gd name="T31" fmla="*/ 30 h 604"/>
                <a:gd name="T32" fmla="*/ 408 w 764"/>
                <a:gd name="T33" fmla="*/ 28 h 604"/>
                <a:gd name="T34" fmla="*/ 370 w 764"/>
                <a:gd name="T35" fmla="*/ 14 h 604"/>
                <a:gd name="T36" fmla="*/ 356 w 764"/>
                <a:gd name="T37" fmla="*/ 10 h 604"/>
                <a:gd name="T38" fmla="*/ 320 w 764"/>
                <a:gd name="T39" fmla="*/ 8 h 604"/>
                <a:gd name="T40" fmla="*/ 318 w 764"/>
                <a:gd name="T41" fmla="*/ 30 h 604"/>
                <a:gd name="T42" fmla="*/ 346 w 764"/>
                <a:gd name="T43" fmla="*/ 18 h 604"/>
                <a:gd name="T44" fmla="*/ 356 w 764"/>
                <a:gd name="T45" fmla="*/ 34 h 604"/>
                <a:gd name="T46" fmla="*/ 330 w 764"/>
                <a:gd name="T47" fmla="*/ 36 h 604"/>
                <a:gd name="T48" fmla="*/ 320 w 764"/>
                <a:gd name="T49" fmla="*/ 56 h 604"/>
                <a:gd name="T50" fmla="*/ 308 w 764"/>
                <a:gd name="T51" fmla="*/ 84 h 604"/>
                <a:gd name="T52" fmla="*/ 286 w 764"/>
                <a:gd name="T53" fmla="*/ 80 h 604"/>
                <a:gd name="T54" fmla="*/ 240 w 764"/>
                <a:gd name="T55" fmla="*/ 58 h 604"/>
                <a:gd name="T56" fmla="*/ 218 w 764"/>
                <a:gd name="T57" fmla="*/ 84 h 604"/>
                <a:gd name="T58" fmla="*/ 208 w 764"/>
                <a:gd name="T59" fmla="*/ 112 h 604"/>
                <a:gd name="T60" fmla="*/ 194 w 764"/>
                <a:gd name="T61" fmla="*/ 110 h 604"/>
                <a:gd name="T62" fmla="*/ 194 w 764"/>
                <a:gd name="T63" fmla="*/ 126 h 604"/>
                <a:gd name="T64" fmla="*/ 170 w 764"/>
                <a:gd name="T65" fmla="*/ 126 h 604"/>
                <a:gd name="T66" fmla="*/ 156 w 764"/>
                <a:gd name="T67" fmla="*/ 168 h 604"/>
                <a:gd name="T68" fmla="*/ 104 w 764"/>
                <a:gd name="T69" fmla="*/ 188 h 604"/>
                <a:gd name="T70" fmla="*/ 42 w 764"/>
                <a:gd name="T71" fmla="*/ 214 h 604"/>
                <a:gd name="T72" fmla="*/ 16 w 764"/>
                <a:gd name="T73" fmla="*/ 218 h 604"/>
                <a:gd name="T74" fmla="*/ 2 w 764"/>
                <a:gd name="T75" fmla="*/ 266 h 604"/>
                <a:gd name="T76" fmla="*/ 14 w 764"/>
                <a:gd name="T77" fmla="*/ 306 h 604"/>
                <a:gd name="T78" fmla="*/ 8 w 764"/>
                <a:gd name="T79" fmla="*/ 310 h 604"/>
                <a:gd name="T80" fmla="*/ 18 w 764"/>
                <a:gd name="T81" fmla="*/ 350 h 604"/>
                <a:gd name="T82" fmla="*/ 48 w 764"/>
                <a:gd name="T83" fmla="*/ 460 h 604"/>
                <a:gd name="T84" fmla="*/ 44 w 764"/>
                <a:gd name="T85" fmla="*/ 488 h 604"/>
                <a:gd name="T86" fmla="*/ 98 w 764"/>
                <a:gd name="T87" fmla="*/ 504 h 604"/>
                <a:gd name="T88" fmla="*/ 200 w 764"/>
                <a:gd name="T89" fmla="*/ 478 h 604"/>
                <a:gd name="T90" fmla="*/ 304 w 764"/>
                <a:gd name="T91" fmla="*/ 428 h 604"/>
                <a:gd name="T92" fmla="*/ 368 w 764"/>
                <a:gd name="T93" fmla="*/ 436 h 604"/>
                <a:gd name="T94" fmla="*/ 394 w 764"/>
                <a:gd name="T95" fmla="*/ 458 h 604"/>
                <a:gd name="T96" fmla="*/ 412 w 764"/>
                <a:gd name="T97" fmla="*/ 486 h 604"/>
                <a:gd name="T98" fmla="*/ 440 w 764"/>
                <a:gd name="T99" fmla="*/ 484 h 604"/>
                <a:gd name="T100" fmla="*/ 466 w 764"/>
                <a:gd name="T101" fmla="*/ 468 h 604"/>
                <a:gd name="T102" fmla="*/ 446 w 764"/>
                <a:gd name="T103" fmla="*/ 510 h 604"/>
                <a:gd name="T104" fmla="*/ 476 w 764"/>
                <a:gd name="T105" fmla="*/ 508 h 604"/>
                <a:gd name="T106" fmla="*/ 442 w 764"/>
                <a:gd name="T107" fmla="*/ 528 h 604"/>
                <a:gd name="T108" fmla="*/ 490 w 764"/>
                <a:gd name="T109" fmla="*/ 514 h 604"/>
                <a:gd name="T110" fmla="*/ 500 w 764"/>
                <a:gd name="T111" fmla="*/ 548 h 604"/>
                <a:gd name="T112" fmla="*/ 542 w 764"/>
                <a:gd name="T113" fmla="*/ 580 h 604"/>
                <a:gd name="T114" fmla="*/ 592 w 764"/>
                <a:gd name="T115" fmla="*/ 584 h 604"/>
                <a:gd name="T116" fmla="*/ 634 w 764"/>
                <a:gd name="T117" fmla="*/ 592 h 604"/>
                <a:gd name="T118" fmla="*/ 698 w 764"/>
                <a:gd name="T119" fmla="*/ 562 h 604"/>
                <a:gd name="T120" fmla="*/ 724 w 764"/>
                <a:gd name="T121" fmla="*/ 476 h 604"/>
                <a:gd name="T122" fmla="*/ 764 w 764"/>
                <a:gd name="T123" fmla="*/ 36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604">
                  <a:moveTo>
                    <a:pt x="756" y="302"/>
                  </a:moveTo>
                  <a:lnTo>
                    <a:pt x="754" y="300"/>
                  </a:lnTo>
                  <a:lnTo>
                    <a:pt x="756" y="300"/>
                  </a:lnTo>
                  <a:lnTo>
                    <a:pt x="762" y="288"/>
                  </a:lnTo>
                  <a:lnTo>
                    <a:pt x="758" y="280"/>
                  </a:lnTo>
                  <a:lnTo>
                    <a:pt x="752" y="280"/>
                  </a:lnTo>
                  <a:lnTo>
                    <a:pt x="752" y="294"/>
                  </a:lnTo>
                  <a:lnTo>
                    <a:pt x="742" y="278"/>
                  </a:lnTo>
                  <a:lnTo>
                    <a:pt x="714" y="254"/>
                  </a:lnTo>
                  <a:lnTo>
                    <a:pt x="710" y="224"/>
                  </a:lnTo>
                  <a:lnTo>
                    <a:pt x="706" y="232"/>
                  </a:lnTo>
                  <a:lnTo>
                    <a:pt x="696" y="222"/>
                  </a:lnTo>
                  <a:lnTo>
                    <a:pt x="692" y="232"/>
                  </a:lnTo>
                  <a:lnTo>
                    <a:pt x="690" y="232"/>
                  </a:lnTo>
                  <a:lnTo>
                    <a:pt x="688" y="214"/>
                  </a:lnTo>
                  <a:lnTo>
                    <a:pt x="678" y="200"/>
                  </a:lnTo>
                  <a:lnTo>
                    <a:pt x="674" y="198"/>
                  </a:lnTo>
                  <a:lnTo>
                    <a:pt x="676" y="190"/>
                  </a:lnTo>
                  <a:lnTo>
                    <a:pt x="660" y="180"/>
                  </a:lnTo>
                  <a:lnTo>
                    <a:pt x="652" y="178"/>
                  </a:lnTo>
                  <a:lnTo>
                    <a:pt x="648" y="168"/>
                  </a:lnTo>
                  <a:lnTo>
                    <a:pt x="646" y="168"/>
                  </a:lnTo>
                  <a:lnTo>
                    <a:pt x="638" y="168"/>
                  </a:lnTo>
                  <a:lnTo>
                    <a:pt x="630" y="164"/>
                  </a:lnTo>
                  <a:lnTo>
                    <a:pt x="628" y="156"/>
                  </a:lnTo>
                  <a:lnTo>
                    <a:pt x="624" y="154"/>
                  </a:lnTo>
                  <a:lnTo>
                    <a:pt x="620" y="122"/>
                  </a:lnTo>
                  <a:lnTo>
                    <a:pt x="614" y="116"/>
                  </a:lnTo>
                  <a:lnTo>
                    <a:pt x="610" y="86"/>
                  </a:lnTo>
                  <a:lnTo>
                    <a:pt x="594" y="70"/>
                  </a:lnTo>
                  <a:lnTo>
                    <a:pt x="582" y="74"/>
                  </a:lnTo>
                  <a:lnTo>
                    <a:pt x="580" y="72"/>
                  </a:lnTo>
                  <a:lnTo>
                    <a:pt x="572" y="40"/>
                  </a:lnTo>
                  <a:lnTo>
                    <a:pt x="566" y="34"/>
                  </a:lnTo>
                  <a:lnTo>
                    <a:pt x="566" y="26"/>
                  </a:lnTo>
                  <a:lnTo>
                    <a:pt x="562" y="22"/>
                  </a:lnTo>
                  <a:lnTo>
                    <a:pt x="560" y="8"/>
                  </a:lnTo>
                  <a:lnTo>
                    <a:pt x="558" y="0"/>
                  </a:lnTo>
                  <a:lnTo>
                    <a:pt x="546" y="8"/>
                  </a:lnTo>
                  <a:lnTo>
                    <a:pt x="534" y="38"/>
                  </a:lnTo>
                  <a:lnTo>
                    <a:pt x="536" y="42"/>
                  </a:lnTo>
                  <a:lnTo>
                    <a:pt x="532" y="62"/>
                  </a:lnTo>
                  <a:lnTo>
                    <a:pt x="534" y="88"/>
                  </a:lnTo>
                  <a:lnTo>
                    <a:pt x="528" y="118"/>
                  </a:lnTo>
                  <a:lnTo>
                    <a:pt x="520" y="134"/>
                  </a:lnTo>
                  <a:lnTo>
                    <a:pt x="508" y="138"/>
                  </a:lnTo>
                  <a:lnTo>
                    <a:pt x="494" y="130"/>
                  </a:lnTo>
                  <a:lnTo>
                    <a:pt x="488" y="120"/>
                  </a:lnTo>
                  <a:lnTo>
                    <a:pt x="472" y="118"/>
                  </a:lnTo>
                  <a:lnTo>
                    <a:pt x="456" y="102"/>
                  </a:lnTo>
                  <a:lnTo>
                    <a:pt x="442" y="104"/>
                  </a:lnTo>
                  <a:lnTo>
                    <a:pt x="440" y="92"/>
                  </a:lnTo>
                  <a:lnTo>
                    <a:pt x="426" y="86"/>
                  </a:lnTo>
                  <a:lnTo>
                    <a:pt x="434" y="60"/>
                  </a:lnTo>
                  <a:lnTo>
                    <a:pt x="436" y="62"/>
                  </a:lnTo>
                  <a:lnTo>
                    <a:pt x="438" y="54"/>
                  </a:lnTo>
                  <a:lnTo>
                    <a:pt x="442" y="56"/>
                  </a:lnTo>
                  <a:lnTo>
                    <a:pt x="444" y="50"/>
                  </a:lnTo>
                  <a:lnTo>
                    <a:pt x="442" y="46"/>
                  </a:lnTo>
                  <a:lnTo>
                    <a:pt x="452" y="34"/>
                  </a:lnTo>
                  <a:lnTo>
                    <a:pt x="442" y="34"/>
                  </a:lnTo>
                  <a:lnTo>
                    <a:pt x="440" y="22"/>
                  </a:lnTo>
                  <a:lnTo>
                    <a:pt x="432" y="32"/>
                  </a:lnTo>
                  <a:lnTo>
                    <a:pt x="432" y="30"/>
                  </a:lnTo>
                  <a:lnTo>
                    <a:pt x="432" y="30"/>
                  </a:lnTo>
                  <a:lnTo>
                    <a:pt x="428" y="26"/>
                  </a:lnTo>
                  <a:lnTo>
                    <a:pt x="416" y="32"/>
                  </a:lnTo>
                  <a:lnTo>
                    <a:pt x="408" y="28"/>
                  </a:lnTo>
                  <a:lnTo>
                    <a:pt x="396" y="28"/>
                  </a:lnTo>
                  <a:lnTo>
                    <a:pt x="388" y="24"/>
                  </a:lnTo>
                  <a:lnTo>
                    <a:pt x="376" y="22"/>
                  </a:lnTo>
                  <a:lnTo>
                    <a:pt x="370" y="14"/>
                  </a:lnTo>
                  <a:lnTo>
                    <a:pt x="368" y="18"/>
                  </a:lnTo>
                  <a:lnTo>
                    <a:pt x="360" y="10"/>
                  </a:lnTo>
                  <a:lnTo>
                    <a:pt x="358" y="12"/>
                  </a:lnTo>
                  <a:lnTo>
                    <a:pt x="356" y="10"/>
                  </a:lnTo>
                  <a:lnTo>
                    <a:pt x="344" y="16"/>
                  </a:lnTo>
                  <a:lnTo>
                    <a:pt x="342" y="10"/>
                  </a:lnTo>
                  <a:lnTo>
                    <a:pt x="330" y="16"/>
                  </a:lnTo>
                  <a:lnTo>
                    <a:pt x="320" y="8"/>
                  </a:lnTo>
                  <a:lnTo>
                    <a:pt x="322" y="14"/>
                  </a:lnTo>
                  <a:lnTo>
                    <a:pt x="322" y="14"/>
                  </a:lnTo>
                  <a:lnTo>
                    <a:pt x="314" y="22"/>
                  </a:lnTo>
                  <a:lnTo>
                    <a:pt x="318" y="30"/>
                  </a:lnTo>
                  <a:lnTo>
                    <a:pt x="330" y="28"/>
                  </a:lnTo>
                  <a:lnTo>
                    <a:pt x="336" y="30"/>
                  </a:lnTo>
                  <a:lnTo>
                    <a:pt x="348" y="22"/>
                  </a:lnTo>
                  <a:lnTo>
                    <a:pt x="346" y="18"/>
                  </a:lnTo>
                  <a:lnTo>
                    <a:pt x="354" y="20"/>
                  </a:lnTo>
                  <a:lnTo>
                    <a:pt x="364" y="24"/>
                  </a:lnTo>
                  <a:lnTo>
                    <a:pt x="364" y="30"/>
                  </a:lnTo>
                  <a:lnTo>
                    <a:pt x="356" y="34"/>
                  </a:lnTo>
                  <a:lnTo>
                    <a:pt x="336" y="32"/>
                  </a:lnTo>
                  <a:lnTo>
                    <a:pt x="332" y="38"/>
                  </a:lnTo>
                  <a:lnTo>
                    <a:pt x="332" y="38"/>
                  </a:lnTo>
                  <a:lnTo>
                    <a:pt x="330" y="36"/>
                  </a:lnTo>
                  <a:lnTo>
                    <a:pt x="320" y="44"/>
                  </a:lnTo>
                  <a:lnTo>
                    <a:pt x="318" y="54"/>
                  </a:lnTo>
                  <a:lnTo>
                    <a:pt x="320" y="54"/>
                  </a:lnTo>
                  <a:lnTo>
                    <a:pt x="320" y="56"/>
                  </a:lnTo>
                  <a:lnTo>
                    <a:pt x="314" y="56"/>
                  </a:lnTo>
                  <a:lnTo>
                    <a:pt x="302" y="76"/>
                  </a:lnTo>
                  <a:lnTo>
                    <a:pt x="308" y="84"/>
                  </a:lnTo>
                  <a:lnTo>
                    <a:pt x="308" y="84"/>
                  </a:lnTo>
                  <a:lnTo>
                    <a:pt x="302" y="82"/>
                  </a:lnTo>
                  <a:lnTo>
                    <a:pt x="288" y="82"/>
                  </a:lnTo>
                  <a:lnTo>
                    <a:pt x="284" y="84"/>
                  </a:lnTo>
                  <a:lnTo>
                    <a:pt x="286" y="80"/>
                  </a:lnTo>
                  <a:lnTo>
                    <a:pt x="274" y="68"/>
                  </a:lnTo>
                  <a:lnTo>
                    <a:pt x="258" y="62"/>
                  </a:lnTo>
                  <a:lnTo>
                    <a:pt x="246" y="68"/>
                  </a:lnTo>
                  <a:lnTo>
                    <a:pt x="240" y="58"/>
                  </a:lnTo>
                  <a:lnTo>
                    <a:pt x="240" y="76"/>
                  </a:lnTo>
                  <a:lnTo>
                    <a:pt x="224" y="78"/>
                  </a:lnTo>
                  <a:lnTo>
                    <a:pt x="226" y="86"/>
                  </a:lnTo>
                  <a:lnTo>
                    <a:pt x="218" y="84"/>
                  </a:lnTo>
                  <a:lnTo>
                    <a:pt x="222" y="94"/>
                  </a:lnTo>
                  <a:lnTo>
                    <a:pt x="212" y="96"/>
                  </a:lnTo>
                  <a:lnTo>
                    <a:pt x="214" y="102"/>
                  </a:lnTo>
                  <a:lnTo>
                    <a:pt x="208" y="112"/>
                  </a:lnTo>
                  <a:lnTo>
                    <a:pt x="208" y="114"/>
                  </a:lnTo>
                  <a:lnTo>
                    <a:pt x="208" y="114"/>
                  </a:lnTo>
                  <a:lnTo>
                    <a:pt x="204" y="106"/>
                  </a:lnTo>
                  <a:lnTo>
                    <a:pt x="194" y="110"/>
                  </a:lnTo>
                  <a:lnTo>
                    <a:pt x="194" y="112"/>
                  </a:lnTo>
                  <a:lnTo>
                    <a:pt x="194" y="120"/>
                  </a:lnTo>
                  <a:lnTo>
                    <a:pt x="196" y="126"/>
                  </a:lnTo>
                  <a:lnTo>
                    <a:pt x="194" y="126"/>
                  </a:lnTo>
                  <a:lnTo>
                    <a:pt x="194" y="128"/>
                  </a:lnTo>
                  <a:lnTo>
                    <a:pt x="182" y="108"/>
                  </a:lnTo>
                  <a:lnTo>
                    <a:pt x="180" y="120"/>
                  </a:lnTo>
                  <a:lnTo>
                    <a:pt x="170" y="126"/>
                  </a:lnTo>
                  <a:lnTo>
                    <a:pt x="166" y="136"/>
                  </a:lnTo>
                  <a:lnTo>
                    <a:pt x="170" y="146"/>
                  </a:lnTo>
                  <a:lnTo>
                    <a:pt x="162" y="154"/>
                  </a:lnTo>
                  <a:lnTo>
                    <a:pt x="156" y="168"/>
                  </a:lnTo>
                  <a:lnTo>
                    <a:pt x="146" y="174"/>
                  </a:lnTo>
                  <a:lnTo>
                    <a:pt x="120" y="182"/>
                  </a:lnTo>
                  <a:lnTo>
                    <a:pt x="112" y="182"/>
                  </a:lnTo>
                  <a:lnTo>
                    <a:pt x="104" y="188"/>
                  </a:lnTo>
                  <a:lnTo>
                    <a:pt x="84" y="196"/>
                  </a:lnTo>
                  <a:lnTo>
                    <a:pt x="66" y="192"/>
                  </a:lnTo>
                  <a:lnTo>
                    <a:pt x="50" y="204"/>
                  </a:lnTo>
                  <a:lnTo>
                    <a:pt x="42" y="214"/>
                  </a:lnTo>
                  <a:lnTo>
                    <a:pt x="24" y="220"/>
                  </a:lnTo>
                  <a:lnTo>
                    <a:pt x="20" y="226"/>
                  </a:lnTo>
                  <a:lnTo>
                    <a:pt x="20" y="218"/>
                  </a:lnTo>
                  <a:lnTo>
                    <a:pt x="16" y="218"/>
                  </a:lnTo>
                  <a:lnTo>
                    <a:pt x="14" y="220"/>
                  </a:lnTo>
                  <a:lnTo>
                    <a:pt x="8" y="232"/>
                  </a:lnTo>
                  <a:lnTo>
                    <a:pt x="10" y="252"/>
                  </a:lnTo>
                  <a:lnTo>
                    <a:pt x="2" y="266"/>
                  </a:lnTo>
                  <a:lnTo>
                    <a:pt x="2" y="276"/>
                  </a:lnTo>
                  <a:lnTo>
                    <a:pt x="18" y="308"/>
                  </a:lnTo>
                  <a:lnTo>
                    <a:pt x="16" y="310"/>
                  </a:lnTo>
                  <a:lnTo>
                    <a:pt x="14" y="306"/>
                  </a:lnTo>
                  <a:lnTo>
                    <a:pt x="10" y="308"/>
                  </a:lnTo>
                  <a:lnTo>
                    <a:pt x="12" y="316"/>
                  </a:lnTo>
                  <a:lnTo>
                    <a:pt x="10" y="316"/>
                  </a:lnTo>
                  <a:lnTo>
                    <a:pt x="8" y="310"/>
                  </a:lnTo>
                  <a:lnTo>
                    <a:pt x="4" y="308"/>
                  </a:lnTo>
                  <a:lnTo>
                    <a:pt x="0" y="312"/>
                  </a:lnTo>
                  <a:lnTo>
                    <a:pt x="14" y="330"/>
                  </a:lnTo>
                  <a:lnTo>
                    <a:pt x="18" y="350"/>
                  </a:lnTo>
                  <a:lnTo>
                    <a:pt x="32" y="374"/>
                  </a:lnTo>
                  <a:lnTo>
                    <a:pt x="34" y="400"/>
                  </a:lnTo>
                  <a:lnTo>
                    <a:pt x="48" y="428"/>
                  </a:lnTo>
                  <a:lnTo>
                    <a:pt x="48" y="460"/>
                  </a:lnTo>
                  <a:lnTo>
                    <a:pt x="44" y="468"/>
                  </a:lnTo>
                  <a:lnTo>
                    <a:pt x="36" y="468"/>
                  </a:lnTo>
                  <a:lnTo>
                    <a:pt x="36" y="486"/>
                  </a:lnTo>
                  <a:lnTo>
                    <a:pt x="44" y="488"/>
                  </a:lnTo>
                  <a:lnTo>
                    <a:pt x="56" y="502"/>
                  </a:lnTo>
                  <a:lnTo>
                    <a:pt x="92" y="508"/>
                  </a:lnTo>
                  <a:lnTo>
                    <a:pt x="94" y="504"/>
                  </a:lnTo>
                  <a:lnTo>
                    <a:pt x="98" y="504"/>
                  </a:lnTo>
                  <a:lnTo>
                    <a:pt x="110" y="492"/>
                  </a:lnTo>
                  <a:lnTo>
                    <a:pt x="120" y="492"/>
                  </a:lnTo>
                  <a:lnTo>
                    <a:pt x="132" y="480"/>
                  </a:lnTo>
                  <a:lnTo>
                    <a:pt x="200" y="478"/>
                  </a:lnTo>
                  <a:lnTo>
                    <a:pt x="210" y="460"/>
                  </a:lnTo>
                  <a:lnTo>
                    <a:pt x="246" y="444"/>
                  </a:lnTo>
                  <a:lnTo>
                    <a:pt x="284" y="438"/>
                  </a:lnTo>
                  <a:lnTo>
                    <a:pt x="304" y="428"/>
                  </a:lnTo>
                  <a:lnTo>
                    <a:pt x="336" y="426"/>
                  </a:lnTo>
                  <a:lnTo>
                    <a:pt x="348" y="430"/>
                  </a:lnTo>
                  <a:lnTo>
                    <a:pt x="362" y="440"/>
                  </a:lnTo>
                  <a:lnTo>
                    <a:pt x="368" y="436"/>
                  </a:lnTo>
                  <a:lnTo>
                    <a:pt x="388" y="446"/>
                  </a:lnTo>
                  <a:lnTo>
                    <a:pt x="386" y="444"/>
                  </a:lnTo>
                  <a:lnTo>
                    <a:pt x="396" y="448"/>
                  </a:lnTo>
                  <a:lnTo>
                    <a:pt x="394" y="458"/>
                  </a:lnTo>
                  <a:lnTo>
                    <a:pt x="406" y="464"/>
                  </a:lnTo>
                  <a:lnTo>
                    <a:pt x="418" y="486"/>
                  </a:lnTo>
                  <a:lnTo>
                    <a:pt x="418" y="488"/>
                  </a:lnTo>
                  <a:lnTo>
                    <a:pt x="412" y="486"/>
                  </a:lnTo>
                  <a:lnTo>
                    <a:pt x="412" y="496"/>
                  </a:lnTo>
                  <a:lnTo>
                    <a:pt x="432" y="508"/>
                  </a:lnTo>
                  <a:lnTo>
                    <a:pt x="432" y="494"/>
                  </a:lnTo>
                  <a:lnTo>
                    <a:pt x="440" y="484"/>
                  </a:lnTo>
                  <a:lnTo>
                    <a:pt x="456" y="474"/>
                  </a:lnTo>
                  <a:lnTo>
                    <a:pt x="466" y="458"/>
                  </a:lnTo>
                  <a:lnTo>
                    <a:pt x="466" y="460"/>
                  </a:lnTo>
                  <a:lnTo>
                    <a:pt x="466" y="468"/>
                  </a:lnTo>
                  <a:lnTo>
                    <a:pt x="456" y="482"/>
                  </a:lnTo>
                  <a:lnTo>
                    <a:pt x="456" y="498"/>
                  </a:lnTo>
                  <a:lnTo>
                    <a:pt x="448" y="498"/>
                  </a:lnTo>
                  <a:lnTo>
                    <a:pt x="446" y="510"/>
                  </a:lnTo>
                  <a:lnTo>
                    <a:pt x="466" y="508"/>
                  </a:lnTo>
                  <a:lnTo>
                    <a:pt x="472" y="490"/>
                  </a:lnTo>
                  <a:lnTo>
                    <a:pt x="476" y="498"/>
                  </a:lnTo>
                  <a:lnTo>
                    <a:pt x="476" y="508"/>
                  </a:lnTo>
                  <a:lnTo>
                    <a:pt x="468" y="520"/>
                  </a:lnTo>
                  <a:lnTo>
                    <a:pt x="456" y="514"/>
                  </a:lnTo>
                  <a:lnTo>
                    <a:pt x="438" y="518"/>
                  </a:lnTo>
                  <a:lnTo>
                    <a:pt x="442" y="528"/>
                  </a:lnTo>
                  <a:lnTo>
                    <a:pt x="448" y="528"/>
                  </a:lnTo>
                  <a:lnTo>
                    <a:pt x="480" y="524"/>
                  </a:lnTo>
                  <a:lnTo>
                    <a:pt x="470" y="520"/>
                  </a:lnTo>
                  <a:lnTo>
                    <a:pt x="490" y="514"/>
                  </a:lnTo>
                  <a:lnTo>
                    <a:pt x="490" y="520"/>
                  </a:lnTo>
                  <a:lnTo>
                    <a:pt x="498" y="530"/>
                  </a:lnTo>
                  <a:lnTo>
                    <a:pt x="500" y="538"/>
                  </a:lnTo>
                  <a:lnTo>
                    <a:pt x="500" y="548"/>
                  </a:lnTo>
                  <a:lnTo>
                    <a:pt x="504" y="560"/>
                  </a:lnTo>
                  <a:lnTo>
                    <a:pt x="514" y="572"/>
                  </a:lnTo>
                  <a:lnTo>
                    <a:pt x="536" y="584"/>
                  </a:lnTo>
                  <a:lnTo>
                    <a:pt x="542" y="580"/>
                  </a:lnTo>
                  <a:lnTo>
                    <a:pt x="552" y="584"/>
                  </a:lnTo>
                  <a:lnTo>
                    <a:pt x="570" y="594"/>
                  </a:lnTo>
                  <a:lnTo>
                    <a:pt x="596" y="578"/>
                  </a:lnTo>
                  <a:lnTo>
                    <a:pt x="592" y="584"/>
                  </a:lnTo>
                  <a:lnTo>
                    <a:pt x="608" y="580"/>
                  </a:lnTo>
                  <a:lnTo>
                    <a:pt x="610" y="588"/>
                  </a:lnTo>
                  <a:lnTo>
                    <a:pt x="628" y="604"/>
                  </a:lnTo>
                  <a:lnTo>
                    <a:pt x="634" y="592"/>
                  </a:lnTo>
                  <a:lnTo>
                    <a:pt x="636" y="592"/>
                  </a:lnTo>
                  <a:lnTo>
                    <a:pt x="662" y="572"/>
                  </a:lnTo>
                  <a:lnTo>
                    <a:pt x="684" y="570"/>
                  </a:lnTo>
                  <a:lnTo>
                    <a:pt x="698" y="562"/>
                  </a:lnTo>
                  <a:lnTo>
                    <a:pt x="702" y="522"/>
                  </a:lnTo>
                  <a:lnTo>
                    <a:pt x="708" y="510"/>
                  </a:lnTo>
                  <a:lnTo>
                    <a:pt x="710" y="514"/>
                  </a:lnTo>
                  <a:lnTo>
                    <a:pt x="724" y="476"/>
                  </a:lnTo>
                  <a:lnTo>
                    <a:pt x="722" y="472"/>
                  </a:lnTo>
                  <a:lnTo>
                    <a:pt x="744" y="446"/>
                  </a:lnTo>
                  <a:lnTo>
                    <a:pt x="754" y="422"/>
                  </a:lnTo>
                  <a:lnTo>
                    <a:pt x="764" y="364"/>
                  </a:lnTo>
                  <a:lnTo>
                    <a:pt x="756" y="332"/>
                  </a:lnTo>
                  <a:lnTo>
                    <a:pt x="756" y="3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7" name="Freeform 77"/>
            <p:cNvSpPr>
              <a:spLocks/>
            </p:cNvSpPr>
            <p:nvPr userDrawn="1"/>
          </p:nvSpPr>
          <p:spPr bwMode="black">
            <a:xfrm>
              <a:off x="7885113" y="3556000"/>
              <a:ext cx="22225" cy="22225"/>
            </a:xfrm>
            <a:custGeom>
              <a:avLst/>
              <a:gdLst>
                <a:gd name="T0" fmla="*/ 0 w 14"/>
                <a:gd name="T1" fmla="*/ 0 h 14"/>
                <a:gd name="T2" fmla="*/ 0 w 14"/>
                <a:gd name="T3" fmla="*/ 14 h 14"/>
                <a:gd name="T4" fmla="*/ 14 w 14"/>
                <a:gd name="T5" fmla="*/ 12 h 14"/>
                <a:gd name="T6" fmla="*/ 10 w 14"/>
                <a:gd name="T7" fmla="*/ 0 h 14"/>
                <a:gd name="T8" fmla="*/ 0 w 14"/>
                <a:gd name="T9" fmla="*/ 0 h 14"/>
              </a:gdLst>
              <a:ahLst/>
              <a:cxnLst>
                <a:cxn ang="0">
                  <a:pos x="T0" y="T1"/>
                </a:cxn>
                <a:cxn ang="0">
                  <a:pos x="T2" y="T3"/>
                </a:cxn>
                <a:cxn ang="0">
                  <a:pos x="T4" y="T5"/>
                </a:cxn>
                <a:cxn ang="0">
                  <a:pos x="T6" y="T7"/>
                </a:cxn>
                <a:cxn ang="0">
                  <a:pos x="T8" y="T9"/>
                </a:cxn>
              </a:cxnLst>
              <a:rect l="0" t="0" r="r" b="b"/>
              <a:pathLst>
                <a:path w="14" h="14">
                  <a:moveTo>
                    <a:pt x="0" y="0"/>
                  </a:moveTo>
                  <a:lnTo>
                    <a:pt x="0" y="14"/>
                  </a:lnTo>
                  <a:lnTo>
                    <a:pt x="14" y="12"/>
                  </a:lnTo>
                  <a:lnTo>
                    <a:pt x="1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8" name="Freeform 78"/>
            <p:cNvSpPr>
              <a:spLocks/>
            </p:cNvSpPr>
            <p:nvPr userDrawn="1"/>
          </p:nvSpPr>
          <p:spPr bwMode="black">
            <a:xfrm>
              <a:off x="7967663" y="3635375"/>
              <a:ext cx="28575" cy="19050"/>
            </a:xfrm>
            <a:custGeom>
              <a:avLst/>
              <a:gdLst>
                <a:gd name="T0" fmla="*/ 0 w 18"/>
                <a:gd name="T1" fmla="*/ 6 h 12"/>
                <a:gd name="T2" fmla="*/ 2 w 18"/>
                <a:gd name="T3" fmla="*/ 12 h 12"/>
                <a:gd name="T4" fmla="*/ 18 w 18"/>
                <a:gd name="T5" fmla="*/ 6 h 12"/>
                <a:gd name="T6" fmla="*/ 10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2" y="12"/>
                  </a:lnTo>
                  <a:lnTo>
                    <a:pt x="18" y="6"/>
                  </a:lnTo>
                  <a:lnTo>
                    <a:pt x="10" y="0"/>
                  </a:ln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9" name="Freeform 79"/>
            <p:cNvSpPr>
              <a:spLocks/>
            </p:cNvSpPr>
            <p:nvPr userDrawn="1"/>
          </p:nvSpPr>
          <p:spPr bwMode="black">
            <a:xfrm>
              <a:off x="8221663" y="4422775"/>
              <a:ext cx="31750" cy="44450"/>
            </a:xfrm>
            <a:custGeom>
              <a:avLst/>
              <a:gdLst>
                <a:gd name="T0" fmla="*/ 16 w 20"/>
                <a:gd name="T1" fmla="*/ 20 h 28"/>
                <a:gd name="T2" fmla="*/ 16 w 20"/>
                <a:gd name="T3" fmla="*/ 10 h 28"/>
                <a:gd name="T4" fmla="*/ 0 w 20"/>
                <a:gd name="T5" fmla="*/ 0 h 28"/>
                <a:gd name="T6" fmla="*/ 8 w 20"/>
                <a:gd name="T7" fmla="*/ 22 h 28"/>
                <a:gd name="T8" fmla="*/ 4 w 20"/>
                <a:gd name="T9" fmla="*/ 24 h 28"/>
                <a:gd name="T10" fmla="*/ 20 w 20"/>
                <a:gd name="T11" fmla="*/ 28 h 28"/>
                <a:gd name="T12" fmla="*/ 16 w 20"/>
                <a:gd name="T13" fmla="*/ 20 h 28"/>
                <a:gd name="T14" fmla="*/ 16 w 20"/>
                <a:gd name="T15" fmla="*/ 2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6" y="20"/>
                  </a:moveTo>
                  <a:lnTo>
                    <a:pt x="16" y="10"/>
                  </a:lnTo>
                  <a:lnTo>
                    <a:pt x="0" y="0"/>
                  </a:lnTo>
                  <a:lnTo>
                    <a:pt x="8" y="22"/>
                  </a:lnTo>
                  <a:lnTo>
                    <a:pt x="4" y="24"/>
                  </a:lnTo>
                  <a:lnTo>
                    <a:pt x="20" y="28"/>
                  </a:lnTo>
                  <a:lnTo>
                    <a:pt x="16" y="20"/>
                  </a:lnTo>
                  <a:lnTo>
                    <a:pt x="16"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0" name="Freeform 80"/>
            <p:cNvSpPr>
              <a:spLocks/>
            </p:cNvSpPr>
            <p:nvPr userDrawn="1"/>
          </p:nvSpPr>
          <p:spPr bwMode="black">
            <a:xfrm>
              <a:off x="8132763" y="4464050"/>
              <a:ext cx="114300" cy="127000"/>
            </a:xfrm>
            <a:custGeom>
              <a:avLst/>
              <a:gdLst>
                <a:gd name="T0" fmla="*/ 36 w 72"/>
                <a:gd name="T1" fmla="*/ 12 h 80"/>
                <a:gd name="T2" fmla="*/ 0 w 72"/>
                <a:gd name="T3" fmla="*/ 0 h 80"/>
                <a:gd name="T4" fmla="*/ 0 w 72"/>
                <a:gd name="T5" fmla="*/ 18 h 80"/>
                <a:gd name="T6" fmla="*/ 12 w 72"/>
                <a:gd name="T7" fmla="*/ 38 h 80"/>
                <a:gd name="T8" fmla="*/ 10 w 72"/>
                <a:gd name="T9" fmla="*/ 40 h 80"/>
                <a:gd name="T10" fmla="*/ 12 w 72"/>
                <a:gd name="T11" fmla="*/ 58 h 80"/>
                <a:gd name="T12" fmla="*/ 22 w 72"/>
                <a:gd name="T13" fmla="*/ 70 h 80"/>
                <a:gd name="T14" fmla="*/ 26 w 72"/>
                <a:gd name="T15" fmla="*/ 70 h 80"/>
                <a:gd name="T16" fmla="*/ 22 w 72"/>
                <a:gd name="T17" fmla="*/ 76 h 80"/>
                <a:gd name="T18" fmla="*/ 44 w 72"/>
                <a:gd name="T19" fmla="*/ 80 h 80"/>
                <a:gd name="T20" fmla="*/ 48 w 72"/>
                <a:gd name="T21" fmla="*/ 70 h 80"/>
                <a:gd name="T22" fmla="*/ 52 w 72"/>
                <a:gd name="T23" fmla="*/ 70 h 80"/>
                <a:gd name="T24" fmla="*/ 58 w 72"/>
                <a:gd name="T25" fmla="*/ 58 h 80"/>
                <a:gd name="T26" fmla="*/ 64 w 72"/>
                <a:gd name="T27" fmla="*/ 58 h 80"/>
                <a:gd name="T28" fmla="*/ 72 w 72"/>
                <a:gd name="T29" fmla="*/ 36 h 80"/>
                <a:gd name="T30" fmla="*/ 72 w 72"/>
                <a:gd name="T31" fmla="*/ 18 h 80"/>
                <a:gd name="T32" fmla="*/ 66 w 72"/>
                <a:gd name="T33" fmla="*/ 4 h 80"/>
                <a:gd name="T34" fmla="*/ 36 w 72"/>
                <a:gd name="T3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80">
                  <a:moveTo>
                    <a:pt x="36" y="12"/>
                  </a:moveTo>
                  <a:lnTo>
                    <a:pt x="0" y="0"/>
                  </a:lnTo>
                  <a:lnTo>
                    <a:pt x="0" y="18"/>
                  </a:lnTo>
                  <a:lnTo>
                    <a:pt x="12" y="38"/>
                  </a:lnTo>
                  <a:lnTo>
                    <a:pt x="10" y="40"/>
                  </a:lnTo>
                  <a:lnTo>
                    <a:pt x="12" y="58"/>
                  </a:lnTo>
                  <a:lnTo>
                    <a:pt x="22" y="70"/>
                  </a:lnTo>
                  <a:lnTo>
                    <a:pt x="26" y="70"/>
                  </a:lnTo>
                  <a:lnTo>
                    <a:pt x="22" y="76"/>
                  </a:lnTo>
                  <a:lnTo>
                    <a:pt x="44" y="80"/>
                  </a:lnTo>
                  <a:lnTo>
                    <a:pt x="48" y="70"/>
                  </a:lnTo>
                  <a:lnTo>
                    <a:pt x="52" y="70"/>
                  </a:lnTo>
                  <a:lnTo>
                    <a:pt x="58" y="58"/>
                  </a:lnTo>
                  <a:lnTo>
                    <a:pt x="64" y="58"/>
                  </a:lnTo>
                  <a:lnTo>
                    <a:pt x="72" y="36"/>
                  </a:lnTo>
                  <a:lnTo>
                    <a:pt x="72" y="18"/>
                  </a:lnTo>
                  <a:lnTo>
                    <a:pt x="66" y="4"/>
                  </a:lnTo>
                  <a:lnTo>
                    <a:pt x="36"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1" name="Freeform 81"/>
            <p:cNvSpPr>
              <a:spLocks/>
            </p:cNvSpPr>
            <p:nvPr userDrawn="1"/>
          </p:nvSpPr>
          <p:spPr bwMode="black">
            <a:xfrm>
              <a:off x="7707313" y="3152775"/>
              <a:ext cx="625475" cy="314325"/>
            </a:xfrm>
            <a:custGeom>
              <a:avLst/>
              <a:gdLst>
                <a:gd name="T0" fmla="*/ 264 w 394"/>
                <a:gd name="T1" fmla="*/ 64 h 198"/>
                <a:gd name="T2" fmla="*/ 202 w 394"/>
                <a:gd name="T3" fmla="*/ 40 h 198"/>
                <a:gd name="T4" fmla="*/ 198 w 394"/>
                <a:gd name="T5" fmla="*/ 40 h 198"/>
                <a:gd name="T6" fmla="*/ 174 w 394"/>
                <a:gd name="T7" fmla="*/ 36 h 198"/>
                <a:gd name="T8" fmla="*/ 126 w 394"/>
                <a:gd name="T9" fmla="*/ 28 h 198"/>
                <a:gd name="T10" fmla="*/ 120 w 394"/>
                <a:gd name="T11" fmla="*/ 26 h 198"/>
                <a:gd name="T12" fmla="*/ 88 w 394"/>
                <a:gd name="T13" fmla="*/ 28 h 198"/>
                <a:gd name="T14" fmla="*/ 122 w 394"/>
                <a:gd name="T15" fmla="*/ 34 h 198"/>
                <a:gd name="T16" fmla="*/ 94 w 394"/>
                <a:gd name="T17" fmla="*/ 56 h 198"/>
                <a:gd name="T18" fmla="*/ 84 w 394"/>
                <a:gd name="T19" fmla="*/ 54 h 198"/>
                <a:gd name="T20" fmla="*/ 74 w 394"/>
                <a:gd name="T21" fmla="*/ 40 h 198"/>
                <a:gd name="T22" fmla="*/ 72 w 394"/>
                <a:gd name="T23" fmla="*/ 40 h 198"/>
                <a:gd name="T24" fmla="*/ 68 w 394"/>
                <a:gd name="T25" fmla="*/ 8 h 198"/>
                <a:gd name="T26" fmla="*/ 46 w 394"/>
                <a:gd name="T27" fmla="*/ 0 h 198"/>
                <a:gd name="T28" fmla="*/ 12 w 394"/>
                <a:gd name="T29" fmla="*/ 10 h 198"/>
                <a:gd name="T30" fmla="*/ 12 w 394"/>
                <a:gd name="T31" fmla="*/ 10 h 198"/>
                <a:gd name="T32" fmla="*/ 4 w 394"/>
                <a:gd name="T33" fmla="*/ 20 h 198"/>
                <a:gd name="T34" fmla="*/ 4 w 394"/>
                <a:gd name="T35" fmla="*/ 24 h 198"/>
                <a:gd name="T36" fmla="*/ 28 w 394"/>
                <a:gd name="T37" fmla="*/ 38 h 198"/>
                <a:gd name="T38" fmla="*/ 36 w 394"/>
                <a:gd name="T39" fmla="*/ 40 h 198"/>
                <a:gd name="T40" fmla="*/ 60 w 394"/>
                <a:gd name="T41" fmla="*/ 40 h 198"/>
                <a:gd name="T42" fmla="*/ 50 w 394"/>
                <a:gd name="T43" fmla="*/ 40 h 198"/>
                <a:gd name="T44" fmla="*/ 26 w 394"/>
                <a:gd name="T45" fmla="*/ 46 h 198"/>
                <a:gd name="T46" fmla="*/ 34 w 394"/>
                <a:gd name="T47" fmla="*/ 54 h 198"/>
                <a:gd name="T48" fmla="*/ 44 w 394"/>
                <a:gd name="T49" fmla="*/ 74 h 198"/>
                <a:gd name="T50" fmla="*/ 60 w 394"/>
                <a:gd name="T51" fmla="*/ 64 h 198"/>
                <a:gd name="T52" fmla="*/ 78 w 394"/>
                <a:gd name="T53" fmla="*/ 74 h 198"/>
                <a:gd name="T54" fmla="*/ 114 w 394"/>
                <a:gd name="T55" fmla="*/ 88 h 198"/>
                <a:gd name="T56" fmla="*/ 154 w 394"/>
                <a:gd name="T57" fmla="*/ 120 h 198"/>
                <a:gd name="T58" fmla="*/ 156 w 394"/>
                <a:gd name="T59" fmla="*/ 130 h 198"/>
                <a:gd name="T60" fmla="*/ 154 w 394"/>
                <a:gd name="T61" fmla="*/ 132 h 198"/>
                <a:gd name="T62" fmla="*/ 134 w 394"/>
                <a:gd name="T63" fmla="*/ 156 h 198"/>
                <a:gd name="T64" fmla="*/ 162 w 394"/>
                <a:gd name="T65" fmla="*/ 150 h 198"/>
                <a:gd name="T66" fmla="*/ 202 w 394"/>
                <a:gd name="T67" fmla="*/ 168 h 198"/>
                <a:gd name="T68" fmla="*/ 202 w 394"/>
                <a:gd name="T69" fmla="*/ 170 h 198"/>
                <a:gd name="T70" fmla="*/ 206 w 394"/>
                <a:gd name="T71" fmla="*/ 170 h 198"/>
                <a:gd name="T72" fmla="*/ 248 w 394"/>
                <a:gd name="T73" fmla="*/ 162 h 198"/>
                <a:gd name="T74" fmla="*/ 248 w 394"/>
                <a:gd name="T75" fmla="*/ 150 h 198"/>
                <a:gd name="T76" fmla="*/ 256 w 394"/>
                <a:gd name="T77" fmla="*/ 146 h 198"/>
                <a:gd name="T78" fmla="*/ 258 w 394"/>
                <a:gd name="T79" fmla="*/ 142 h 198"/>
                <a:gd name="T80" fmla="*/ 296 w 394"/>
                <a:gd name="T81" fmla="*/ 152 h 198"/>
                <a:gd name="T82" fmla="*/ 308 w 394"/>
                <a:gd name="T83" fmla="*/ 168 h 198"/>
                <a:gd name="T84" fmla="*/ 326 w 394"/>
                <a:gd name="T85" fmla="*/ 186 h 198"/>
                <a:gd name="T86" fmla="*/ 376 w 394"/>
                <a:gd name="T87" fmla="*/ 198 h 198"/>
                <a:gd name="T88" fmla="*/ 384 w 394"/>
                <a:gd name="T89" fmla="*/ 190 h 198"/>
                <a:gd name="T90" fmla="*/ 370 w 394"/>
                <a:gd name="T91" fmla="*/ 180 h 198"/>
                <a:gd name="T92" fmla="*/ 356 w 394"/>
                <a:gd name="T93" fmla="*/ 170 h 198"/>
                <a:gd name="T94" fmla="*/ 344 w 394"/>
                <a:gd name="T95" fmla="*/ 160 h 198"/>
                <a:gd name="T96" fmla="*/ 320 w 394"/>
                <a:gd name="T97" fmla="*/ 134 h 198"/>
                <a:gd name="T98" fmla="*/ 332 w 394"/>
                <a:gd name="T99" fmla="*/ 124 h 198"/>
                <a:gd name="T100" fmla="*/ 294 w 394"/>
                <a:gd name="T101" fmla="*/ 9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4" h="198">
                  <a:moveTo>
                    <a:pt x="286" y="80"/>
                  </a:moveTo>
                  <a:lnTo>
                    <a:pt x="264" y="64"/>
                  </a:lnTo>
                  <a:lnTo>
                    <a:pt x="202" y="42"/>
                  </a:lnTo>
                  <a:lnTo>
                    <a:pt x="202" y="40"/>
                  </a:lnTo>
                  <a:lnTo>
                    <a:pt x="200" y="40"/>
                  </a:lnTo>
                  <a:lnTo>
                    <a:pt x="198" y="40"/>
                  </a:lnTo>
                  <a:lnTo>
                    <a:pt x="198" y="40"/>
                  </a:lnTo>
                  <a:lnTo>
                    <a:pt x="174" y="36"/>
                  </a:lnTo>
                  <a:lnTo>
                    <a:pt x="138" y="20"/>
                  </a:lnTo>
                  <a:lnTo>
                    <a:pt x="126" y="28"/>
                  </a:lnTo>
                  <a:lnTo>
                    <a:pt x="124" y="30"/>
                  </a:lnTo>
                  <a:lnTo>
                    <a:pt x="120" y="26"/>
                  </a:lnTo>
                  <a:lnTo>
                    <a:pt x="102" y="22"/>
                  </a:lnTo>
                  <a:lnTo>
                    <a:pt x="88" y="28"/>
                  </a:lnTo>
                  <a:lnTo>
                    <a:pt x="122" y="32"/>
                  </a:lnTo>
                  <a:lnTo>
                    <a:pt x="122" y="34"/>
                  </a:lnTo>
                  <a:lnTo>
                    <a:pt x="110" y="34"/>
                  </a:lnTo>
                  <a:lnTo>
                    <a:pt x="94" y="56"/>
                  </a:lnTo>
                  <a:lnTo>
                    <a:pt x="90" y="56"/>
                  </a:lnTo>
                  <a:lnTo>
                    <a:pt x="84" y="54"/>
                  </a:lnTo>
                  <a:lnTo>
                    <a:pt x="80" y="42"/>
                  </a:lnTo>
                  <a:lnTo>
                    <a:pt x="74" y="40"/>
                  </a:lnTo>
                  <a:lnTo>
                    <a:pt x="74" y="42"/>
                  </a:lnTo>
                  <a:lnTo>
                    <a:pt x="72" y="40"/>
                  </a:lnTo>
                  <a:lnTo>
                    <a:pt x="72" y="18"/>
                  </a:lnTo>
                  <a:lnTo>
                    <a:pt x="68" y="8"/>
                  </a:lnTo>
                  <a:lnTo>
                    <a:pt x="54" y="8"/>
                  </a:lnTo>
                  <a:lnTo>
                    <a:pt x="46" y="0"/>
                  </a:lnTo>
                  <a:lnTo>
                    <a:pt x="34" y="0"/>
                  </a:lnTo>
                  <a:lnTo>
                    <a:pt x="12" y="10"/>
                  </a:lnTo>
                  <a:lnTo>
                    <a:pt x="12" y="12"/>
                  </a:lnTo>
                  <a:lnTo>
                    <a:pt x="12" y="10"/>
                  </a:lnTo>
                  <a:lnTo>
                    <a:pt x="0" y="12"/>
                  </a:lnTo>
                  <a:lnTo>
                    <a:pt x="4" y="20"/>
                  </a:lnTo>
                  <a:lnTo>
                    <a:pt x="6" y="22"/>
                  </a:lnTo>
                  <a:lnTo>
                    <a:pt x="4" y="24"/>
                  </a:lnTo>
                  <a:lnTo>
                    <a:pt x="22" y="28"/>
                  </a:lnTo>
                  <a:lnTo>
                    <a:pt x="28" y="38"/>
                  </a:lnTo>
                  <a:lnTo>
                    <a:pt x="28" y="38"/>
                  </a:lnTo>
                  <a:lnTo>
                    <a:pt x="36" y="40"/>
                  </a:lnTo>
                  <a:lnTo>
                    <a:pt x="60" y="36"/>
                  </a:lnTo>
                  <a:lnTo>
                    <a:pt x="60" y="40"/>
                  </a:lnTo>
                  <a:lnTo>
                    <a:pt x="58" y="40"/>
                  </a:lnTo>
                  <a:lnTo>
                    <a:pt x="50" y="40"/>
                  </a:lnTo>
                  <a:lnTo>
                    <a:pt x="42" y="44"/>
                  </a:lnTo>
                  <a:lnTo>
                    <a:pt x="26" y="46"/>
                  </a:lnTo>
                  <a:lnTo>
                    <a:pt x="26" y="52"/>
                  </a:lnTo>
                  <a:lnTo>
                    <a:pt x="34" y="54"/>
                  </a:lnTo>
                  <a:lnTo>
                    <a:pt x="42" y="60"/>
                  </a:lnTo>
                  <a:lnTo>
                    <a:pt x="44" y="74"/>
                  </a:lnTo>
                  <a:lnTo>
                    <a:pt x="58" y="72"/>
                  </a:lnTo>
                  <a:lnTo>
                    <a:pt x="60" y="64"/>
                  </a:lnTo>
                  <a:lnTo>
                    <a:pt x="72" y="74"/>
                  </a:lnTo>
                  <a:lnTo>
                    <a:pt x="78" y="74"/>
                  </a:lnTo>
                  <a:lnTo>
                    <a:pt x="86" y="82"/>
                  </a:lnTo>
                  <a:lnTo>
                    <a:pt x="114" y="88"/>
                  </a:lnTo>
                  <a:lnTo>
                    <a:pt x="142" y="98"/>
                  </a:lnTo>
                  <a:lnTo>
                    <a:pt x="154" y="120"/>
                  </a:lnTo>
                  <a:lnTo>
                    <a:pt x="148" y="126"/>
                  </a:lnTo>
                  <a:lnTo>
                    <a:pt x="156" y="130"/>
                  </a:lnTo>
                  <a:lnTo>
                    <a:pt x="154" y="130"/>
                  </a:lnTo>
                  <a:lnTo>
                    <a:pt x="154" y="132"/>
                  </a:lnTo>
                  <a:lnTo>
                    <a:pt x="146" y="132"/>
                  </a:lnTo>
                  <a:lnTo>
                    <a:pt x="134" y="156"/>
                  </a:lnTo>
                  <a:lnTo>
                    <a:pt x="160" y="154"/>
                  </a:lnTo>
                  <a:lnTo>
                    <a:pt x="162" y="150"/>
                  </a:lnTo>
                  <a:lnTo>
                    <a:pt x="178" y="150"/>
                  </a:lnTo>
                  <a:lnTo>
                    <a:pt x="202" y="168"/>
                  </a:lnTo>
                  <a:lnTo>
                    <a:pt x="202" y="170"/>
                  </a:lnTo>
                  <a:lnTo>
                    <a:pt x="202" y="170"/>
                  </a:lnTo>
                  <a:lnTo>
                    <a:pt x="206" y="172"/>
                  </a:lnTo>
                  <a:lnTo>
                    <a:pt x="206" y="170"/>
                  </a:lnTo>
                  <a:lnTo>
                    <a:pt x="234" y="172"/>
                  </a:lnTo>
                  <a:lnTo>
                    <a:pt x="248" y="162"/>
                  </a:lnTo>
                  <a:lnTo>
                    <a:pt x="240" y="154"/>
                  </a:lnTo>
                  <a:lnTo>
                    <a:pt x="248" y="150"/>
                  </a:lnTo>
                  <a:lnTo>
                    <a:pt x="250" y="148"/>
                  </a:lnTo>
                  <a:lnTo>
                    <a:pt x="256" y="146"/>
                  </a:lnTo>
                  <a:lnTo>
                    <a:pt x="256" y="142"/>
                  </a:lnTo>
                  <a:lnTo>
                    <a:pt x="258" y="142"/>
                  </a:lnTo>
                  <a:lnTo>
                    <a:pt x="264" y="140"/>
                  </a:lnTo>
                  <a:lnTo>
                    <a:pt x="296" y="152"/>
                  </a:lnTo>
                  <a:lnTo>
                    <a:pt x="304" y="168"/>
                  </a:lnTo>
                  <a:lnTo>
                    <a:pt x="308" y="168"/>
                  </a:lnTo>
                  <a:lnTo>
                    <a:pt x="308" y="172"/>
                  </a:lnTo>
                  <a:lnTo>
                    <a:pt x="326" y="186"/>
                  </a:lnTo>
                  <a:lnTo>
                    <a:pt x="366" y="194"/>
                  </a:lnTo>
                  <a:lnTo>
                    <a:pt x="376" y="198"/>
                  </a:lnTo>
                  <a:lnTo>
                    <a:pt x="386" y="192"/>
                  </a:lnTo>
                  <a:lnTo>
                    <a:pt x="384" y="190"/>
                  </a:lnTo>
                  <a:lnTo>
                    <a:pt x="394" y="188"/>
                  </a:lnTo>
                  <a:lnTo>
                    <a:pt x="370" y="180"/>
                  </a:lnTo>
                  <a:lnTo>
                    <a:pt x="372" y="176"/>
                  </a:lnTo>
                  <a:lnTo>
                    <a:pt x="356" y="170"/>
                  </a:lnTo>
                  <a:lnTo>
                    <a:pt x="356" y="164"/>
                  </a:lnTo>
                  <a:lnTo>
                    <a:pt x="344" y="160"/>
                  </a:lnTo>
                  <a:lnTo>
                    <a:pt x="332" y="146"/>
                  </a:lnTo>
                  <a:lnTo>
                    <a:pt x="320" y="134"/>
                  </a:lnTo>
                  <a:lnTo>
                    <a:pt x="318" y="126"/>
                  </a:lnTo>
                  <a:lnTo>
                    <a:pt x="332" y="124"/>
                  </a:lnTo>
                  <a:lnTo>
                    <a:pt x="326" y="108"/>
                  </a:lnTo>
                  <a:lnTo>
                    <a:pt x="294" y="96"/>
                  </a:lnTo>
                  <a:lnTo>
                    <a:pt x="28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2" name="Freeform 82"/>
            <p:cNvSpPr>
              <a:spLocks/>
            </p:cNvSpPr>
            <p:nvPr userDrawn="1"/>
          </p:nvSpPr>
          <p:spPr bwMode="black">
            <a:xfrm>
              <a:off x="8301038" y="3419475"/>
              <a:ext cx="25400" cy="19050"/>
            </a:xfrm>
            <a:custGeom>
              <a:avLst/>
              <a:gdLst>
                <a:gd name="T0" fmla="*/ 4 w 16"/>
                <a:gd name="T1" fmla="*/ 10 h 12"/>
                <a:gd name="T2" fmla="*/ 16 w 16"/>
                <a:gd name="T3" fmla="*/ 12 h 12"/>
                <a:gd name="T4" fmla="*/ 14 w 16"/>
                <a:gd name="T5" fmla="*/ 2 h 12"/>
                <a:gd name="T6" fmla="*/ 0 w 16"/>
                <a:gd name="T7" fmla="*/ 0 h 12"/>
                <a:gd name="T8" fmla="*/ 4 w 16"/>
                <a:gd name="T9" fmla="*/ 10 h 12"/>
              </a:gdLst>
              <a:ahLst/>
              <a:cxnLst>
                <a:cxn ang="0">
                  <a:pos x="T0" y="T1"/>
                </a:cxn>
                <a:cxn ang="0">
                  <a:pos x="T2" y="T3"/>
                </a:cxn>
                <a:cxn ang="0">
                  <a:pos x="T4" y="T5"/>
                </a:cxn>
                <a:cxn ang="0">
                  <a:pos x="T6" y="T7"/>
                </a:cxn>
                <a:cxn ang="0">
                  <a:pos x="T8" y="T9"/>
                </a:cxn>
              </a:cxnLst>
              <a:rect l="0" t="0" r="r" b="b"/>
              <a:pathLst>
                <a:path w="16" h="12">
                  <a:moveTo>
                    <a:pt x="4" y="10"/>
                  </a:moveTo>
                  <a:lnTo>
                    <a:pt x="16" y="12"/>
                  </a:lnTo>
                  <a:lnTo>
                    <a:pt x="14" y="2"/>
                  </a:lnTo>
                  <a:lnTo>
                    <a:pt x="0" y="0"/>
                  </a:lnTo>
                  <a:lnTo>
                    <a:pt x="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3" name="Freeform 83"/>
            <p:cNvSpPr>
              <a:spLocks/>
            </p:cNvSpPr>
            <p:nvPr userDrawn="1"/>
          </p:nvSpPr>
          <p:spPr bwMode="black">
            <a:xfrm>
              <a:off x="8215313" y="3267075"/>
              <a:ext cx="152400" cy="69850"/>
            </a:xfrm>
            <a:custGeom>
              <a:avLst/>
              <a:gdLst>
                <a:gd name="T0" fmla="*/ 12 w 96"/>
                <a:gd name="T1" fmla="*/ 26 h 44"/>
                <a:gd name="T2" fmla="*/ 0 w 96"/>
                <a:gd name="T3" fmla="*/ 24 h 44"/>
                <a:gd name="T4" fmla="*/ 14 w 96"/>
                <a:gd name="T5" fmla="*/ 38 h 44"/>
                <a:gd name="T6" fmla="*/ 14 w 96"/>
                <a:gd name="T7" fmla="*/ 28 h 44"/>
                <a:gd name="T8" fmla="*/ 16 w 96"/>
                <a:gd name="T9" fmla="*/ 28 h 44"/>
                <a:gd name="T10" fmla="*/ 20 w 96"/>
                <a:gd name="T11" fmla="*/ 36 h 44"/>
                <a:gd name="T12" fmla="*/ 34 w 96"/>
                <a:gd name="T13" fmla="*/ 42 h 44"/>
                <a:gd name="T14" fmla="*/ 38 w 96"/>
                <a:gd name="T15" fmla="*/ 40 h 44"/>
                <a:gd name="T16" fmla="*/ 44 w 96"/>
                <a:gd name="T17" fmla="*/ 44 h 44"/>
                <a:gd name="T18" fmla="*/ 62 w 96"/>
                <a:gd name="T19" fmla="*/ 44 h 44"/>
                <a:gd name="T20" fmla="*/ 76 w 96"/>
                <a:gd name="T21" fmla="*/ 38 h 44"/>
                <a:gd name="T22" fmla="*/ 82 w 96"/>
                <a:gd name="T23" fmla="*/ 30 h 44"/>
                <a:gd name="T24" fmla="*/ 88 w 96"/>
                <a:gd name="T25" fmla="*/ 30 h 44"/>
                <a:gd name="T26" fmla="*/ 96 w 96"/>
                <a:gd name="T27" fmla="*/ 6 h 44"/>
                <a:gd name="T28" fmla="*/ 90 w 96"/>
                <a:gd name="T29" fmla="*/ 0 h 44"/>
                <a:gd name="T30" fmla="*/ 76 w 96"/>
                <a:gd name="T31" fmla="*/ 2 h 44"/>
                <a:gd name="T32" fmla="*/ 78 w 96"/>
                <a:gd name="T33" fmla="*/ 12 h 44"/>
                <a:gd name="T34" fmla="*/ 62 w 96"/>
                <a:gd name="T35" fmla="*/ 24 h 44"/>
                <a:gd name="T36" fmla="*/ 54 w 96"/>
                <a:gd name="T37" fmla="*/ 22 h 44"/>
                <a:gd name="T38" fmla="*/ 56 w 96"/>
                <a:gd name="T39" fmla="*/ 10 h 44"/>
                <a:gd name="T40" fmla="*/ 42 w 96"/>
                <a:gd name="T41" fmla="*/ 24 h 44"/>
                <a:gd name="T42" fmla="*/ 12 w 96"/>
                <a:gd name="T43" fmla="*/ 24 h 44"/>
                <a:gd name="T44" fmla="*/ 12 w 96"/>
                <a:gd name="T45"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44">
                  <a:moveTo>
                    <a:pt x="12" y="26"/>
                  </a:moveTo>
                  <a:lnTo>
                    <a:pt x="0" y="24"/>
                  </a:lnTo>
                  <a:lnTo>
                    <a:pt x="14" y="38"/>
                  </a:lnTo>
                  <a:lnTo>
                    <a:pt x="14" y="28"/>
                  </a:lnTo>
                  <a:lnTo>
                    <a:pt x="16" y="28"/>
                  </a:lnTo>
                  <a:lnTo>
                    <a:pt x="20" y="36"/>
                  </a:lnTo>
                  <a:lnTo>
                    <a:pt x="34" y="42"/>
                  </a:lnTo>
                  <a:lnTo>
                    <a:pt x="38" y="40"/>
                  </a:lnTo>
                  <a:lnTo>
                    <a:pt x="44" y="44"/>
                  </a:lnTo>
                  <a:lnTo>
                    <a:pt x="62" y="44"/>
                  </a:lnTo>
                  <a:lnTo>
                    <a:pt x="76" y="38"/>
                  </a:lnTo>
                  <a:lnTo>
                    <a:pt x="82" y="30"/>
                  </a:lnTo>
                  <a:lnTo>
                    <a:pt x="88" y="30"/>
                  </a:lnTo>
                  <a:lnTo>
                    <a:pt x="96" y="6"/>
                  </a:lnTo>
                  <a:lnTo>
                    <a:pt x="90" y="0"/>
                  </a:lnTo>
                  <a:lnTo>
                    <a:pt x="76" y="2"/>
                  </a:lnTo>
                  <a:lnTo>
                    <a:pt x="78" y="12"/>
                  </a:lnTo>
                  <a:lnTo>
                    <a:pt x="62" y="24"/>
                  </a:lnTo>
                  <a:lnTo>
                    <a:pt x="54" y="22"/>
                  </a:lnTo>
                  <a:lnTo>
                    <a:pt x="56" y="10"/>
                  </a:lnTo>
                  <a:lnTo>
                    <a:pt x="42" y="24"/>
                  </a:lnTo>
                  <a:lnTo>
                    <a:pt x="12" y="24"/>
                  </a:lnTo>
                  <a:lnTo>
                    <a:pt x="12"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4" name="Freeform 84"/>
            <p:cNvSpPr>
              <a:spLocks/>
            </p:cNvSpPr>
            <p:nvPr userDrawn="1"/>
          </p:nvSpPr>
          <p:spPr bwMode="black">
            <a:xfrm>
              <a:off x="8358188" y="3241675"/>
              <a:ext cx="34925" cy="50800"/>
            </a:xfrm>
            <a:custGeom>
              <a:avLst/>
              <a:gdLst>
                <a:gd name="T0" fmla="*/ 16 w 22"/>
                <a:gd name="T1" fmla="*/ 32 h 32"/>
                <a:gd name="T2" fmla="*/ 22 w 22"/>
                <a:gd name="T3" fmla="*/ 20 h 32"/>
                <a:gd name="T4" fmla="*/ 16 w 22"/>
                <a:gd name="T5" fmla="*/ 12 h 32"/>
                <a:gd name="T6" fmla="*/ 0 w 22"/>
                <a:gd name="T7" fmla="*/ 0 h 32"/>
                <a:gd name="T8" fmla="*/ 12 w 22"/>
                <a:gd name="T9" fmla="*/ 32 h 32"/>
                <a:gd name="T10" fmla="*/ 16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16" y="32"/>
                  </a:moveTo>
                  <a:lnTo>
                    <a:pt x="22" y="20"/>
                  </a:lnTo>
                  <a:lnTo>
                    <a:pt x="16" y="12"/>
                  </a:lnTo>
                  <a:lnTo>
                    <a:pt x="0" y="0"/>
                  </a:lnTo>
                  <a:lnTo>
                    <a:pt x="12" y="32"/>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5" name="Freeform 85"/>
            <p:cNvSpPr>
              <a:spLocks/>
            </p:cNvSpPr>
            <p:nvPr userDrawn="1"/>
          </p:nvSpPr>
          <p:spPr bwMode="black">
            <a:xfrm>
              <a:off x="7304088" y="2803525"/>
              <a:ext cx="82550" cy="101600"/>
            </a:xfrm>
            <a:custGeom>
              <a:avLst/>
              <a:gdLst>
                <a:gd name="T0" fmla="*/ 44 w 52"/>
                <a:gd name="T1" fmla="*/ 0 h 64"/>
                <a:gd name="T2" fmla="*/ 38 w 52"/>
                <a:gd name="T3" fmla="*/ 18 h 64"/>
                <a:gd name="T4" fmla="*/ 6 w 52"/>
                <a:gd name="T5" fmla="*/ 48 h 64"/>
                <a:gd name="T6" fmla="*/ 0 w 52"/>
                <a:gd name="T7" fmla="*/ 64 h 64"/>
                <a:gd name="T8" fmla="*/ 20 w 52"/>
                <a:gd name="T9" fmla="*/ 52 h 64"/>
                <a:gd name="T10" fmla="*/ 36 w 52"/>
                <a:gd name="T11" fmla="*/ 36 h 64"/>
                <a:gd name="T12" fmla="*/ 36 w 52"/>
                <a:gd name="T13" fmla="*/ 32 h 64"/>
                <a:gd name="T14" fmla="*/ 52 w 52"/>
                <a:gd name="T15" fmla="*/ 20 h 64"/>
                <a:gd name="T16" fmla="*/ 48 w 52"/>
                <a:gd name="T17" fmla="*/ 2 h 64"/>
                <a:gd name="T18" fmla="*/ 44 w 52"/>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4">
                  <a:moveTo>
                    <a:pt x="44" y="0"/>
                  </a:moveTo>
                  <a:lnTo>
                    <a:pt x="38" y="18"/>
                  </a:lnTo>
                  <a:lnTo>
                    <a:pt x="6" y="48"/>
                  </a:lnTo>
                  <a:lnTo>
                    <a:pt x="0" y="64"/>
                  </a:lnTo>
                  <a:lnTo>
                    <a:pt x="20" y="52"/>
                  </a:lnTo>
                  <a:lnTo>
                    <a:pt x="36" y="36"/>
                  </a:lnTo>
                  <a:lnTo>
                    <a:pt x="36" y="32"/>
                  </a:lnTo>
                  <a:lnTo>
                    <a:pt x="52" y="20"/>
                  </a:lnTo>
                  <a:lnTo>
                    <a:pt x="48" y="2"/>
                  </a:lnTo>
                  <a:lnTo>
                    <a:pt x="4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6" name="Freeform 86"/>
            <p:cNvSpPr>
              <a:spLocks/>
            </p:cNvSpPr>
            <p:nvPr userDrawn="1"/>
          </p:nvSpPr>
          <p:spPr bwMode="black">
            <a:xfrm>
              <a:off x="7383463" y="2987675"/>
              <a:ext cx="19050" cy="12700"/>
            </a:xfrm>
            <a:custGeom>
              <a:avLst/>
              <a:gdLst>
                <a:gd name="T0" fmla="*/ 10 w 12"/>
                <a:gd name="T1" fmla="*/ 0 h 8"/>
                <a:gd name="T2" fmla="*/ 4 w 12"/>
                <a:gd name="T3" fmla="*/ 0 h 8"/>
                <a:gd name="T4" fmla="*/ 0 w 12"/>
                <a:gd name="T5" fmla="*/ 6 h 8"/>
                <a:gd name="T6" fmla="*/ 4 w 12"/>
                <a:gd name="T7" fmla="*/ 8 h 8"/>
                <a:gd name="T8" fmla="*/ 12 w 12"/>
                <a:gd name="T9" fmla="*/ 4 h 8"/>
                <a:gd name="T10" fmla="*/ 1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10" y="0"/>
                  </a:moveTo>
                  <a:lnTo>
                    <a:pt x="4" y="0"/>
                  </a:lnTo>
                  <a:lnTo>
                    <a:pt x="0" y="6"/>
                  </a:lnTo>
                  <a:lnTo>
                    <a:pt x="4" y="8"/>
                  </a:lnTo>
                  <a:lnTo>
                    <a:pt x="12" y="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7" name="Freeform 87"/>
            <p:cNvSpPr>
              <a:spLocks/>
            </p:cNvSpPr>
            <p:nvPr userDrawn="1"/>
          </p:nvSpPr>
          <p:spPr bwMode="black">
            <a:xfrm>
              <a:off x="7415213" y="2959100"/>
              <a:ext cx="25400" cy="19050"/>
            </a:xfrm>
            <a:custGeom>
              <a:avLst/>
              <a:gdLst>
                <a:gd name="T0" fmla="*/ 0 w 16"/>
                <a:gd name="T1" fmla="*/ 10 h 12"/>
                <a:gd name="T2" fmla="*/ 14 w 16"/>
                <a:gd name="T3" fmla="*/ 12 h 12"/>
                <a:gd name="T4" fmla="*/ 16 w 16"/>
                <a:gd name="T5" fmla="*/ 6 h 12"/>
                <a:gd name="T6" fmla="*/ 6 w 16"/>
                <a:gd name="T7" fmla="*/ 0 h 12"/>
                <a:gd name="T8" fmla="*/ 0 w 16"/>
                <a:gd name="T9" fmla="*/ 10 h 12"/>
              </a:gdLst>
              <a:ahLst/>
              <a:cxnLst>
                <a:cxn ang="0">
                  <a:pos x="T0" y="T1"/>
                </a:cxn>
                <a:cxn ang="0">
                  <a:pos x="T2" y="T3"/>
                </a:cxn>
                <a:cxn ang="0">
                  <a:pos x="T4" y="T5"/>
                </a:cxn>
                <a:cxn ang="0">
                  <a:pos x="T6" y="T7"/>
                </a:cxn>
                <a:cxn ang="0">
                  <a:pos x="T8" y="T9"/>
                </a:cxn>
              </a:cxnLst>
              <a:rect l="0" t="0" r="r" b="b"/>
              <a:pathLst>
                <a:path w="16" h="12">
                  <a:moveTo>
                    <a:pt x="0" y="10"/>
                  </a:moveTo>
                  <a:lnTo>
                    <a:pt x="14" y="12"/>
                  </a:lnTo>
                  <a:lnTo>
                    <a:pt x="16" y="6"/>
                  </a:lnTo>
                  <a:lnTo>
                    <a:pt x="6"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8" name="Freeform 88"/>
            <p:cNvSpPr>
              <a:spLocks/>
            </p:cNvSpPr>
            <p:nvPr userDrawn="1"/>
          </p:nvSpPr>
          <p:spPr bwMode="black">
            <a:xfrm>
              <a:off x="7440613" y="2943225"/>
              <a:ext cx="38100" cy="15875"/>
            </a:xfrm>
            <a:custGeom>
              <a:avLst/>
              <a:gdLst>
                <a:gd name="T0" fmla="*/ 24 w 24"/>
                <a:gd name="T1" fmla="*/ 0 h 10"/>
                <a:gd name="T2" fmla="*/ 0 w 24"/>
                <a:gd name="T3" fmla="*/ 0 h 10"/>
                <a:gd name="T4" fmla="*/ 6 w 24"/>
                <a:gd name="T5" fmla="*/ 10 h 10"/>
                <a:gd name="T6" fmla="*/ 24 w 24"/>
                <a:gd name="T7" fmla="*/ 0 h 10"/>
              </a:gdLst>
              <a:ahLst/>
              <a:cxnLst>
                <a:cxn ang="0">
                  <a:pos x="T0" y="T1"/>
                </a:cxn>
                <a:cxn ang="0">
                  <a:pos x="T2" y="T3"/>
                </a:cxn>
                <a:cxn ang="0">
                  <a:pos x="T4" y="T5"/>
                </a:cxn>
                <a:cxn ang="0">
                  <a:pos x="T6" y="T7"/>
                </a:cxn>
              </a:cxnLst>
              <a:rect l="0" t="0" r="r" b="b"/>
              <a:pathLst>
                <a:path w="24" h="10">
                  <a:moveTo>
                    <a:pt x="24" y="0"/>
                  </a:moveTo>
                  <a:lnTo>
                    <a:pt x="0" y="0"/>
                  </a:lnTo>
                  <a:lnTo>
                    <a:pt x="6" y="10"/>
                  </a:lnTo>
                  <a:lnTo>
                    <a:pt x="2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9" name="Freeform 89"/>
            <p:cNvSpPr>
              <a:spLocks/>
            </p:cNvSpPr>
            <p:nvPr userDrawn="1"/>
          </p:nvSpPr>
          <p:spPr bwMode="black">
            <a:xfrm>
              <a:off x="7485063" y="2759075"/>
              <a:ext cx="34925" cy="44450"/>
            </a:xfrm>
            <a:custGeom>
              <a:avLst/>
              <a:gdLst>
                <a:gd name="T0" fmla="*/ 22 w 22"/>
                <a:gd name="T1" fmla="*/ 28 h 28"/>
                <a:gd name="T2" fmla="*/ 18 w 22"/>
                <a:gd name="T3" fmla="*/ 16 h 28"/>
                <a:gd name="T4" fmla="*/ 2 w 22"/>
                <a:gd name="T5" fmla="*/ 0 h 28"/>
                <a:gd name="T6" fmla="*/ 0 w 22"/>
                <a:gd name="T7" fmla="*/ 22 h 28"/>
                <a:gd name="T8" fmla="*/ 8 w 22"/>
                <a:gd name="T9" fmla="*/ 18 h 28"/>
                <a:gd name="T10" fmla="*/ 22 w 22"/>
                <a:gd name="T11" fmla="*/ 28 h 28"/>
              </a:gdLst>
              <a:ahLst/>
              <a:cxnLst>
                <a:cxn ang="0">
                  <a:pos x="T0" y="T1"/>
                </a:cxn>
                <a:cxn ang="0">
                  <a:pos x="T2" y="T3"/>
                </a:cxn>
                <a:cxn ang="0">
                  <a:pos x="T4" y="T5"/>
                </a:cxn>
                <a:cxn ang="0">
                  <a:pos x="T6" y="T7"/>
                </a:cxn>
                <a:cxn ang="0">
                  <a:pos x="T8" y="T9"/>
                </a:cxn>
                <a:cxn ang="0">
                  <a:pos x="T10" y="T11"/>
                </a:cxn>
              </a:cxnLst>
              <a:rect l="0" t="0" r="r" b="b"/>
              <a:pathLst>
                <a:path w="22" h="28">
                  <a:moveTo>
                    <a:pt x="22" y="28"/>
                  </a:moveTo>
                  <a:lnTo>
                    <a:pt x="18" y="16"/>
                  </a:lnTo>
                  <a:lnTo>
                    <a:pt x="2" y="0"/>
                  </a:lnTo>
                  <a:lnTo>
                    <a:pt x="0" y="22"/>
                  </a:lnTo>
                  <a:lnTo>
                    <a:pt x="8" y="18"/>
                  </a:lnTo>
                  <a:lnTo>
                    <a:pt x="22"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0" name="Freeform 90"/>
            <p:cNvSpPr>
              <a:spLocks/>
            </p:cNvSpPr>
            <p:nvPr userDrawn="1"/>
          </p:nvSpPr>
          <p:spPr bwMode="black">
            <a:xfrm>
              <a:off x="7446963" y="2765425"/>
              <a:ext cx="12700" cy="19050"/>
            </a:xfrm>
            <a:custGeom>
              <a:avLst/>
              <a:gdLst>
                <a:gd name="T0" fmla="*/ 4 w 8"/>
                <a:gd name="T1" fmla="*/ 0 h 12"/>
                <a:gd name="T2" fmla="*/ 0 w 8"/>
                <a:gd name="T3" fmla="*/ 4 h 12"/>
                <a:gd name="T4" fmla="*/ 0 w 8"/>
                <a:gd name="T5" fmla="*/ 10 h 12"/>
                <a:gd name="T6" fmla="*/ 6 w 8"/>
                <a:gd name="T7" fmla="*/ 12 h 12"/>
                <a:gd name="T8" fmla="*/ 8 w 8"/>
                <a:gd name="T9" fmla="*/ 2 h 12"/>
                <a:gd name="T10" fmla="*/ 4 w 8"/>
                <a:gd name="T11" fmla="*/ 0 h 12"/>
              </a:gdLst>
              <a:ahLst/>
              <a:cxnLst>
                <a:cxn ang="0">
                  <a:pos x="T0" y="T1"/>
                </a:cxn>
                <a:cxn ang="0">
                  <a:pos x="T2" y="T3"/>
                </a:cxn>
                <a:cxn ang="0">
                  <a:pos x="T4" y="T5"/>
                </a:cxn>
                <a:cxn ang="0">
                  <a:pos x="T6" y="T7"/>
                </a:cxn>
                <a:cxn ang="0">
                  <a:pos x="T8" y="T9"/>
                </a:cxn>
                <a:cxn ang="0">
                  <a:pos x="T10" y="T11"/>
                </a:cxn>
              </a:cxnLst>
              <a:rect l="0" t="0" r="r" b="b"/>
              <a:pathLst>
                <a:path w="8" h="12">
                  <a:moveTo>
                    <a:pt x="4" y="0"/>
                  </a:moveTo>
                  <a:lnTo>
                    <a:pt x="0" y="4"/>
                  </a:lnTo>
                  <a:lnTo>
                    <a:pt x="0" y="10"/>
                  </a:lnTo>
                  <a:lnTo>
                    <a:pt x="6" y="12"/>
                  </a:lnTo>
                  <a:lnTo>
                    <a:pt x="8" y="2"/>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1" name="Freeform 91"/>
            <p:cNvSpPr>
              <a:spLocks/>
            </p:cNvSpPr>
            <p:nvPr userDrawn="1"/>
          </p:nvSpPr>
          <p:spPr bwMode="black">
            <a:xfrm>
              <a:off x="7443788" y="2682875"/>
              <a:ext cx="12700" cy="22225"/>
            </a:xfrm>
            <a:custGeom>
              <a:avLst/>
              <a:gdLst>
                <a:gd name="T0" fmla="*/ 2 w 8"/>
                <a:gd name="T1" fmla="*/ 14 h 14"/>
                <a:gd name="T2" fmla="*/ 8 w 8"/>
                <a:gd name="T3" fmla="*/ 14 h 14"/>
                <a:gd name="T4" fmla="*/ 8 w 8"/>
                <a:gd name="T5" fmla="*/ 0 h 14"/>
                <a:gd name="T6" fmla="*/ 0 w 8"/>
                <a:gd name="T7" fmla="*/ 8 h 14"/>
                <a:gd name="T8" fmla="*/ 2 w 8"/>
                <a:gd name="T9" fmla="*/ 14 h 14"/>
              </a:gdLst>
              <a:ahLst/>
              <a:cxnLst>
                <a:cxn ang="0">
                  <a:pos x="T0" y="T1"/>
                </a:cxn>
                <a:cxn ang="0">
                  <a:pos x="T2" y="T3"/>
                </a:cxn>
                <a:cxn ang="0">
                  <a:pos x="T4" y="T5"/>
                </a:cxn>
                <a:cxn ang="0">
                  <a:pos x="T6" y="T7"/>
                </a:cxn>
                <a:cxn ang="0">
                  <a:pos x="T8" y="T9"/>
                </a:cxn>
              </a:cxnLst>
              <a:rect l="0" t="0" r="r" b="b"/>
              <a:pathLst>
                <a:path w="8" h="14">
                  <a:moveTo>
                    <a:pt x="2" y="14"/>
                  </a:moveTo>
                  <a:lnTo>
                    <a:pt x="8" y="14"/>
                  </a:lnTo>
                  <a:lnTo>
                    <a:pt x="8" y="0"/>
                  </a:lnTo>
                  <a:lnTo>
                    <a:pt x="0" y="8"/>
                  </a:ln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2" name="Freeform 92"/>
            <p:cNvSpPr>
              <a:spLocks/>
            </p:cNvSpPr>
            <p:nvPr userDrawn="1"/>
          </p:nvSpPr>
          <p:spPr bwMode="black">
            <a:xfrm>
              <a:off x="7380288" y="2578100"/>
              <a:ext cx="212725" cy="409575"/>
            </a:xfrm>
            <a:custGeom>
              <a:avLst/>
              <a:gdLst>
                <a:gd name="T0" fmla="*/ 18 w 134"/>
                <a:gd name="T1" fmla="*/ 90 h 258"/>
                <a:gd name="T2" fmla="*/ 8 w 134"/>
                <a:gd name="T3" fmla="*/ 102 h 258"/>
                <a:gd name="T4" fmla="*/ 30 w 134"/>
                <a:gd name="T5" fmla="*/ 132 h 258"/>
                <a:gd name="T6" fmla="*/ 30 w 134"/>
                <a:gd name="T7" fmla="*/ 102 h 258"/>
                <a:gd name="T8" fmla="*/ 44 w 134"/>
                <a:gd name="T9" fmla="*/ 98 h 258"/>
                <a:gd name="T10" fmla="*/ 42 w 134"/>
                <a:gd name="T11" fmla="*/ 108 h 258"/>
                <a:gd name="T12" fmla="*/ 64 w 134"/>
                <a:gd name="T13" fmla="*/ 116 h 258"/>
                <a:gd name="T14" fmla="*/ 78 w 134"/>
                <a:gd name="T15" fmla="*/ 116 h 258"/>
                <a:gd name="T16" fmla="*/ 86 w 134"/>
                <a:gd name="T17" fmla="*/ 120 h 258"/>
                <a:gd name="T18" fmla="*/ 90 w 134"/>
                <a:gd name="T19" fmla="*/ 156 h 258"/>
                <a:gd name="T20" fmla="*/ 86 w 134"/>
                <a:gd name="T21" fmla="*/ 164 h 258"/>
                <a:gd name="T22" fmla="*/ 86 w 134"/>
                <a:gd name="T23" fmla="*/ 146 h 258"/>
                <a:gd name="T24" fmla="*/ 76 w 134"/>
                <a:gd name="T25" fmla="*/ 156 h 258"/>
                <a:gd name="T26" fmla="*/ 66 w 134"/>
                <a:gd name="T27" fmla="*/ 148 h 258"/>
                <a:gd name="T28" fmla="*/ 42 w 134"/>
                <a:gd name="T29" fmla="*/ 130 h 258"/>
                <a:gd name="T30" fmla="*/ 58 w 134"/>
                <a:gd name="T31" fmla="*/ 168 h 258"/>
                <a:gd name="T32" fmla="*/ 66 w 134"/>
                <a:gd name="T33" fmla="*/ 192 h 258"/>
                <a:gd name="T34" fmla="*/ 78 w 134"/>
                <a:gd name="T35" fmla="*/ 174 h 258"/>
                <a:gd name="T36" fmla="*/ 98 w 134"/>
                <a:gd name="T37" fmla="*/ 168 h 258"/>
                <a:gd name="T38" fmla="*/ 110 w 134"/>
                <a:gd name="T39" fmla="*/ 168 h 258"/>
                <a:gd name="T40" fmla="*/ 110 w 134"/>
                <a:gd name="T41" fmla="*/ 166 h 258"/>
                <a:gd name="T42" fmla="*/ 108 w 134"/>
                <a:gd name="T43" fmla="*/ 186 h 258"/>
                <a:gd name="T44" fmla="*/ 86 w 134"/>
                <a:gd name="T45" fmla="*/ 196 h 258"/>
                <a:gd name="T46" fmla="*/ 82 w 134"/>
                <a:gd name="T47" fmla="*/ 194 h 258"/>
                <a:gd name="T48" fmla="*/ 50 w 134"/>
                <a:gd name="T49" fmla="*/ 206 h 258"/>
                <a:gd name="T50" fmla="*/ 52 w 134"/>
                <a:gd name="T51" fmla="*/ 230 h 258"/>
                <a:gd name="T52" fmla="*/ 60 w 134"/>
                <a:gd name="T53" fmla="*/ 226 h 258"/>
                <a:gd name="T54" fmla="*/ 78 w 134"/>
                <a:gd name="T55" fmla="*/ 214 h 258"/>
                <a:gd name="T56" fmla="*/ 86 w 134"/>
                <a:gd name="T57" fmla="*/ 240 h 258"/>
                <a:gd name="T58" fmla="*/ 110 w 134"/>
                <a:gd name="T59" fmla="*/ 258 h 258"/>
                <a:gd name="T60" fmla="*/ 114 w 134"/>
                <a:gd name="T61" fmla="*/ 230 h 258"/>
                <a:gd name="T62" fmla="*/ 134 w 134"/>
                <a:gd name="T63" fmla="*/ 218 h 258"/>
                <a:gd name="T64" fmla="*/ 130 w 134"/>
                <a:gd name="T65" fmla="*/ 194 h 258"/>
                <a:gd name="T66" fmla="*/ 118 w 134"/>
                <a:gd name="T67" fmla="*/ 172 h 258"/>
                <a:gd name="T68" fmla="*/ 118 w 134"/>
                <a:gd name="T69" fmla="*/ 150 h 258"/>
                <a:gd name="T70" fmla="*/ 108 w 134"/>
                <a:gd name="T71" fmla="*/ 120 h 258"/>
                <a:gd name="T72" fmla="*/ 84 w 134"/>
                <a:gd name="T73" fmla="*/ 108 h 258"/>
                <a:gd name="T74" fmla="*/ 86 w 134"/>
                <a:gd name="T75" fmla="*/ 98 h 258"/>
                <a:gd name="T76" fmla="*/ 60 w 134"/>
                <a:gd name="T77" fmla="*/ 84 h 258"/>
                <a:gd name="T78" fmla="*/ 46 w 134"/>
                <a:gd name="T79" fmla="*/ 92 h 258"/>
                <a:gd name="T80" fmla="*/ 42 w 134"/>
                <a:gd name="T81" fmla="*/ 58 h 258"/>
                <a:gd name="T82" fmla="*/ 52 w 134"/>
                <a:gd name="T83" fmla="*/ 24 h 258"/>
                <a:gd name="T84" fmla="*/ 44 w 134"/>
                <a:gd name="T85" fmla="*/ 6 h 258"/>
                <a:gd name="T86" fmla="*/ 18 w 134"/>
                <a:gd name="T87" fmla="*/ 4 h 258"/>
                <a:gd name="T88" fmla="*/ 8 w 134"/>
                <a:gd name="T89" fmla="*/ 7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58">
                  <a:moveTo>
                    <a:pt x="8" y="74"/>
                  </a:moveTo>
                  <a:lnTo>
                    <a:pt x="18" y="90"/>
                  </a:lnTo>
                  <a:lnTo>
                    <a:pt x="18" y="90"/>
                  </a:lnTo>
                  <a:lnTo>
                    <a:pt x="20" y="100"/>
                  </a:lnTo>
                  <a:lnTo>
                    <a:pt x="26" y="102"/>
                  </a:lnTo>
                  <a:lnTo>
                    <a:pt x="8" y="102"/>
                  </a:lnTo>
                  <a:lnTo>
                    <a:pt x="14" y="106"/>
                  </a:lnTo>
                  <a:lnTo>
                    <a:pt x="18" y="110"/>
                  </a:lnTo>
                  <a:lnTo>
                    <a:pt x="30" y="132"/>
                  </a:lnTo>
                  <a:lnTo>
                    <a:pt x="38" y="126"/>
                  </a:lnTo>
                  <a:lnTo>
                    <a:pt x="38" y="108"/>
                  </a:lnTo>
                  <a:lnTo>
                    <a:pt x="30" y="102"/>
                  </a:lnTo>
                  <a:lnTo>
                    <a:pt x="34" y="102"/>
                  </a:lnTo>
                  <a:lnTo>
                    <a:pt x="40" y="98"/>
                  </a:lnTo>
                  <a:lnTo>
                    <a:pt x="44" y="98"/>
                  </a:lnTo>
                  <a:lnTo>
                    <a:pt x="48" y="102"/>
                  </a:lnTo>
                  <a:lnTo>
                    <a:pt x="38" y="100"/>
                  </a:lnTo>
                  <a:lnTo>
                    <a:pt x="42" y="108"/>
                  </a:lnTo>
                  <a:lnTo>
                    <a:pt x="50" y="114"/>
                  </a:lnTo>
                  <a:lnTo>
                    <a:pt x="50" y="104"/>
                  </a:lnTo>
                  <a:lnTo>
                    <a:pt x="64" y="116"/>
                  </a:lnTo>
                  <a:lnTo>
                    <a:pt x="58" y="100"/>
                  </a:lnTo>
                  <a:lnTo>
                    <a:pt x="70" y="112"/>
                  </a:lnTo>
                  <a:lnTo>
                    <a:pt x="78" y="116"/>
                  </a:lnTo>
                  <a:lnTo>
                    <a:pt x="78" y="116"/>
                  </a:lnTo>
                  <a:lnTo>
                    <a:pt x="84" y="128"/>
                  </a:lnTo>
                  <a:lnTo>
                    <a:pt x="86" y="120"/>
                  </a:lnTo>
                  <a:lnTo>
                    <a:pt x="100" y="144"/>
                  </a:lnTo>
                  <a:lnTo>
                    <a:pt x="86" y="138"/>
                  </a:lnTo>
                  <a:lnTo>
                    <a:pt x="90" y="156"/>
                  </a:lnTo>
                  <a:lnTo>
                    <a:pt x="94" y="156"/>
                  </a:lnTo>
                  <a:lnTo>
                    <a:pt x="96" y="166"/>
                  </a:lnTo>
                  <a:lnTo>
                    <a:pt x="86" y="164"/>
                  </a:lnTo>
                  <a:lnTo>
                    <a:pt x="84" y="166"/>
                  </a:lnTo>
                  <a:lnTo>
                    <a:pt x="86" y="162"/>
                  </a:lnTo>
                  <a:lnTo>
                    <a:pt x="86" y="146"/>
                  </a:lnTo>
                  <a:lnTo>
                    <a:pt x="82" y="146"/>
                  </a:lnTo>
                  <a:lnTo>
                    <a:pt x="76" y="158"/>
                  </a:lnTo>
                  <a:lnTo>
                    <a:pt x="76" y="156"/>
                  </a:lnTo>
                  <a:lnTo>
                    <a:pt x="76" y="152"/>
                  </a:lnTo>
                  <a:lnTo>
                    <a:pt x="66" y="148"/>
                  </a:lnTo>
                  <a:lnTo>
                    <a:pt x="66" y="148"/>
                  </a:lnTo>
                  <a:lnTo>
                    <a:pt x="70" y="138"/>
                  </a:lnTo>
                  <a:lnTo>
                    <a:pt x="56" y="136"/>
                  </a:lnTo>
                  <a:lnTo>
                    <a:pt x="42" y="130"/>
                  </a:lnTo>
                  <a:lnTo>
                    <a:pt x="42" y="166"/>
                  </a:lnTo>
                  <a:lnTo>
                    <a:pt x="60" y="154"/>
                  </a:lnTo>
                  <a:lnTo>
                    <a:pt x="58" y="168"/>
                  </a:lnTo>
                  <a:lnTo>
                    <a:pt x="52" y="168"/>
                  </a:lnTo>
                  <a:lnTo>
                    <a:pt x="52" y="176"/>
                  </a:lnTo>
                  <a:lnTo>
                    <a:pt x="66" y="192"/>
                  </a:lnTo>
                  <a:lnTo>
                    <a:pt x="70" y="188"/>
                  </a:lnTo>
                  <a:lnTo>
                    <a:pt x="70" y="188"/>
                  </a:lnTo>
                  <a:lnTo>
                    <a:pt x="78" y="174"/>
                  </a:lnTo>
                  <a:lnTo>
                    <a:pt x="80" y="180"/>
                  </a:lnTo>
                  <a:lnTo>
                    <a:pt x="96" y="178"/>
                  </a:lnTo>
                  <a:lnTo>
                    <a:pt x="98" y="168"/>
                  </a:lnTo>
                  <a:lnTo>
                    <a:pt x="102" y="176"/>
                  </a:lnTo>
                  <a:lnTo>
                    <a:pt x="104" y="168"/>
                  </a:lnTo>
                  <a:lnTo>
                    <a:pt x="110" y="168"/>
                  </a:lnTo>
                  <a:lnTo>
                    <a:pt x="106" y="150"/>
                  </a:lnTo>
                  <a:lnTo>
                    <a:pt x="118" y="154"/>
                  </a:lnTo>
                  <a:lnTo>
                    <a:pt x="110" y="166"/>
                  </a:lnTo>
                  <a:lnTo>
                    <a:pt x="112" y="172"/>
                  </a:lnTo>
                  <a:lnTo>
                    <a:pt x="108" y="172"/>
                  </a:lnTo>
                  <a:lnTo>
                    <a:pt x="108" y="186"/>
                  </a:lnTo>
                  <a:lnTo>
                    <a:pt x="96" y="188"/>
                  </a:lnTo>
                  <a:lnTo>
                    <a:pt x="94" y="196"/>
                  </a:lnTo>
                  <a:lnTo>
                    <a:pt x="86" y="196"/>
                  </a:lnTo>
                  <a:lnTo>
                    <a:pt x="84" y="202"/>
                  </a:lnTo>
                  <a:lnTo>
                    <a:pt x="80" y="204"/>
                  </a:lnTo>
                  <a:lnTo>
                    <a:pt x="82" y="194"/>
                  </a:lnTo>
                  <a:lnTo>
                    <a:pt x="72" y="192"/>
                  </a:lnTo>
                  <a:lnTo>
                    <a:pt x="62" y="202"/>
                  </a:lnTo>
                  <a:lnTo>
                    <a:pt x="50" y="206"/>
                  </a:lnTo>
                  <a:lnTo>
                    <a:pt x="42" y="224"/>
                  </a:lnTo>
                  <a:lnTo>
                    <a:pt x="44" y="230"/>
                  </a:lnTo>
                  <a:lnTo>
                    <a:pt x="52" y="230"/>
                  </a:lnTo>
                  <a:lnTo>
                    <a:pt x="60" y="216"/>
                  </a:lnTo>
                  <a:lnTo>
                    <a:pt x="60" y="216"/>
                  </a:lnTo>
                  <a:lnTo>
                    <a:pt x="60" y="226"/>
                  </a:lnTo>
                  <a:lnTo>
                    <a:pt x="68" y="218"/>
                  </a:lnTo>
                  <a:lnTo>
                    <a:pt x="72" y="222"/>
                  </a:lnTo>
                  <a:lnTo>
                    <a:pt x="78" y="214"/>
                  </a:lnTo>
                  <a:lnTo>
                    <a:pt x="84" y="218"/>
                  </a:lnTo>
                  <a:lnTo>
                    <a:pt x="80" y="226"/>
                  </a:lnTo>
                  <a:lnTo>
                    <a:pt x="86" y="240"/>
                  </a:lnTo>
                  <a:lnTo>
                    <a:pt x="100" y="250"/>
                  </a:lnTo>
                  <a:lnTo>
                    <a:pt x="106" y="248"/>
                  </a:lnTo>
                  <a:lnTo>
                    <a:pt x="110" y="258"/>
                  </a:lnTo>
                  <a:lnTo>
                    <a:pt x="118" y="242"/>
                  </a:lnTo>
                  <a:lnTo>
                    <a:pt x="112" y="232"/>
                  </a:lnTo>
                  <a:lnTo>
                    <a:pt x="114" y="230"/>
                  </a:lnTo>
                  <a:lnTo>
                    <a:pt x="118" y="224"/>
                  </a:lnTo>
                  <a:lnTo>
                    <a:pt x="126" y="248"/>
                  </a:lnTo>
                  <a:lnTo>
                    <a:pt x="134" y="218"/>
                  </a:lnTo>
                  <a:lnTo>
                    <a:pt x="128" y="198"/>
                  </a:lnTo>
                  <a:lnTo>
                    <a:pt x="128" y="196"/>
                  </a:lnTo>
                  <a:lnTo>
                    <a:pt x="130" y="194"/>
                  </a:lnTo>
                  <a:lnTo>
                    <a:pt x="126" y="184"/>
                  </a:lnTo>
                  <a:lnTo>
                    <a:pt x="116" y="172"/>
                  </a:lnTo>
                  <a:lnTo>
                    <a:pt x="118" y="172"/>
                  </a:lnTo>
                  <a:lnTo>
                    <a:pt x="118" y="154"/>
                  </a:lnTo>
                  <a:lnTo>
                    <a:pt x="120" y="154"/>
                  </a:lnTo>
                  <a:lnTo>
                    <a:pt x="118" y="150"/>
                  </a:lnTo>
                  <a:lnTo>
                    <a:pt x="114" y="138"/>
                  </a:lnTo>
                  <a:lnTo>
                    <a:pt x="114" y="126"/>
                  </a:lnTo>
                  <a:lnTo>
                    <a:pt x="108" y="120"/>
                  </a:lnTo>
                  <a:lnTo>
                    <a:pt x="86" y="120"/>
                  </a:lnTo>
                  <a:lnTo>
                    <a:pt x="88" y="112"/>
                  </a:lnTo>
                  <a:lnTo>
                    <a:pt x="84" y="108"/>
                  </a:lnTo>
                  <a:lnTo>
                    <a:pt x="84" y="106"/>
                  </a:lnTo>
                  <a:lnTo>
                    <a:pt x="80" y="102"/>
                  </a:lnTo>
                  <a:lnTo>
                    <a:pt x="86" y="98"/>
                  </a:lnTo>
                  <a:lnTo>
                    <a:pt x="68" y="90"/>
                  </a:lnTo>
                  <a:lnTo>
                    <a:pt x="66" y="94"/>
                  </a:lnTo>
                  <a:lnTo>
                    <a:pt x="60" y="84"/>
                  </a:lnTo>
                  <a:lnTo>
                    <a:pt x="48" y="88"/>
                  </a:lnTo>
                  <a:lnTo>
                    <a:pt x="48" y="92"/>
                  </a:lnTo>
                  <a:lnTo>
                    <a:pt x="46" y="92"/>
                  </a:lnTo>
                  <a:lnTo>
                    <a:pt x="42" y="86"/>
                  </a:lnTo>
                  <a:lnTo>
                    <a:pt x="38" y="68"/>
                  </a:lnTo>
                  <a:lnTo>
                    <a:pt x="42" y="58"/>
                  </a:lnTo>
                  <a:lnTo>
                    <a:pt x="50" y="54"/>
                  </a:lnTo>
                  <a:lnTo>
                    <a:pt x="58" y="36"/>
                  </a:lnTo>
                  <a:lnTo>
                    <a:pt x="52" y="24"/>
                  </a:lnTo>
                  <a:lnTo>
                    <a:pt x="52" y="6"/>
                  </a:lnTo>
                  <a:lnTo>
                    <a:pt x="46" y="0"/>
                  </a:lnTo>
                  <a:lnTo>
                    <a:pt x="44" y="6"/>
                  </a:lnTo>
                  <a:lnTo>
                    <a:pt x="40" y="6"/>
                  </a:lnTo>
                  <a:lnTo>
                    <a:pt x="20" y="0"/>
                  </a:lnTo>
                  <a:lnTo>
                    <a:pt x="18" y="4"/>
                  </a:lnTo>
                  <a:lnTo>
                    <a:pt x="12" y="50"/>
                  </a:lnTo>
                  <a:lnTo>
                    <a:pt x="0" y="48"/>
                  </a:lnTo>
                  <a:lnTo>
                    <a:pt x="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3" name="Freeform 93"/>
            <p:cNvSpPr>
              <a:spLocks/>
            </p:cNvSpPr>
            <p:nvPr userDrawn="1"/>
          </p:nvSpPr>
          <p:spPr bwMode="black">
            <a:xfrm>
              <a:off x="7389813" y="2365375"/>
              <a:ext cx="60325" cy="120650"/>
            </a:xfrm>
            <a:custGeom>
              <a:avLst/>
              <a:gdLst>
                <a:gd name="T0" fmla="*/ 38 w 38"/>
                <a:gd name="T1" fmla="*/ 16 h 76"/>
                <a:gd name="T2" fmla="*/ 38 w 38"/>
                <a:gd name="T3" fmla="*/ 6 h 76"/>
                <a:gd name="T4" fmla="*/ 28 w 38"/>
                <a:gd name="T5" fmla="*/ 0 h 76"/>
                <a:gd name="T6" fmla="*/ 18 w 38"/>
                <a:gd name="T7" fmla="*/ 4 h 76"/>
                <a:gd name="T8" fmla="*/ 0 w 38"/>
                <a:gd name="T9" fmla="*/ 36 h 76"/>
                <a:gd name="T10" fmla="*/ 2 w 38"/>
                <a:gd name="T11" fmla="*/ 54 h 76"/>
                <a:gd name="T12" fmla="*/ 18 w 38"/>
                <a:gd name="T13" fmla="*/ 76 h 76"/>
                <a:gd name="T14" fmla="*/ 38 w 38"/>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6">
                  <a:moveTo>
                    <a:pt x="38" y="16"/>
                  </a:moveTo>
                  <a:lnTo>
                    <a:pt x="38" y="6"/>
                  </a:lnTo>
                  <a:lnTo>
                    <a:pt x="28" y="0"/>
                  </a:lnTo>
                  <a:lnTo>
                    <a:pt x="18" y="4"/>
                  </a:lnTo>
                  <a:lnTo>
                    <a:pt x="0" y="36"/>
                  </a:lnTo>
                  <a:lnTo>
                    <a:pt x="2" y="54"/>
                  </a:lnTo>
                  <a:lnTo>
                    <a:pt x="18" y="76"/>
                  </a:lnTo>
                  <a:lnTo>
                    <a:pt x="3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4" name="Freeform 94"/>
            <p:cNvSpPr>
              <a:spLocks/>
            </p:cNvSpPr>
            <p:nvPr userDrawn="1"/>
          </p:nvSpPr>
          <p:spPr bwMode="black">
            <a:xfrm>
              <a:off x="7983538" y="1619250"/>
              <a:ext cx="203200" cy="177800"/>
            </a:xfrm>
            <a:custGeom>
              <a:avLst/>
              <a:gdLst>
                <a:gd name="T0" fmla="*/ 10 w 128"/>
                <a:gd name="T1" fmla="*/ 70 h 112"/>
                <a:gd name="T2" fmla="*/ 0 w 128"/>
                <a:gd name="T3" fmla="*/ 78 h 112"/>
                <a:gd name="T4" fmla="*/ 0 w 128"/>
                <a:gd name="T5" fmla="*/ 88 h 112"/>
                <a:gd name="T6" fmla="*/ 6 w 128"/>
                <a:gd name="T7" fmla="*/ 94 h 112"/>
                <a:gd name="T8" fmla="*/ 4 w 128"/>
                <a:gd name="T9" fmla="*/ 112 h 112"/>
                <a:gd name="T10" fmla="*/ 32 w 128"/>
                <a:gd name="T11" fmla="*/ 98 h 112"/>
                <a:gd name="T12" fmla="*/ 16 w 128"/>
                <a:gd name="T13" fmla="*/ 88 h 112"/>
                <a:gd name="T14" fmla="*/ 14 w 128"/>
                <a:gd name="T15" fmla="*/ 86 h 112"/>
                <a:gd name="T16" fmla="*/ 16 w 128"/>
                <a:gd name="T17" fmla="*/ 84 h 112"/>
                <a:gd name="T18" fmla="*/ 28 w 128"/>
                <a:gd name="T19" fmla="*/ 86 h 112"/>
                <a:gd name="T20" fmla="*/ 40 w 128"/>
                <a:gd name="T21" fmla="*/ 82 h 112"/>
                <a:gd name="T22" fmla="*/ 66 w 128"/>
                <a:gd name="T23" fmla="*/ 98 h 112"/>
                <a:gd name="T24" fmla="*/ 80 w 128"/>
                <a:gd name="T25" fmla="*/ 76 h 112"/>
                <a:gd name="T26" fmla="*/ 114 w 128"/>
                <a:gd name="T27" fmla="*/ 64 h 112"/>
                <a:gd name="T28" fmla="*/ 122 w 128"/>
                <a:gd name="T29" fmla="*/ 54 h 112"/>
                <a:gd name="T30" fmla="*/ 108 w 128"/>
                <a:gd name="T31" fmla="*/ 56 h 112"/>
                <a:gd name="T32" fmla="*/ 104 w 128"/>
                <a:gd name="T33" fmla="*/ 48 h 112"/>
                <a:gd name="T34" fmla="*/ 106 w 128"/>
                <a:gd name="T35" fmla="*/ 46 h 112"/>
                <a:gd name="T36" fmla="*/ 108 w 128"/>
                <a:gd name="T37" fmla="*/ 56 h 112"/>
                <a:gd name="T38" fmla="*/ 128 w 128"/>
                <a:gd name="T39" fmla="*/ 34 h 112"/>
                <a:gd name="T40" fmla="*/ 122 w 128"/>
                <a:gd name="T41" fmla="*/ 26 h 112"/>
                <a:gd name="T42" fmla="*/ 106 w 128"/>
                <a:gd name="T43" fmla="*/ 44 h 112"/>
                <a:gd name="T44" fmla="*/ 112 w 128"/>
                <a:gd name="T45" fmla="*/ 30 h 112"/>
                <a:gd name="T46" fmla="*/ 98 w 128"/>
                <a:gd name="T47" fmla="*/ 38 h 112"/>
                <a:gd name="T48" fmla="*/ 92 w 128"/>
                <a:gd name="T49" fmla="*/ 42 h 112"/>
                <a:gd name="T50" fmla="*/ 72 w 128"/>
                <a:gd name="T51" fmla="*/ 34 h 112"/>
                <a:gd name="T52" fmla="*/ 40 w 128"/>
                <a:gd name="T53" fmla="*/ 0 h 112"/>
                <a:gd name="T54" fmla="*/ 34 w 128"/>
                <a:gd name="T55" fmla="*/ 8 h 112"/>
                <a:gd name="T56" fmla="*/ 36 w 128"/>
                <a:gd name="T57" fmla="*/ 22 h 112"/>
                <a:gd name="T58" fmla="*/ 34 w 128"/>
                <a:gd name="T59" fmla="*/ 40 h 112"/>
                <a:gd name="T60" fmla="*/ 30 w 128"/>
                <a:gd name="T61" fmla="*/ 48 h 112"/>
                <a:gd name="T62" fmla="*/ 30 w 128"/>
                <a:gd name="T63" fmla="*/ 56 h 112"/>
                <a:gd name="T64" fmla="*/ 28 w 128"/>
                <a:gd name="T65" fmla="*/ 60 h 112"/>
                <a:gd name="T66" fmla="*/ 10 w 128"/>
                <a:gd name="T67" fmla="*/ 58 h 112"/>
                <a:gd name="T68" fmla="*/ 10 w 128"/>
                <a:gd name="T69"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2">
                  <a:moveTo>
                    <a:pt x="10" y="70"/>
                  </a:moveTo>
                  <a:lnTo>
                    <a:pt x="0" y="78"/>
                  </a:lnTo>
                  <a:lnTo>
                    <a:pt x="0" y="88"/>
                  </a:lnTo>
                  <a:lnTo>
                    <a:pt x="6" y="94"/>
                  </a:lnTo>
                  <a:lnTo>
                    <a:pt x="4" y="112"/>
                  </a:lnTo>
                  <a:lnTo>
                    <a:pt x="32" y="98"/>
                  </a:lnTo>
                  <a:lnTo>
                    <a:pt x="16" y="88"/>
                  </a:lnTo>
                  <a:lnTo>
                    <a:pt x="14" y="86"/>
                  </a:lnTo>
                  <a:lnTo>
                    <a:pt x="16" y="84"/>
                  </a:lnTo>
                  <a:lnTo>
                    <a:pt x="28" y="86"/>
                  </a:lnTo>
                  <a:lnTo>
                    <a:pt x="40" y="82"/>
                  </a:lnTo>
                  <a:lnTo>
                    <a:pt x="66" y="98"/>
                  </a:lnTo>
                  <a:lnTo>
                    <a:pt x="80" y="76"/>
                  </a:lnTo>
                  <a:lnTo>
                    <a:pt x="114" y="64"/>
                  </a:lnTo>
                  <a:lnTo>
                    <a:pt x="122" y="54"/>
                  </a:lnTo>
                  <a:lnTo>
                    <a:pt x="108" y="56"/>
                  </a:lnTo>
                  <a:lnTo>
                    <a:pt x="104" y="48"/>
                  </a:lnTo>
                  <a:lnTo>
                    <a:pt x="106" y="46"/>
                  </a:lnTo>
                  <a:lnTo>
                    <a:pt x="108" y="56"/>
                  </a:lnTo>
                  <a:lnTo>
                    <a:pt x="128" y="34"/>
                  </a:lnTo>
                  <a:lnTo>
                    <a:pt x="122" y="26"/>
                  </a:lnTo>
                  <a:lnTo>
                    <a:pt x="106" y="44"/>
                  </a:lnTo>
                  <a:lnTo>
                    <a:pt x="112" y="30"/>
                  </a:lnTo>
                  <a:lnTo>
                    <a:pt x="98" y="38"/>
                  </a:lnTo>
                  <a:lnTo>
                    <a:pt x="92" y="42"/>
                  </a:lnTo>
                  <a:lnTo>
                    <a:pt x="72" y="34"/>
                  </a:lnTo>
                  <a:lnTo>
                    <a:pt x="40" y="0"/>
                  </a:lnTo>
                  <a:lnTo>
                    <a:pt x="34" y="8"/>
                  </a:lnTo>
                  <a:lnTo>
                    <a:pt x="36" y="22"/>
                  </a:lnTo>
                  <a:lnTo>
                    <a:pt x="34" y="40"/>
                  </a:lnTo>
                  <a:lnTo>
                    <a:pt x="30" y="48"/>
                  </a:lnTo>
                  <a:lnTo>
                    <a:pt x="30" y="56"/>
                  </a:lnTo>
                  <a:lnTo>
                    <a:pt x="28" y="60"/>
                  </a:lnTo>
                  <a:lnTo>
                    <a:pt x="10" y="58"/>
                  </a:lnTo>
                  <a:lnTo>
                    <a:pt x="10" y="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5" name="Freeform 95"/>
            <p:cNvSpPr>
              <a:spLocks/>
            </p:cNvSpPr>
            <p:nvPr userDrawn="1"/>
          </p:nvSpPr>
          <p:spPr bwMode="black">
            <a:xfrm>
              <a:off x="7669213" y="2257425"/>
              <a:ext cx="12700" cy="25400"/>
            </a:xfrm>
            <a:custGeom>
              <a:avLst/>
              <a:gdLst>
                <a:gd name="T0" fmla="*/ 0 w 8"/>
                <a:gd name="T1" fmla="*/ 16 h 16"/>
                <a:gd name="T2" fmla="*/ 8 w 8"/>
                <a:gd name="T3" fmla="*/ 4 h 16"/>
                <a:gd name="T4" fmla="*/ 6 w 8"/>
                <a:gd name="T5" fmla="*/ 0 h 16"/>
                <a:gd name="T6" fmla="*/ 0 w 8"/>
                <a:gd name="T7" fmla="*/ 2 h 16"/>
                <a:gd name="T8" fmla="*/ 0 w 8"/>
                <a:gd name="T9" fmla="*/ 16 h 16"/>
              </a:gdLst>
              <a:ahLst/>
              <a:cxnLst>
                <a:cxn ang="0">
                  <a:pos x="T0" y="T1"/>
                </a:cxn>
                <a:cxn ang="0">
                  <a:pos x="T2" y="T3"/>
                </a:cxn>
                <a:cxn ang="0">
                  <a:pos x="T4" y="T5"/>
                </a:cxn>
                <a:cxn ang="0">
                  <a:pos x="T6" y="T7"/>
                </a:cxn>
                <a:cxn ang="0">
                  <a:pos x="T8" y="T9"/>
                </a:cxn>
              </a:cxnLst>
              <a:rect l="0" t="0" r="r" b="b"/>
              <a:pathLst>
                <a:path w="8" h="16">
                  <a:moveTo>
                    <a:pt x="0" y="16"/>
                  </a:moveTo>
                  <a:lnTo>
                    <a:pt x="8" y="4"/>
                  </a:lnTo>
                  <a:lnTo>
                    <a:pt x="6" y="0"/>
                  </a:lnTo>
                  <a:lnTo>
                    <a:pt x="0" y="2"/>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6" name="Freeform 96"/>
            <p:cNvSpPr>
              <a:spLocks/>
            </p:cNvSpPr>
            <p:nvPr userDrawn="1"/>
          </p:nvSpPr>
          <p:spPr bwMode="black">
            <a:xfrm>
              <a:off x="7618413" y="2311400"/>
              <a:ext cx="22225" cy="31750"/>
            </a:xfrm>
            <a:custGeom>
              <a:avLst/>
              <a:gdLst>
                <a:gd name="T0" fmla="*/ 2 w 14"/>
                <a:gd name="T1" fmla="*/ 10 h 20"/>
                <a:gd name="T2" fmla="*/ 0 w 14"/>
                <a:gd name="T3" fmla="*/ 18 h 20"/>
                <a:gd name="T4" fmla="*/ 6 w 14"/>
                <a:gd name="T5" fmla="*/ 20 h 20"/>
                <a:gd name="T6" fmla="*/ 14 w 14"/>
                <a:gd name="T7" fmla="*/ 4 h 20"/>
                <a:gd name="T8" fmla="*/ 10 w 14"/>
                <a:gd name="T9" fmla="*/ 0 h 20"/>
                <a:gd name="T10" fmla="*/ 2 w 14"/>
                <a:gd name="T11" fmla="*/ 10 h 20"/>
              </a:gdLst>
              <a:ahLst/>
              <a:cxnLst>
                <a:cxn ang="0">
                  <a:pos x="T0" y="T1"/>
                </a:cxn>
                <a:cxn ang="0">
                  <a:pos x="T2" y="T3"/>
                </a:cxn>
                <a:cxn ang="0">
                  <a:pos x="T4" y="T5"/>
                </a:cxn>
                <a:cxn ang="0">
                  <a:pos x="T6" y="T7"/>
                </a:cxn>
                <a:cxn ang="0">
                  <a:pos x="T8" y="T9"/>
                </a:cxn>
                <a:cxn ang="0">
                  <a:pos x="T10" y="T11"/>
                </a:cxn>
              </a:cxnLst>
              <a:rect l="0" t="0" r="r" b="b"/>
              <a:pathLst>
                <a:path w="14" h="20">
                  <a:moveTo>
                    <a:pt x="2" y="10"/>
                  </a:moveTo>
                  <a:lnTo>
                    <a:pt x="0" y="18"/>
                  </a:lnTo>
                  <a:lnTo>
                    <a:pt x="6" y="20"/>
                  </a:lnTo>
                  <a:lnTo>
                    <a:pt x="14" y="4"/>
                  </a:lnTo>
                  <a:lnTo>
                    <a:pt x="10" y="0"/>
                  </a:lnTo>
                  <a:lnTo>
                    <a:pt x="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7" name="Freeform 97"/>
            <p:cNvSpPr>
              <a:spLocks/>
            </p:cNvSpPr>
            <p:nvPr userDrawn="1"/>
          </p:nvSpPr>
          <p:spPr bwMode="black">
            <a:xfrm>
              <a:off x="7500938" y="2387600"/>
              <a:ext cx="15875" cy="19050"/>
            </a:xfrm>
            <a:custGeom>
              <a:avLst/>
              <a:gdLst>
                <a:gd name="T0" fmla="*/ 0 w 10"/>
                <a:gd name="T1" fmla="*/ 12 h 12"/>
                <a:gd name="T2" fmla="*/ 10 w 10"/>
                <a:gd name="T3" fmla="*/ 10 h 12"/>
                <a:gd name="T4" fmla="*/ 0 w 10"/>
                <a:gd name="T5" fmla="*/ 0 h 12"/>
                <a:gd name="T6" fmla="*/ 0 w 10"/>
                <a:gd name="T7" fmla="*/ 12 h 12"/>
              </a:gdLst>
              <a:ahLst/>
              <a:cxnLst>
                <a:cxn ang="0">
                  <a:pos x="T0" y="T1"/>
                </a:cxn>
                <a:cxn ang="0">
                  <a:pos x="T2" y="T3"/>
                </a:cxn>
                <a:cxn ang="0">
                  <a:pos x="T4" y="T5"/>
                </a:cxn>
                <a:cxn ang="0">
                  <a:pos x="T6" y="T7"/>
                </a:cxn>
              </a:cxnLst>
              <a:rect l="0" t="0" r="r" b="b"/>
              <a:pathLst>
                <a:path w="10" h="12">
                  <a:moveTo>
                    <a:pt x="0" y="12"/>
                  </a:moveTo>
                  <a:lnTo>
                    <a:pt x="10" y="10"/>
                  </a:lnTo>
                  <a:lnTo>
                    <a:pt x="0" y="0"/>
                  </a:lnTo>
                  <a:lnTo>
                    <a:pt x="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8" name="Freeform 98"/>
            <p:cNvSpPr>
              <a:spLocks/>
            </p:cNvSpPr>
            <p:nvPr userDrawn="1"/>
          </p:nvSpPr>
          <p:spPr bwMode="black">
            <a:xfrm>
              <a:off x="7659688" y="2095500"/>
              <a:ext cx="15875" cy="28575"/>
            </a:xfrm>
            <a:custGeom>
              <a:avLst/>
              <a:gdLst>
                <a:gd name="T0" fmla="*/ 0 w 10"/>
                <a:gd name="T1" fmla="*/ 18 h 18"/>
                <a:gd name="T2" fmla="*/ 10 w 10"/>
                <a:gd name="T3" fmla="*/ 6 h 18"/>
                <a:gd name="T4" fmla="*/ 0 w 10"/>
                <a:gd name="T5" fmla="*/ 0 h 18"/>
                <a:gd name="T6" fmla="*/ 0 w 10"/>
                <a:gd name="T7" fmla="*/ 18 h 18"/>
              </a:gdLst>
              <a:ahLst/>
              <a:cxnLst>
                <a:cxn ang="0">
                  <a:pos x="T0" y="T1"/>
                </a:cxn>
                <a:cxn ang="0">
                  <a:pos x="T2" y="T3"/>
                </a:cxn>
                <a:cxn ang="0">
                  <a:pos x="T4" y="T5"/>
                </a:cxn>
                <a:cxn ang="0">
                  <a:pos x="T6" y="T7"/>
                </a:cxn>
              </a:cxnLst>
              <a:rect l="0" t="0" r="r" b="b"/>
              <a:pathLst>
                <a:path w="10" h="18">
                  <a:moveTo>
                    <a:pt x="0" y="18"/>
                  </a:moveTo>
                  <a:lnTo>
                    <a:pt x="10" y="6"/>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9" name="Freeform 99"/>
            <p:cNvSpPr>
              <a:spLocks/>
            </p:cNvSpPr>
            <p:nvPr userDrawn="1"/>
          </p:nvSpPr>
          <p:spPr bwMode="black">
            <a:xfrm>
              <a:off x="7700963" y="2187575"/>
              <a:ext cx="19050" cy="19050"/>
            </a:xfrm>
            <a:custGeom>
              <a:avLst/>
              <a:gdLst>
                <a:gd name="T0" fmla="*/ 4 w 12"/>
                <a:gd name="T1" fmla="*/ 0 h 12"/>
                <a:gd name="T2" fmla="*/ 0 w 12"/>
                <a:gd name="T3" fmla="*/ 12 h 12"/>
                <a:gd name="T4" fmla="*/ 12 w 12"/>
                <a:gd name="T5" fmla="*/ 12 h 12"/>
                <a:gd name="T6" fmla="*/ 4 w 12"/>
                <a:gd name="T7" fmla="*/ 0 h 12"/>
              </a:gdLst>
              <a:ahLst/>
              <a:cxnLst>
                <a:cxn ang="0">
                  <a:pos x="T0" y="T1"/>
                </a:cxn>
                <a:cxn ang="0">
                  <a:pos x="T2" y="T3"/>
                </a:cxn>
                <a:cxn ang="0">
                  <a:pos x="T4" y="T5"/>
                </a:cxn>
                <a:cxn ang="0">
                  <a:pos x="T6" y="T7"/>
                </a:cxn>
              </a:cxnLst>
              <a:rect l="0" t="0" r="r" b="b"/>
              <a:pathLst>
                <a:path w="12" h="12">
                  <a:moveTo>
                    <a:pt x="4" y="0"/>
                  </a:moveTo>
                  <a:lnTo>
                    <a:pt x="0" y="12"/>
                  </a:lnTo>
                  <a:lnTo>
                    <a:pt x="12" y="12"/>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0" name="Freeform 100"/>
            <p:cNvSpPr>
              <a:spLocks/>
            </p:cNvSpPr>
            <p:nvPr userDrawn="1"/>
          </p:nvSpPr>
          <p:spPr bwMode="black">
            <a:xfrm>
              <a:off x="7675563" y="2047875"/>
              <a:ext cx="171450" cy="136525"/>
            </a:xfrm>
            <a:custGeom>
              <a:avLst/>
              <a:gdLst>
                <a:gd name="T0" fmla="*/ 2 w 108"/>
                <a:gd name="T1" fmla="*/ 34 h 86"/>
                <a:gd name="T2" fmla="*/ 4 w 108"/>
                <a:gd name="T3" fmla="*/ 50 h 86"/>
                <a:gd name="T4" fmla="*/ 18 w 108"/>
                <a:gd name="T5" fmla="*/ 46 h 86"/>
                <a:gd name="T6" fmla="*/ 18 w 108"/>
                <a:gd name="T7" fmla="*/ 44 h 86"/>
                <a:gd name="T8" fmla="*/ 18 w 108"/>
                <a:gd name="T9" fmla="*/ 50 h 86"/>
                <a:gd name="T10" fmla="*/ 14 w 108"/>
                <a:gd name="T11" fmla="*/ 60 h 86"/>
                <a:gd name="T12" fmla="*/ 14 w 108"/>
                <a:gd name="T13" fmla="*/ 74 h 86"/>
                <a:gd name="T14" fmla="*/ 22 w 108"/>
                <a:gd name="T15" fmla="*/ 82 h 86"/>
                <a:gd name="T16" fmla="*/ 22 w 108"/>
                <a:gd name="T17" fmla="*/ 86 h 86"/>
                <a:gd name="T18" fmla="*/ 26 w 108"/>
                <a:gd name="T19" fmla="*/ 82 h 86"/>
                <a:gd name="T20" fmla="*/ 38 w 108"/>
                <a:gd name="T21" fmla="*/ 72 h 86"/>
                <a:gd name="T22" fmla="*/ 50 w 108"/>
                <a:gd name="T23" fmla="*/ 42 h 86"/>
                <a:gd name="T24" fmla="*/ 48 w 108"/>
                <a:gd name="T25" fmla="*/ 30 h 86"/>
                <a:gd name="T26" fmla="*/ 56 w 108"/>
                <a:gd name="T27" fmla="*/ 32 h 86"/>
                <a:gd name="T28" fmla="*/ 62 w 108"/>
                <a:gd name="T29" fmla="*/ 46 h 86"/>
                <a:gd name="T30" fmla="*/ 70 w 108"/>
                <a:gd name="T31" fmla="*/ 46 h 86"/>
                <a:gd name="T32" fmla="*/ 78 w 108"/>
                <a:gd name="T33" fmla="*/ 30 h 86"/>
                <a:gd name="T34" fmla="*/ 92 w 108"/>
                <a:gd name="T35" fmla="*/ 34 h 86"/>
                <a:gd name="T36" fmla="*/ 102 w 108"/>
                <a:gd name="T37" fmla="*/ 20 h 86"/>
                <a:gd name="T38" fmla="*/ 100 w 108"/>
                <a:gd name="T39" fmla="*/ 12 h 86"/>
                <a:gd name="T40" fmla="*/ 106 w 108"/>
                <a:gd name="T41" fmla="*/ 10 h 86"/>
                <a:gd name="T42" fmla="*/ 108 w 108"/>
                <a:gd name="T43" fmla="*/ 2 h 86"/>
                <a:gd name="T44" fmla="*/ 104 w 108"/>
                <a:gd name="T45" fmla="*/ 0 h 86"/>
                <a:gd name="T46" fmla="*/ 98 w 108"/>
                <a:gd name="T47" fmla="*/ 8 h 86"/>
                <a:gd name="T48" fmla="*/ 86 w 108"/>
                <a:gd name="T49" fmla="*/ 2 h 86"/>
                <a:gd name="T50" fmla="*/ 74 w 108"/>
                <a:gd name="T51" fmla="*/ 12 h 86"/>
                <a:gd name="T52" fmla="*/ 64 w 108"/>
                <a:gd name="T53" fmla="*/ 12 h 86"/>
                <a:gd name="T54" fmla="*/ 48 w 108"/>
                <a:gd name="T55" fmla="*/ 30 h 86"/>
                <a:gd name="T56" fmla="*/ 44 w 108"/>
                <a:gd name="T57" fmla="*/ 30 h 86"/>
                <a:gd name="T58" fmla="*/ 46 w 108"/>
                <a:gd name="T59" fmla="*/ 20 h 86"/>
                <a:gd name="T60" fmla="*/ 34 w 108"/>
                <a:gd name="T61" fmla="*/ 22 h 86"/>
                <a:gd name="T62" fmla="*/ 26 w 108"/>
                <a:gd name="T63" fmla="*/ 12 h 86"/>
                <a:gd name="T64" fmla="*/ 2 w 108"/>
                <a:gd name="T65" fmla="*/ 30 h 86"/>
                <a:gd name="T66" fmla="*/ 2 w 108"/>
                <a:gd name="T67" fmla="*/ 30 h 86"/>
                <a:gd name="T68" fmla="*/ 2 w 108"/>
                <a:gd name="T69" fmla="*/ 30 h 86"/>
                <a:gd name="T70" fmla="*/ 0 w 108"/>
                <a:gd name="T71" fmla="*/ 32 h 86"/>
                <a:gd name="T72" fmla="*/ 2 w 108"/>
                <a:gd name="T73"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 h="86">
                  <a:moveTo>
                    <a:pt x="2" y="34"/>
                  </a:moveTo>
                  <a:lnTo>
                    <a:pt x="4" y="50"/>
                  </a:lnTo>
                  <a:lnTo>
                    <a:pt x="18" y="46"/>
                  </a:lnTo>
                  <a:lnTo>
                    <a:pt x="18" y="44"/>
                  </a:lnTo>
                  <a:lnTo>
                    <a:pt x="18" y="50"/>
                  </a:lnTo>
                  <a:lnTo>
                    <a:pt x="14" y="60"/>
                  </a:lnTo>
                  <a:lnTo>
                    <a:pt x="14" y="74"/>
                  </a:lnTo>
                  <a:lnTo>
                    <a:pt x="22" y="82"/>
                  </a:lnTo>
                  <a:lnTo>
                    <a:pt x="22" y="86"/>
                  </a:lnTo>
                  <a:lnTo>
                    <a:pt x="26" y="82"/>
                  </a:lnTo>
                  <a:lnTo>
                    <a:pt x="38" y="72"/>
                  </a:lnTo>
                  <a:lnTo>
                    <a:pt x="50" y="42"/>
                  </a:lnTo>
                  <a:lnTo>
                    <a:pt x="48" y="30"/>
                  </a:lnTo>
                  <a:lnTo>
                    <a:pt x="56" y="32"/>
                  </a:lnTo>
                  <a:lnTo>
                    <a:pt x="62" y="46"/>
                  </a:lnTo>
                  <a:lnTo>
                    <a:pt x="70" y="46"/>
                  </a:lnTo>
                  <a:lnTo>
                    <a:pt x="78" y="30"/>
                  </a:lnTo>
                  <a:lnTo>
                    <a:pt x="92" y="34"/>
                  </a:lnTo>
                  <a:lnTo>
                    <a:pt x="102" y="20"/>
                  </a:lnTo>
                  <a:lnTo>
                    <a:pt x="100" y="12"/>
                  </a:lnTo>
                  <a:lnTo>
                    <a:pt x="106" y="10"/>
                  </a:lnTo>
                  <a:lnTo>
                    <a:pt x="108" y="2"/>
                  </a:lnTo>
                  <a:lnTo>
                    <a:pt x="104" y="0"/>
                  </a:lnTo>
                  <a:lnTo>
                    <a:pt x="98" y="8"/>
                  </a:lnTo>
                  <a:lnTo>
                    <a:pt x="86" y="2"/>
                  </a:lnTo>
                  <a:lnTo>
                    <a:pt x="74" y="12"/>
                  </a:lnTo>
                  <a:lnTo>
                    <a:pt x="64" y="12"/>
                  </a:lnTo>
                  <a:lnTo>
                    <a:pt x="48" y="30"/>
                  </a:lnTo>
                  <a:lnTo>
                    <a:pt x="44" y="30"/>
                  </a:lnTo>
                  <a:lnTo>
                    <a:pt x="46" y="20"/>
                  </a:lnTo>
                  <a:lnTo>
                    <a:pt x="34" y="22"/>
                  </a:lnTo>
                  <a:lnTo>
                    <a:pt x="26" y="12"/>
                  </a:lnTo>
                  <a:lnTo>
                    <a:pt x="2" y="30"/>
                  </a:lnTo>
                  <a:lnTo>
                    <a:pt x="2" y="30"/>
                  </a:lnTo>
                  <a:lnTo>
                    <a:pt x="2" y="30"/>
                  </a:lnTo>
                  <a:lnTo>
                    <a:pt x="0" y="32"/>
                  </a:lnTo>
                  <a:lnTo>
                    <a:pt x="2"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1" name="Freeform 101"/>
            <p:cNvSpPr>
              <a:spLocks/>
            </p:cNvSpPr>
            <p:nvPr userDrawn="1"/>
          </p:nvSpPr>
          <p:spPr bwMode="black">
            <a:xfrm>
              <a:off x="8018463" y="1625600"/>
              <a:ext cx="15875" cy="19050"/>
            </a:xfrm>
            <a:custGeom>
              <a:avLst/>
              <a:gdLst>
                <a:gd name="T0" fmla="*/ 10 w 10"/>
                <a:gd name="T1" fmla="*/ 8 h 12"/>
                <a:gd name="T2" fmla="*/ 4 w 10"/>
                <a:gd name="T3" fmla="*/ 0 h 12"/>
                <a:gd name="T4" fmla="*/ 0 w 10"/>
                <a:gd name="T5" fmla="*/ 8 h 12"/>
                <a:gd name="T6" fmla="*/ 6 w 10"/>
                <a:gd name="T7" fmla="*/ 12 h 12"/>
                <a:gd name="T8" fmla="*/ 10 w 10"/>
                <a:gd name="T9" fmla="*/ 8 h 12"/>
              </a:gdLst>
              <a:ahLst/>
              <a:cxnLst>
                <a:cxn ang="0">
                  <a:pos x="T0" y="T1"/>
                </a:cxn>
                <a:cxn ang="0">
                  <a:pos x="T2" y="T3"/>
                </a:cxn>
                <a:cxn ang="0">
                  <a:pos x="T4" y="T5"/>
                </a:cxn>
                <a:cxn ang="0">
                  <a:pos x="T6" y="T7"/>
                </a:cxn>
                <a:cxn ang="0">
                  <a:pos x="T8" y="T9"/>
                </a:cxn>
              </a:cxnLst>
              <a:rect l="0" t="0" r="r" b="b"/>
              <a:pathLst>
                <a:path w="10" h="12">
                  <a:moveTo>
                    <a:pt x="10" y="8"/>
                  </a:moveTo>
                  <a:lnTo>
                    <a:pt x="4" y="0"/>
                  </a:lnTo>
                  <a:lnTo>
                    <a:pt x="0" y="8"/>
                  </a:lnTo>
                  <a:lnTo>
                    <a:pt x="6" y="12"/>
                  </a:lnTo>
                  <a:lnTo>
                    <a:pt x="1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2" name="Freeform 102"/>
            <p:cNvSpPr>
              <a:spLocks/>
            </p:cNvSpPr>
            <p:nvPr userDrawn="1"/>
          </p:nvSpPr>
          <p:spPr bwMode="black">
            <a:xfrm>
              <a:off x="7573963" y="2089150"/>
              <a:ext cx="28575" cy="15875"/>
            </a:xfrm>
            <a:custGeom>
              <a:avLst/>
              <a:gdLst>
                <a:gd name="T0" fmla="*/ 2 w 18"/>
                <a:gd name="T1" fmla="*/ 0 h 10"/>
                <a:gd name="T2" fmla="*/ 0 w 18"/>
                <a:gd name="T3" fmla="*/ 8 h 10"/>
                <a:gd name="T4" fmla="*/ 8 w 18"/>
                <a:gd name="T5" fmla="*/ 10 h 10"/>
                <a:gd name="T6" fmla="*/ 18 w 18"/>
                <a:gd name="T7" fmla="*/ 4 h 10"/>
                <a:gd name="T8" fmla="*/ 16 w 18"/>
                <a:gd name="T9" fmla="*/ 0 h 10"/>
                <a:gd name="T10" fmla="*/ 2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2" y="0"/>
                  </a:moveTo>
                  <a:lnTo>
                    <a:pt x="0" y="8"/>
                  </a:lnTo>
                  <a:lnTo>
                    <a:pt x="8" y="10"/>
                  </a:lnTo>
                  <a:lnTo>
                    <a:pt x="18" y="4"/>
                  </a:lnTo>
                  <a:lnTo>
                    <a:pt x="16"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3" name="Freeform 103"/>
            <p:cNvSpPr>
              <a:spLocks/>
            </p:cNvSpPr>
            <p:nvPr userDrawn="1"/>
          </p:nvSpPr>
          <p:spPr bwMode="black">
            <a:xfrm>
              <a:off x="7059613" y="2927350"/>
              <a:ext cx="320675" cy="346075"/>
            </a:xfrm>
            <a:custGeom>
              <a:avLst/>
              <a:gdLst>
                <a:gd name="T0" fmla="*/ 52 w 202"/>
                <a:gd name="T1" fmla="*/ 82 h 218"/>
                <a:gd name="T2" fmla="*/ 44 w 202"/>
                <a:gd name="T3" fmla="*/ 92 h 218"/>
                <a:gd name="T4" fmla="*/ 24 w 202"/>
                <a:gd name="T5" fmla="*/ 102 h 218"/>
                <a:gd name="T6" fmla="*/ 14 w 202"/>
                <a:gd name="T7" fmla="*/ 98 h 218"/>
                <a:gd name="T8" fmla="*/ 4 w 202"/>
                <a:gd name="T9" fmla="*/ 106 h 218"/>
                <a:gd name="T10" fmla="*/ 6 w 202"/>
                <a:gd name="T11" fmla="*/ 148 h 218"/>
                <a:gd name="T12" fmla="*/ 18 w 202"/>
                <a:gd name="T13" fmla="*/ 160 h 218"/>
                <a:gd name="T14" fmla="*/ 46 w 202"/>
                <a:gd name="T15" fmla="*/ 196 h 218"/>
                <a:gd name="T16" fmla="*/ 56 w 202"/>
                <a:gd name="T17" fmla="*/ 206 h 218"/>
                <a:gd name="T18" fmla="*/ 80 w 202"/>
                <a:gd name="T19" fmla="*/ 196 h 218"/>
                <a:gd name="T20" fmla="*/ 90 w 202"/>
                <a:gd name="T21" fmla="*/ 206 h 218"/>
                <a:gd name="T22" fmla="*/ 106 w 202"/>
                <a:gd name="T23" fmla="*/ 206 h 218"/>
                <a:gd name="T24" fmla="*/ 116 w 202"/>
                <a:gd name="T25" fmla="*/ 218 h 218"/>
                <a:gd name="T26" fmla="*/ 138 w 202"/>
                <a:gd name="T27" fmla="*/ 218 h 218"/>
                <a:gd name="T28" fmla="*/ 142 w 202"/>
                <a:gd name="T29" fmla="*/ 196 h 218"/>
                <a:gd name="T30" fmla="*/ 144 w 202"/>
                <a:gd name="T31" fmla="*/ 172 h 218"/>
                <a:gd name="T32" fmla="*/ 166 w 202"/>
                <a:gd name="T33" fmla="*/ 148 h 218"/>
                <a:gd name="T34" fmla="*/ 176 w 202"/>
                <a:gd name="T35" fmla="*/ 124 h 218"/>
                <a:gd name="T36" fmla="*/ 180 w 202"/>
                <a:gd name="T37" fmla="*/ 124 h 218"/>
                <a:gd name="T38" fmla="*/ 174 w 202"/>
                <a:gd name="T39" fmla="*/ 102 h 218"/>
                <a:gd name="T40" fmla="*/ 162 w 202"/>
                <a:gd name="T41" fmla="*/ 72 h 218"/>
                <a:gd name="T42" fmla="*/ 166 w 202"/>
                <a:gd name="T43" fmla="*/ 62 h 218"/>
                <a:gd name="T44" fmla="*/ 170 w 202"/>
                <a:gd name="T45" fmla="*/ 60 h 218"/>
                <a:gd name="T46" fmla="*/ 188 w 202"/>
                <a:gd name="T47" fmla="*/ 56 h 218"/>
                <a:gd name="T48" fmla="*/ 188 w 202"/>
                <a:gd name="T49" fmla="*/ 48 h 218"/>
                <a:gd name="T50" fmla="*/ 178 w 202"/>
                <a:gd name="T51" fmla="*/ 28 h 218"/>
                <a:gd name="T52" fmla="*/ 176 w 202"/>
                <a:gd name="T53" fmla="*/ 22 h 218"/>
                <a:gd name="T54" fmla="*/ 168 w 202"/>
                <a:gd name="T55" fmla="*/ 16 h 218"/>
                <a:gd name="T56" fmla="*/ 158 w 202"/>
                <a:gd name="T57" fmla="*/ 4 h 218"/>
                <a:gd name="T58" fmla="*/ 152 w 202"/>
                <a:gd name="T59" fmla="*/ 0 h 218"/>
                <a:gd name="T60" fmla="*/ 122 w 202"/>
                <a:gd name="T61" fmla="*/ 34 h 218"/>
                <a:gd name="T62" fmla="*/ 120 w 202"/>
                <a:gd name="T63" fmla="*/ 42 h 218"/>
                <a:gd name="T64" fmla="*/ 98 w 202"/>
                <a:gd name="T65" fmla="*/ 48 h 218"/>
                <a:gd name="T66" fmla="*/ 96 w 202"/>
                <a:gd name="T67" fmla="*/ 50 h 218"/>
                <a:gd name="T68" fmla="*/ 94 w 202"/>
                <a:gd name="T69" fmla="*/ 52 h 218"/>
                <a:gd name="T70" fmla="*/ 76 w 202"/>
                <a:gd name="T71" fmla="*/ 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218">
                  <a:moveTo>
                    <a:pt x="76" y="78"/>
                  </a:moveTo>
                  <a:lnTo>
                    <a:pt x="52" y="82"/>
                  </a:lnTo>
                  <a:lnTo>
                    <a:pt x="48" y="92"/>
                  </a:lnTo>
                  <a:lnTo>
                    <a:pt x="44" y="92"/>
                  </a:lnTo>
                  <a:lnTo>
                    <a:pt x="40" y="104"/>
                  </a:lnTo>
                  <a:lnTo>
                    <a:pt x="24" y="102"/>
                  </a:lnTo>
                  <a:lnTo>
                    <a:pt x="16" y="94"/>
                  </a:lnTo>
                  <a:lnTo>
                    <a:pt x="14" y="98"/>
                  </a:lnTo>
                  <a:lnTo>
                    <a:pt x="12" y="98"/>
                  </a:lnTo>
                  <a:lnTo>
                    <a:pt x="4" y="106"/>
                  </a:lnTo>
                  <a:lnTo>
                    <a:pt x="0" y="128"/>
                  </a:lnTo>
                  <a:lnTo>
                    <a:pt x="6" y="148"/>
                  </a:lnTo>
                  <a:lnTo>
                    <a:pt x="14" y="152"/>
                  </a:lnTo>
                  <a:lnTo>
                    <a:pt x="18" y="160"/>
                  </a:lnTo>
                  <a:lnTo>
                    <a:pt x="26" y="196"/>
                  </a:lnTo>
                  <a:lnTo>
                    <a:pt x="46" y="196"/>
                  </a:lnTo>
                  <a:lnTo>
                    <a:pt x="52" y="192"/>
                  </a:lnTo>
                  <a:lnTo>
                    <a:pt x="56" y="206"/>
                  </a:lnTo>
                  <a:lnTo>
                    <a:pt x="72" y="202"/>
                  </a:lnTo>
                  <a:lnTo>
                    <a:pt x="80" y="196"/>
                  </a:lnTo>
                  <a:lnTo>
                    <a:pt x="90" y="200"/>
                  </a:lnTo>
                  <a:lnTo>
                    <a:pt x="90" y="206"/>
                  </a:lnTo>
                  <a:lnTo>
                    <a:pt x="102" y="204"/>
                  </a:lnTo>
                  <a:lnTo>
                    <a:pt x="106" y="206"/>
                  </a:lnTo>
                  <a:lnTo>
                    <a:pt x="110" y="218"/>
                  </a:lnTo>
                  <a:lnTo>
                    <a:pt x="116" y="218"/>
                  </a:lnTo>
                  <a:lnTo>
                    <a:pt x="136" y="206"/>
                  </a:lnTo>
                  <a:lnTo>
                    <a:pt x="138" y="218"/>
                  </a:lnTo>
                  <a:lnTo>
                    <a:pt x="146" y="210"/>
                  </a:lnTo>
                  <a:lnTo>
                    <a:pt x="142" y="196"/>
                  </a:lnTo>
                  <a:lnTo>
                    <a:pt x="150" y="180"/>
                  </a:lnTo>
                  <a:lnTo>
                    <a:pt x="144" y="172"/>
                  </a:lnTo>
                  <a:lnTo>
                    <a:pt x="158" y="160"/>
                  </a:lnTo>
                  <a:lnTo>
                    <a:pt x="166" y="148"/>
                  </a:lnTo>
                  <a:lnTo>
                    <a:pt x="168" y="132"/>
                  </a:lnTo>
                  <a:lnTo>
                    <a:pt x="176" y="124"/>
                  </a:lnTo>
                  <a:lnTo>
                    <a:pt x="176" y="122"/>
                  </a:lnTo>
                  <a:lnTo>
                    <a:pt x="180" y="124"/>
                  </a:lnTo>
                  <a:lnTo>
                    <a:pt x="196" y="124"/>
                  </a:lnTo>
                  <a:lnTo>
                    <a:pt x="174" y="102"/>
                  </a:lnTo>
                  <a:lnTo>
                    <a:pt x="176" y="94"/>
                  </a:lnTo>
                  <a:lnTo>
                    <a:pt x="162" y="72"/>
                  </a:lnTo>
                  <a:lnTo>
                    <a:pt x="174" y="70"/>
                  </a:lnTo>
                  <a:lnTo>
                    <a:pt x="166" y="62"/>
                  </a:lnTo>
                  <a:lnTo>
                    <a:pt x="166" y="62"/>
                  </a:lnTo>
                  <a:lnTo>
                    <a:pt x="170" y="60"/>
                  </a:lnTo>
                  <a:lnTo>
                    <a:pt x="174" y="62"/>
                  </a:lnTo>
                  <a:lnTo>
                    <a:pt x="188" y="56"/>
                  </a:lnTo>
                  <a:lnTo>
                    <a:pt x="182" y="48"/>
                  </a:lnTo>
                  <a:lnTo>
                    <a:pt x="188" y="48"/>
                  </a:lnTo>
                  <a:lnTo>
                    <a:pt x="202" y="40"/>
                  </a:lnTo>
                  <a:lnTo>
                    <a:pt x="178" y="28"/>
                  </a:lnTo>
                  <a:lnTo>
                    <a:pt x="176" y="28"/>
                  </a:lnTo>
                  <a:lnTo>
                    <a:pt x="176" y="22"/>
                  </a:lnTo>
                  <a:lnTo>
                    <a:pt x="168" y="24"/>
                  </a:lnTo>
                  <a:lnTo>
                    <a:pt x="168" y="16"/>
                  </a:lnTo>
                  <a:lnTo>
                    <a:pt x="162" y="12"/>
                  </a:lnTo>
                  <a:lnTo>
                    <a:pt x="158" y="4"/>
                  </a:lnTo>
                  <a:lnTo>
                    <a:pt x="152" y="8"/>
                  </a:lnTo>
                  <a:lnTo>
                    <a:pt x="152" y="0"/>
                  </a:lnTo>
                  <a:lnTo>
                    <a:pt x="130" y="32"/>
                  </a:lnTo>
                  <a:lnTo>
                    <a:pt x="122" y="34"/>
                  </a:lnTo>
                  <a:lnTo>
                    <a:pt x="124" y="40"/>
                  </a:lnTo>
                  <a:lnTo>
                    <a:pt x="120" y="42"/>
                  </a:lnTo>
                  <a:lnTo>
                    <a:pt x="116" y="40"/>
                  </a:lnTo>
                  <a:lnTo>
                    <a:pt x="98" y="48"/>
                  </a:lnTo>
                  <a:lnTo>
                    <a:pt x="96" y="48"/>
                  </a:lnTo>
                  <a:lnTo>
                    <a:pt x="96" y="50"/>
                  </a:lnTo>
                  <a:lnTo>
                    <a:pt x="94" y="52"/>
                  </a:lnTo>
                  <a:lnTo>
                    <a:pt x="94" y="52"/>
                  </a:lnTo>
                  <a:lnTo>
                    <a:pt x="92" y="58"/>
                  </a:lnTo>
                  <a:lnTo>
                    <a:pt x="76"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4" name="Freeform 104"/>
            <p:cNvSpPr>
              <a:spLocks/>
            </p:cNvSpPr>
            <p:nvPr userDrawn="1"/>
          </p:nvSpPr>
          <p:spPr bwMode="black">
            <a:xfrm>
              <a:off x="7361238" y="3419475"/>
              <a:ext cx="63500" cy="38100"/>
            </a:xfrm>
            <a:custGeom>
              <a:avLst/>
              <a:gdLst>
                <a:gd name="T0" fmla="*/ 14 w 40"/>
                <a:gd name="T1" fmla="*/ 14 h 24"/>
                <a:gd name="T2" fmla="*/ 26 w 40"/>
                <a:gd name="T3" fmla="*/ 24 h 24"/>
                <a:gd name="T4" fmla="*/ 40 w 40"/>
                <a:gd name="T5" fmla="*/ 18 h 24"/>
                <a:gd name="T6" fmla="*/ 38 w 40"/>
                <a:gd name="T7" fmla="*/ 16 h 24"/>
                <a:gd name="T8" fmla="*/ 32 w 40"/>
                <a:gd name="T9" fmla="*/ 8 h 24"/>
                <a:gd name="T10" fmla="*/ 20 w 40"/>
                <a:gd name="T11" fmla="*/ 0 h 24"/>
                <a:gd name="T12" fmla="*/ 0 w 40"/>
                <a:gd name="T13" fmla="*/ 2 h 24"/>
                <a:gd name="T14" fmla="*/ 2 w 40"/>
                <a:gd name="T15" fmla="*/ 14 h 24"/>
                <a:gd name="T16" fmla="*/ 14 w 40"/>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14" y="14"/>
                  </a:moveTo>
                  <a:lnTo>
                    <a:pt x="26" y="24"/>
                  </a:lnTo>
                  <a:lnTo>
                    <a:pt x="40" y="18"/>
                  </a:lnTo>
                  <a:lnTo>
                    <a:pt x="38" y="16"/>
                  </a:lnTo>
                  <a:lnTo>
                    <a:pt x="32" y="8"/>
                  </a:lnTo>
                  <a:lnTo>
                    <a:pt x="20" y="0"/>
                  </a:lnTo>
                  <a:lnTo>
                    <a:pt x="0" y="2"/>
                  </a:lnTo>
                  <a:lnTo>
                    <a:pt x="2" y="14"/>
                  </a:lnTo>
                  <a:lnTo>
                    <a:pt x="1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5" name="Freeform 105"/>
            <p:cNvSpPr>
              <a:spLocks/>
            </p:cNvSpPr>
            <p:nvPr userDrawn="1"/>
          </p:nvSpPr>
          <p:spPr bwMode="black">
            <a:xfrm>
              <a:off x="7488238" y="3375025"/>
              <a:ext cx="60325" cy="34925"/>
            </a:xfrm>
            <a:custGeom>
              <a:avLst/>
              <a:gdLst>
                <a:gd name="T0" fmla="*/ 8 w 38"/>
                <a:gd name="T1" fmla="*/ 8 h 22"/>
                <a:gd name="T2" fmla="*/ 4 w 38"/>
                <a:gd name="T3" fmla="*/ 4 h 22"/>
                <a:gd name="T4" fmla="*/ 0 w 38"/>
                <a:gd name="T5" fmla="*/ 18 h 22"/>
                <a:gd name="T6" fmla="*/ 10 w 38"/>
                <a:gd name="T7" fmla="*/ 18 h 22"/>
                <a:gd name="T8" fmla="*/ 12 w 38"/>
                <a:gd name="T9" fmla="*/ 14 h 22"/>
                <a:gd name="T10" fmla="*/ 20 w 38"/>
                <a:gd name="T11" fmla="*/ 22 h 22"/>
                <a:gd name="T12" fmla="*/ 22 w 38"/>
                <a:gd name="T13" fmla="*/ 12 h 22"/>
                <a:gd name="T14" fmla="*/ 26 w 38"/>
                <a:gd name="T15" fmla="*/ 16 h 22"/>
                <a:gd name="T16" fmla="*/ 38 w 38"/>
                <a:gd name="T17" fmla="*/ 14 h 22"/>
                <a:gd name="T18" fmla="*/ 36 w 38"/>
                <a:gd name="T19" fmla="*/ 8 h 22"/>
                <a:gd name="T20" fmla="*/ 24 w 38"/>
                <a:gd name="T21" fmla="*/ 6 h 22"/>
                <a:gd name="T22" fmla="*/ 24 w 38"/>
                <a:gd name="T23" fmla="*/ 0 h 22"/>
                <a:gd name="T24" fmla="*/ 20 w 38"/>
                <a:gd name="T25" fmla="*/ 6 h 22"/>
                <a:gd name="T26" fmla="*/ 20 w 38"/>
                <a:gd name="T27" fmla="*/ 6 h 22"/>
                <a:gd name="T28" fmla="*/ 20 w 38"/>
                <a:gd name="T29" fmla="*/ 6 h 22"/>
                <a:gd name="T30" fmla="*/ 12 w 38"/>
                <a:gd name="T31" fmla="*/ 14 h 22"/>
                <a:gd name="T32" fmla="*/ 16 w 38"/>
                <a:gd name="T33" fmla="*/ 0 h 22"/>
                <a:gd name="T34" fmla="*/ 8 w 38"/>
                <a:gd name="T3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22">
                  <a:moveTo>
                    <a:pt x="8" y="8"/>
                  </a:moveTo>
                  <a:lnTo>
                    <a:pt x="4" y="4"/>
                  </a:lnTo>
                  <a:lnTo>
                    <a:pt x="0" y="18"/>
                  </a:lnTo>
                  <a:lnTo>
                    <a:pt x="10" y="18"/>
                  </a:lnTo>
                  <a:lnTo>
                    <a:pt x="12" y="14"/>
                  </a:lnTo>
                  <a:lnTo>
                    <a:pt x="20" y="22"/>
                  </a:lnTo>
                  <a:lnTo>
                    <a:pt x="22" y="12"/>
                  </a:lnTo>
                  <a:lnTo>
                    <a:pt x="26" y="16"/>
                  </a:lnTo>
                  <a:lnTo>
                    <a:pt x="38" y="14"/>
                  </a:lnTo>
                  <a:lnTo>
                    <a:pt x="36" y="8"/>
                  </a:lnTo>
                  <a:lnTo>
                    <a:pt x="24" y="6"/>
                  </a:lnTo>
                  <a:lnTo>
                    <a:pt x="24" y="0"/>
                  </a:lnTo>
                  <a:lnTo>
                    <a:pt x="20" y="6"/>
                  </a:lnTo>
                  <a:lnTo>
                    <a:pt x="20" y="6"/>
                  </a:lnTo>
                  <a:lnTo>
                    <a:pt x="20" y="6"/>
                  </a:lnTo>
                  <a:lnTo>
                    <a:pt x="12" y="14"/>
                  </a:lnTo>
                  <a:lnTo>
                    <a:pt x="16" y="0"/>
                  </a:lnTo>
                  <a:lnTo>
                    <a:pt x="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6" name="Freeform 106"/>
            <p:cNvSpPr>
              <a:spLocks/>
            </p:cNvSpPr>
            <p:nvPr userDrawn="1"/>
          </p:nvSpPr>
          <p:spPr bwMode="black">
            <a:xfrm>
              <a:off x="7475538" y="3454400"/>
              <a:ext cx="22225" cy="19050"/>
            </a:xfrm>
            <a:custGeom>
              <a:avLst/>
              <a:gdLst>
                <a:gd name="T0" fmla="*/ 10 w 14"/>
                <a:gd name="T1" fmla="*/ 10 h 12"/>
                <a:gd name="T2" fmla="*/ 14 w 14"/>
                <a:gd name="T3" fmla="*/ 2 h 12"/>
                <a:gd name="T4" fmla="*/ 10 w 14"/>
                <a:gd name="T5" fmla="*/ 0 h 12"/>
                <a:gd name="T6" fmla="*/ 0 w 14"/>
                <a:gd name="T7" fmla="*/ 8 h 12"/>
                <a:gd name="T8" fmla="*/ 4 w 14"/>
                <a:gd name="T9" fmla="*/ 12 h 12"/>
                <a:gd name="T10" fmla="*/ 10 w 14"/>
                <a:gd name="T11" fmla="*/ 10 h 12"/>
              </a:gdLst>
              <a:ahLst/>
              <a:cxnLst>
                <a:cxn ang="0">
                  <a:pos x="T0" y="T1"/>
                </a:cxn>
                <a:cxn ang="0">
                  <a:pos x="T2" y="T3"/>
                </a:cxn>
                <a:cxn ang="0">
                  <a:pos x="T4" y="T5"/>
                </a:cxn>
                <a:cxn ang="0">
                  <a:pos x="T6" y="T7"/>
                </a:cxn>
                <a:cxn ang="0">
                  <a:pos x="T8" y="T9"/>
                </a:cxn>
                <a:cxn ang="0">
                  <a:pos x="T10" y="T11"/>
                </a:cxn>
              </a:cxnLst>
              <a:rect l="0" t="0" r="r" b="b"/>
              <a:pathLst>
                <a:path w="14" h="12">
                  <a:moveTo>
                    <a:pt x="10" y="10"/>
                  </a:moveTo>
                  <a:lnTo>
                    <a:pt x="14" y="2"/>
                  </a:lnTo>
                  <a:lnTo>
                    <a:pt x="10" y="0"/>
                  </a:lnTo>
                  <a:lnTo>
                    <a:pt x="0" y="8"/>
                  </a:lnTo>
                  <a:lnTo>
                    <a:pt x="4" y="12"/>
                  </a:lnTo>
                  <a:lnTo>
                    <a:pt x="1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7" name="Freeform 107"/>
            <p:cNvSpPr>
              <a:spLocks/>
            </p:cNvSpPr>
            <p:nvPr userDrawn="1"/>
          </p:nvSpPr>
          <p:spPr bwMode="black">
            <a:xfrm>
              <a:off x="7608888" y="3184525"/>
              <a:ext cx="41275" cy="15875"/>
            </a:xfrm>
            <a:custGeom>
              <a:avLst/>
              <a:gdLst>
                <a:gd name="T0" fmla="*/ 12 w 26"/>
                <a:gd name="T1" fmla="*/ 0 h 10"/>
                <a:gd name="T2" fmla="*/ 0 w 26"/>
                <a:gd name="T3" fmla="*/ 0 h 10"/>
                <a:gd name="T4" fmla="*/ 4 w 26"/>
                <a:gd name="T5" fmla="*/ 10 h 10"/>
                <a:gd name="T6" fmla="*/ 26 w 26"/>
                <a:gd name="T7" fmla="*/ 6 h 10"/>
                <a:gd name="T8" fmla="*/ 12 w 26"/>
                <a:gd name="T9" fmla="*/ 0 h 10"/>
              </a:gdLst>
              <a:ahLst/>
              <a:cxnLst>
                <a:cxn ang="0">
                  <a:pos x="T0" y="T1"/>
                </a:cxn>
                <a:cxn ang="0">
                  <a:pos x="T2" y="T3"/>
                </a:cxn>
                <a:cxn ang="0">
                  <a:pos x="T4" y="T5"/>
                </a:cxn>
                <a:cxn ang="0">
                  <a:pos x="T6" y="T7"/>
                </a:cxn>
                <a:cxn ang="0">
                  <a:pos x="T8" y="T9"/>
                </a:cxn>
              </a:cxnLst>
              <a:rect l="0" t="0" r="r" b="b"/>
              <a:pathLst>
                <a:path w="26" h="10">
                  <a:moveTo>
                    <a:pt x="12" y="0"/>
                  </a:moveTo>
                  <a:lnTo>
                    <a:pt x="0" y="0"/>
                  </a:lnTo>
                  <a:lnTo>
                    <a:pt x="4" y="10"/>
                  </a:lnTo>
                  <a:lnTo>
                    <a:pt x="26" y="6"/>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8" name="Freeform 108"/>
            <p:cNvSpPr>
              <a:spLocks/>
            </p:cNvSpPr>
            <p:nvPr userDrawn="1"/>
          </p:nvSpPr>
          <p:spPr bwMode="black">
            <a:xfrm>
              <a:off x="7605713" y="3152775"/>
              <a:ext cx="28575" cy="28575"/>
            </a:xfrm>
            <a:custGeom>
              <a:avLst/>
              <a:gdLst>
                <a:gd name="T0" fmla="*/ 6 w 18"/>
                <a:gd name="T1" fmla="*/ 12 h 18"/>
                <a:gd name="T2" fmla="*/ 18 w 18"/>
                <a:gd name="T3" fmla="*/ 18 h 18"/>
                <a:gd name="T4" fmla="*/ 8 w 18"/>
                <a:gd name="T5" fmla="*/ 0 h 18"/>
                <a:gd name="T6" fmla="*/ 0 w 18"/>
                <a:gd name="T7" fmla="*/ 0 h 18"/>
                <a:gd name="T8" fmla="*/ 6 w 18"/>
                <a:gd name="T9" fmla="*/ 12 h 18"/>
              </a:gdLst>
              <a:ahLst/>
              <a:cxnLst>
                <a:cxn ang="0">
                  <a:pos x="T0" y="T1"/>
                </a:cxn>
                <a:cxn ang="0">
                  <a:pos x="T2" y="T3"/>
                </a:cxn>
                <a:cxn ang="0">
                  <a:pos x="T4" y="T5"/>
                </a:cxn>
                <a:cxn ang="0">
                  <a:pos x="T6" y="T7"/>
                </a:cxn>
                <a:cxn ang="0">
                  <a:pos x="T8" y="T9"/>
                </a:cxn>
              </a:cxnLst>
              <a:rect l="0" t="0" r="r" b="b"/>
              <a:pathLst>
                <a:path w="18" h="18">
                  <a:moveTo>
                    <a:pt x="6" y="12"/>
                  </a:moveTo>
                  <a:lnTo>
                    <a:pt x="18" y="18"/>
                  </a:lnTo>
                  <a:lnTo>
                    <a:pt x="8" y="0"/>
                  </a:lnTo>
                  <a:lnTo>
                    <a:pt x="0" y="0"/>
                  </a:lnTo>
                  <a:lnTo>
                    <a:pt x="6"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9" name="Freeform 109"/>
            <p:cNvSpPr>
              <a:spLocks/>
            </p:cNvSpPr>
            <p:nvPr userDrawn="1"/>
          </p:nvSpPr>
          <p:spPr bwMode="black">
            <a:xfrm>
              <a:off x="7608888" y="3070225"/>
              <a:ext cx="60325" cy="104775"/>
            </a:xfrm>
            <a:custGeom>
              <a:avLst/>
              <a:gdLst>
                <a:gd name="T0" fmla="*/ 0 w 38"/>
                <a:gd name="T1" fmla="*/ 28 h 66"/>
                <a:gd name="T2" fmla="*/ 8 w 38"/>
                <a:gd name="T3" fmla="*/ 54 h 66"/>
                <a:gd name="T4" fmla="*/ 18 w 38"/>
                <a:gd name="T5" fmla="*/ 66 h 66"/>
                <a:gd name="T6" fmla="*/ 22 w 38"/>
                <a:gd name="T7" fmla="*/ 64 h 66"/>
                <a:gd name="T8" fmla="*/ 16 w 38"/>
                <a:gd name="T9" fmla="*/ 52 h 66"/>
                <a:gd name="T10" fmla="*/ 16 w 38"/>
                <a:gd name="T11" fmla="*/ 42 h 66"/>
                <a:gd name="T12" fmla="*/ 16 w 38"/>
                <a:gd name="T13" fmla="*/ 42 h 66"/>
                <a:gd name="T14" fmla="*/ 38 w 38"/>
                <a:gd name="T15" fmla="*/ 48 h 66"/>
                <a:gd name="T16" fmla="*/ 24 w 38"/>
                <a:gd name="T17" fmla="*/ 34 h 66"/>
                <a:gd name="T18" fmla="*/ 30 w 38"/>
                <a:gd name="T19" fmla="*/ 28 h 66"/>
                <a:gd name="T20" fmla="*/ 30 w 38"/>
                <a:gd name="T21" fmla="*/ 22 h 66"/>
                <a:gd name="T22" fmla="*/ 22 w 38"/>
                <a:gd name="T23" fmla="*/ 16 h 66"/>
                <a:gd name="T24" fmla="*/ 18 w 38"/>
                <a:gd name="T25" fmla="*/ 22 h 66"/>
                <a:gd name="T26" fmla="*/ 16 w 38"/>
                <a:gd name="T27" fmla="*/ 0 h 66"/>
                <a:gd name="T28" fmla="*/ 12 w 38"/>
                <a:gd name="T29" fmla="*/ 4 h 66"/>
                <a:gd name="T30" fmla="*/ 4 w 38"/>
                <a:gd name="T31" fmla="*/ 14 h 66"/>
                <a:gd name="T32" fmla="*/ 0 w 38"/>
                <a:gd name="T33"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66">
                  <a:moveTo>
                    <a:pt x="0" y="28"/>
                  </a:moveTo>
                  <a:lnTo>
                    <a:pt x="8" y="54"/>
                  </a:lnTo>
                  <a:lnTo>
                    <a:pt x="18" y="66"/>
                  </a:lnTo>
                  <a:lnTo>
                    <a:pt x="22" y="64"/>
                  </a:lnTo>
                  <a:lnTo>
                    <a:pt x="16" y="52"/>
                  </a:lnTo>
                  <a:lnTo>
                    <a:pt x="16" y="42"/>
                  </a:lnTo>
                  <a:lnTo>
                    <a:pt x="16" y="42"/>
                  </a:lnTo>
                  <a:lnTo>
                    <a:pt x="38" y="48"/>
                  </a:lnTo>
                  <a:lnTo>
                    <a:pt x="24" y="34"/>
                  </a:lnTo>
                  <a:lnTo>
                    <a:pt x="30" y="28"/>
                  </a:lnTo>
                  <a:lnTo>
                    <a:pt x="30" y="22"/>
                  </a:lnTo>
                  <a:lnTo>
                    <a:pt x="22" y="16"/>
                  </a:lnTo>
                  <a:lnTo>
                    <a:pt x="18" y="22"/>
                  </a:lnTo>
                  <a:lnTo>
                    <a:pt x="16" y="0"/>
                  </a:lnTo>
                  <a:lnTo>
                    <a:pt x="12" y="4"/>
                  </a:lnTo>
                  <a:lnTo>
                    <a:pt x="4" y="14"/>
                  </a:lnTo>
                  <a:lnTo>
                    <a:pt x="0"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0" name="Freeform 110"/>
            <p:cNvSpPr>
              <a:spLocks/>
            </p:cNvSpPr>
            <p:nvPr userDrawn="1"/>
          </p:nvSpPr>
          <p:spPr bwMode="black">
            <a:xfrm>
              <a:off x="7634288" y="3060700"/>
              <a:ext cx="22225" cy="31750"/>
            </a:xfrm>
            <a:custGeom>
              <a:avLst/>
              <a:gdLst>
                <a:gd name="T0" fmla="*/ 14 w 14"/>
                <a:gd name="T1" fmla="*/ 12 h 20"/>
                <a:gd name="T2" fmla="*/ 10 w 14"/>
                <a:gd name="T3" fmla="*/ 0 h 20"/>
                <a:gd name="T4" fmla="*/ 0 w 14"/>
                <a:gd name="T5" fmla="*/ 8 h 20"/>
                <a:gd name="T6" fmla="*/ 2 w 14"/>
                <a:gd name="T7" fmla="*/ 20 h 20"/>
                <a:gd name="T8" fmla="*/ 14 w 14"/>
                <a:gd name="T9" fmla="*/ 12 h 20"/>
              </a:gdLst>
              <a:ahLst/>
              <a:cxnLst>
                <a:cxn ang="0">
                  <a:pos x="T0" y="T1"/>
                </a:cxn>
                <a:cxn ang="0">
                  <a:pos x="T2" y="T3"/>
                </a:cxn>
                <a:cxn ang="0">
                  <a:pos x="T4" y="T5"/>
                </a:cxn>
                <a:cxn ang="0">
                  <a:pos x="T6" y="T7"/>
                </a:cxn>
                <a:cxn ang="0">
                  <a:pos x="T8" y="T9"/>
                </a:cxn>
              </a:cxnLst>
              <a:rect l="0" t="0" r="r" b="b"/>
              <a:pathLst>
                <a:path w="14" h="20">
                  <a:moveTo>
                    <a:pt x="14" y="12"/>
                  </a:moveTo>
                  <a:lnTo>
                    <a:pt x="10" y="0"/>
                  </a:lnTo>
                  <a:lnTo>
                    <a:pt x="0" y="8"/>
                  </a:lnTo>
                  <a:lnTo>
                    <a:pt x="2" y="20"/>
                  </a:lnTo>
                  <a:lnTo>
                    <a:pt x="1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1" name="Freeform 111"/>
            <p:cNvSpPr>
              <a:spLocks/>
            </p:cNvSpPr>
            <p:nvPr userDrawn="1"/>
          </p:nvSpPr>
          <p:spPr bwMode="black">
            <a:xfrm>
              <a:off x="7567613" y="3232150"/>
              <a:ext cx="47625" cy="31750"/>
            </a:xfrm>
            <a:custGeom>
              <a:avLst/>
              <a:gdLst>
                <a:gd name="T0" fmla="*/ 0 w 30"/>
                <a:gd name="T1" fmla="*/ 0 h 20"/>
                <a:gd name="T2" fmla="*/ 4 w 30"/>
                <a:gd name="T3" fmla="*/ 12 h 20"/>
                <a:gd name="T4" fmla="*/ 12 w 30"/>
                <a:gd name="T5" fmla="*/ 20 h 20"/>
                <a:gd name="T6" fmla="*/ 18 w 30"/>
                <a:gd name="T7" fmla="*/ 20 h 20"/>
                <a:gd name="T8" fmla="*/ 30 w 30"/>
                <a:gd name="T9" fmla="*/ 14 h 20"/>
                <a:gd name="T10" fmla="*/ 28 w 30"/>
                <a:gd name="T11" fmla="*/ 6 h 20"/>
                <a:gd name="T12" fmla="*/ 18 w 30"/>
                <a:gd name="T13" fmla="*/ 0 h 20"/>
                <a:gd name="T14" fmla="*/ 0 w 3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0" y="0"/>
                  </a:moveTo>
                  <a:lnTo>
                    <a:pt x="4" y="12"/>
                  </a:lnTo>
                  <a:lnTo>
                    <a:pt x="12" y="20"/>
                  </a:lnTo>
                  <a:lnTo>
                    <a:pt x="18" y="20"/>
                  </a:lnTo>
                  <a:lnTo>
                    <a:pt x="30" y="14"/>
                  </a:lnTo>
                  <a:lnTo>
                    <a:pt x="28" y="6"/>
                  </a:lnTo>
                  <a:lnTo>
                    <a:pt x="18"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2" name="Freeform 112"/>
            <p:cNvSpPr>
              <a:spLocks/>
            </p:cNvSpPr>
            <p:nvPr userDrawn="1"/>
          </p:nvSpPr>
          <p:spPr bwMode="black">
            <a:xfrm>
              <a:off x="7516813" y="3190875"/>
              <a:ext cx="66675" cy="19050"/>
            </a:xfrm>
            <a:custGeom>
              <a:avLst/>
              <a:gdLst>
                <a:gd name="T0" fmla="*/ 40 w 42"/>
                <a:gd name="T1" fmla="*/ 2 h 12"/>
                <a:gd name="T2" fmla="*/ 22 w 42"/>
                <a:gd name="T3" fmla="*/ 4 h 12"/>
                <a:gd name="T4" fmla="*/ 22 w 42"/>
                <a:gd name="T5" fmla="*/ 2 h 12"/>
                <a:gd name="T6" fmla="*/ 0 w 42"/>
                <a:gd name="T7" fmla="*/ 0 h 12"/>
                <a:gd name="T8" fmla="*/ 8 w 42"/>
                <a:gd name="T9" fmla="*/ 12 h 12"/>
                <a:gd name="T10" fmla="*/ 22 w 42"/>
                <a:gd name="T11" fmla="*/ 8 h 12"/>
                <a:gd name="T12" fmla="*/ 24 w 42"/>
                <a:gd name="T13" fmla="*/ 12 h 12"/>
                <a:gd name="T14" fmla="*/ 42 w 42"/>
                <a:gd name="T15" fmla="*/ 8 h 12"/>
                <a:gd name="T16" fmla="*/ 40 w 4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
                  <a:moveTo>
                    <a:pt x="40" y="2"/>
                  </a:moveTo>
                  <a:lnTo>
                    <a:pt x="22" y="4"/>
                  </a:lnTo>
                  <a:lnTo>
                    <a:pt x="22" y="2"/>
                  </a:lnTo>
                  <a:lnTo>
                    <a:pt x="0" y="0"/>
                  </a:lnTo>
                  <a:lnTo>
                    <a:pt x="8" y="12"/>
                  </a:lnTo>
                  <a:lnTo>
                    <a:pt x="22" y="8"/>
                  </a:lnTo>
                  <a:lnTo>
                    <a:pt x="24" y="12"/>
                  </a:lnTo>
                  <a:lnTo>
                    <a:pt x="42" y="8"/>
                  </a:lnTo>
                  <a:lnTo>
                    <a:pt x="4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3" name="Freeform 113"/>
            <p:cNvSpPr>
              <a:spLocks noEditPoints="1"/>
            </p:cNvSpPr>
            <p:nvPr userDrawn="1"/>
          </p:nvSpPr>
          <p:spPr bwMode="black">
            <a:xfrm>
              <a:off x="7358063" y="3086100"/>
              <a:ext cx="193675" cy="234950"/>
            </a:xfrm>
            <a:custGeom>
              <a:avLst/>
              <a:gdLst>
                <a:gd name="T0" fmla="*/ 12 w 122"/>
                <a:gd name="T1" fmla="*/ 106 h 148"/>
                <a:gd name="T2" fmla="*/ 8 w 122"/>
                <a:gd name="T3" fmla="*/ 138 h 148"/>
                <a:gd name="T4" fmla="*/ 34 w 122"/>
                <a:gd name="T5" fmla="*/ 144 h 148"/>
                <a:gd name="T6" fmla="*/ 30 w 122"/>
                <a:gd name="T7" fmla="*/ 96 h 148"/>
                <a:gd name="T8" fmla="*/ 40 w 122"/>
                <a:gd name="T9" fmla="*/ 90 h 148"/>
                <a:gd name="T10" fmla="*/ 42 w 122"/>
                <a:gd name="T11" fmla="*/ 106 h 148"/>
                <a:gd name="T12" fmla="*/ 52 w 122"/>
                <a:gd name="T13" fmla="*/ 130 h 148"/>
                <a:gd name="T14" fmla="*/ 54 w 122"/>
                <a:gd name="T15" fmla="*/ 136 h 148"/>
                <a:gd name="T16" fmla="*/ 66 w 122"/>
                <a:gd name="T17" fmla="*/ 140 h 148"/>
                <a:gd name="T18" fmla="*/ 74 w 122"/>
                <a:gd name="T19" fmla="*/ 148 h 148"/>
                <a:gd name="T20" fmla="*/ 82 w 122"/>
                <a:gd name="T21" fmla="*/ 132 h 148"/>
                <a:gd name="T22" fmla="*/ 82 w 122"/>
                <a:gd name="T23" fmla="*/ 120 h 148"/>
                <a:gd name="T24" fmla="*/ 84 w 122"/>
                <a:gd name="T25" fmla="*/ 110 h 148"/>
                <a:gd name="T26" fmla="*/ 68 w 122"/>
                <a:gd name="T27" fmla="*/ 104 h 148"/>
                <a:gd name="T28" fmla="*/ 54 w 122"/>
                <a:gd name="T29" fmla="*/ 74 h 148"/>
                <a:gd name="T30" fmla="*/ 68 w 122"/>
                <a:gd name="T31" fmla="*/ 70 h 148"/>
                <a:gd name="T32" fmla="*/ 74 w 122"/>
                <a:gd name="T33" fmla="*/ 72 h 148"/>
                <a:gd name="T34" fmla="*/ 82 w 122"/>
                <a:gd name="T35" fmla="*/ 70 h 148"/>
                <a:gd name="T36" fmla="*/ 92 w 122"/>
                <a:gd name="T37" fmla="*/ 58 h 148"/>
                <a:gd name="T38" fmla="*/ 82 w 122"/>
                <a:gd name="T39" fmla="*/ 58 h 148"/>
                <a:gd name="T40" fmla="*/ 88 w 122"/>
                <a:gd name="T41" fmla="*/ 46 h 148"/>
                <a:gd name="T42" fmla="*/ 74 w 122"/>
                <a:gd name="T43" fmla="*/ 50 h 148"/>
                <a:gd name="T44" fmla="*/ 60 w 122"/>
                <a:gd name="T45" fmla="*/ 52 h 148"/>
                <a:gd name="T46" fmla="*/ 42 w 122"/>
                <a:gd name="T47" fmla="*/ 62 h 148"/>
                <a:gd name="T48" fmla="*/ 28 w 122"/>
                <a:gd name="T49" fmla="*/ 52 h 148"/>
                <a:gd name="T50" fmla="*/ 32 w 122"/>
                <a:gd name="T51" fmla="*/ 32 h 148"/>
                <a:gd name="T52" fmla="*/ 104 w 122"/>
                <a:gd name="T53" fmla="*/ 34 h 148"/>
                <a:gd name="T54" fmla="*/ 118 w 122"/>
                <a:gd name="T55" fmla="*/ 0 h 148"/>
                <a:gd name="T56" fmla="*/ 78 w 122"/>
                <a:gd name="T57" fmla="*/ 18 h 148"/>
                <a:gd name="T58" fmla="*/ 36 w 122"/>
                <a:gd name="T59" fmla="*/ 12 h 148"/>
                <a:gd name="T60" fmla="*/ 28 w 122"/>
                <a:gd name="T61" fmla="*/ 18 h 148"/>
                <a:gd name="T62" fmla="*/ 14 w 122"/>
                <a:gd name="T63" fmla="*/ 38 h 148"/>
                <a:gd name="T64" fmla="*/ 8 w 122"/>
                <a:gd name="T65" fmla="*/ 60 h 148"/>
                <a:gd name="T66" fmla="*/ 0 w 122"/>
                <a:gd name="T67" fmla="*/ 88 h 148"/>
                <a:gd name="T68" fmla="*/ 64 w 122"/>
                <a:gd name="T69" fmla="*/ 124 h 148"/>
                <a:gd name="T70" fmla="*/ 74 w 122"/>
                <a:gd name="T71" fmla="*/ 124 h 148"/>
                <a:gd name="T72" fmla="*/ 64 w 122"/>
                <a:gd name="T73" fmla="*/ 124 h 148"/>
                <a:gd name="T74" fmla="*/ 60 w 122"/>
                <a:gd name="T75" fmla="*/ 130 h 148"/>
                <a:gd name="T76" fmla="*/ 62 w 122"/>
                <a:gd name="T77" fmla="*/ 134 h 148"/>
                <a:gd name="T78" fmla="*/ 74 w 122"/>
                <a:gd name="T79" fmla="*/ 112 h 148"/>
                <a:gd name="T80" fmla="*/ 74 w 122"/>
                <a:gd name="T81" fmla="*/ 11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48">
                  <a:moveTo>
                    <a:pt x="2" y="106"/>
                  </a:moveTo>
                  <a:lnTo>
                    <a:pt x="12" y="106"/>
                  </a:lnTo>
                  <a:lnTo>
                    <a:pt x="14" y="114"/>
                  </a:lnTo>
                  <a:lnTo>
                    <a:pt x="8" y="138"/>
                  </a:lnTo>
                  <a:lnTo>
                    <a:pt x="16" y="146"/>
                  </a:lnTo>
                  <a:lnTo>
                    <a:pt x="34" y="144"/>
                  </a:lnTo>
                  <a:lnTo>
                    <a:pt x="32" y="100"/>
                  </a:lnTo>
                  <a:lnTo>
                    <a:pt x="30" y="96"/>
                  </a:lnTo>
                  <a:lnTo>
                    <a:pt x="38" y="90"/>
                  </a:lnTo>
                  <a:lnTo>
                    <a:pt x="40" y="90"/>
                  </a:lnTo>
                  <a:lnTo>
                    <a:pt x="38" y="100"/>
                  </a:lnTo>
                  <a:lnTo>
                    <a:pt x="42" y="106"/>
                  </a:lnTo>
                  <a:lnTo>
                    <a:pt x="50" y="116"/>
                  </a:lnTo>
                  <a:lnTo>
                    <a:pt x="52" y="130"/>
                  </a:lnTo>
                  <a:lnTo>
                    <a:pt x="58" y="130"/>
                  </a:lnTo>
                  <a:lnTo>
                    <a:pt x="54" y="136"/>
                  </a:lnTo>
                  <a:lnTo>
                    <a:pt x="68" y="146"/>
                  </a:lnTo>
                  <a:lnTo>
                    <a:pt x="66" y="140"/>
                  </a:lnTo>
                  <a:lnTo>
                    <a:pt x="72" y="142"/>
                  </a:lnTo>
                  <a:lnTo>
                    <a:pt x="74" y="148"/>
                  </a:lnTo>
                  <a:lnTo>
                    <a:pt x="84" y="138"/>
                  </a:lnTo>
                  <a:lnTo>
                    <a:pt x="82" y="132"/>
                  </a:lnTo>
                  <a:lnTo>
                    <a:pt x="86" y="128"/>
                  </a:lnTo>
                  <a:lnTo>
                    <a:pt x="82" y="120"/>
                  </a:lnTo>
                  <a:lnTo>
                    <a:pt x="84" y="122"/>
                  </a:lnTo>
                  <a:lnTo>
                    <a:pt x="84" y="110"/>
                  </a:lnTo>
                  <a:lnTo>
                    <a:pt x="72" y="110"/>
                  </a:lnTo>
                  <a:lnTo>
                    <a:pt x="68" y="104"/>
                  </a:lnTo>
                  <a:lnTo>
                    <a:pt x="72" y="98"/>
                  </a:lnTo>
                  <a:lnTo>
                    <a:pt x="54" y="74"/>
                  </a:lnTo>
                  <a:lnTo>
                    <a:pt x="54" y="74"/>
                  </a:lnTo>
                  <a:lnTo>
                    <a:pt x="68" y="70"/>
                  </a:lnTo>
                  <a:lnTo>
                    <a:pt x="74" y="62"/>
                  </a:lnTo>
                  <a:lnTo>
                    <a:pt x="74" y="72"/>
                  </a:lnTo>
                  <a:lnTo>
                    <a:pt x="80" y="66"/>
                  </a:lnTo>
                  <a:lnTo>
                    <a:pt x="82" y="70"/>
                  </a:lnTo>
                  <a:lnTo>
                    <a:pt x="90" y="68"/>
                  </a:lnTo>
                  <a:lnTo>
                    <a:pt x="92" y="58"/>
                  </a:lnTo>
                  <a:lnTo>
                    <a:pt x="84" y="62"/>
                  </a:lnTo>
                  <a:lnTo>
                    <a:pt x="82" y="58"/>
                  </a:lnTo>
                  <a:lnTo>
                    <a:pt x="90" y="56"/>
                  </a:lnTo>
                  <a:lnTo>
                    <a:pt x="88" y="46"/>
                  </a:lnTo>
                  <a:lnTo>
                    <a:pt x="80" y="44"/>
                  </a:lnTo>
                  <a:lnTo>
                    <a:pt x="74" y="50"/>
                  </a:lnTo>
                  <a:lnTo>
                    <a:pt x="60" y="50"/>
                  </a:lnTo>
                  <a:lnTo>
                    <a:pt x="60" y="52"/>
                  </a:lnTo>
                  <a:lnTo>
                    <a:pt x="52" y="52"/>
                  </a:lnTo>
                  <a:lnTo>
                    <a:pt x="42" y="62"/>
                  </a:lnTo>
                  <a:lnTo>
                    <a:pt x="36" y="62"/>
                  </a:lnTo>
                  <a:lnTo>
                    <a:pt x="28" y="52"/>
                  </a:lnTo>
                  <a:lnTo>
                    <a:pt x="32" y="34"/>
                  </a:lnTo>
                  <a:lnTo>
                    <a:pt x="32" y="32"/>
                  </a:lnTo>
                  <a:lnTo>
                    <a:pt x="48" y="30"/>
                  </a:lnTo>
                  <a:lnTo>
                    <a:pt x="104" y="34"/>
                  </a:lnTo>
                  <a:lnTo>
                    <a:pt x="122" y="12"/>
                  </a:lnTo>
                  <a:lnTo>
                    <a:pt x="118" y="0"/>
                  </a:lnTo>
                  <a:lnTo>
                    <a:pt x="94" y="18"/>
                  </a:lnTo>
                  <a:lnTo>
                    <a:pt x="78" y="18"/>
                  </a:lnTo>
                  <a:lnTo>
                    <a:pt x="42" y="10"/>
                  </a:lnTo>
                  <a:lnTo>
                    <a:pt x="36" y="12"/>
                  </a:lnTo>
                  <a:lnTo>
                    <a:pt x="32" y="20"/>
                  </a:lnTo>
                  <a:lnTo>
                    <a:pt x="28" y="18"/>
                  </a:lnTo>
                  <a:lnTo>
                    <a:pt x="22" y="22"/>
                  </a:lnTo>
                  <a:lnTo>
                    <a:pt x="14" y="38"/>
                  </a:lnTo>
                  <a:lnTo>
                    <a:pt x="16" y="48"/>
                  </a:lnTo>
                  <a:lnTo>
                    <a:pt x="8" y="60"/>
                  </a:lnTo>
                  <a:lnTo>
                    <a:pt x="8" y="70"/>
                  </a:lnTo>
                  <a:lnTo>
                    <a:pt x="0" y="88"/>
                  </a:lnTo>
                  <a:lnTo>
                    <a:pt x="2" y="106"/>
                  </a:lnTo>
                  <a:close/>
                  <a:moveTo>
                    <a:pt x="64" y="124"/>
                  </a:moveTo>
                  <a:lnTo>
                    <a:pt x="76" y="122"/>
                  </a:lnTo>
                  <a:lnTo>
                    <a:pt x="74" y="124"/>
                  </a:lnTo>
                  <a:lnTo>
                    <a:pt x="74" y="124"/>
                  </a:lnTo>
                  <a:lnTo>
                    <a:pt x="64" y="124"/>
                  </a:lnTo>
                  <a:close/>
                  <a:moveTo>
                    <a:pt x="62" y="134"/>
                  </a:moveTo>
                  <a:lnTo>
                    <a:pt x="60" y="130"/>
                  </a:lnTo>
                  <a:lnTo>
                    <a:pt x="64" y="126"/>
                  </a:lnTo>
                  <a:lnTo>
                    <a:pt x="62" y="134"/>
                  </a:lnTo>
                  <a:close/>
                  <a:moveTo>
                    <a:pt x="74" y="112"/>
                  </a:moveTo>
                  <a:lnTo>
                    <a:pt x="74" y="112"/>
                  </a:lnTo>
                  <a:lnTo>
                    <a:pt x="72" y="110"/>
                  </a:lnTo>
                  <a:lnTo>
                    <a:pt x="74" y="1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4" name="Freeform 114"/>
            <p:cNvSpPr>
              <a:spLocks/>
            </p:cNvSpPr>
            <p:nvPr userDrawn="1"/>
          </p:nvSpPr>
          <p:spPr bwMode="black">
            <a:xfrm>
              <a:off x="7243763" y="3343275"/>
              <a:ext cx="25400" cy="15875"/>
            </a:xfrm>
            <a:custGeom>
              <a:avLst/>
              <a:gdLst>
                <a:gd name="T0" fmla="*/ 8 w 16"/>
                <a:gd name="T1" fmla="*/ 10 h 10"/>
                <a:gd name="T2" fmla="*/ 16 w 16"/>
                <a:gd name="T3" fmla="*/ 2 h 10"/>
                <a:gd name="T4" fmla="*/ 0 w 16"/>
                <a:gd name="T5" fmla="*/ 0 h 10"/>
                <a:gd name="T6" fmla="*/ 8 w 16"/>
                <a:gd name="T7" fmla="*/ 10 h 10"/>
              </a:gdLst>
              <a:ahLst/>
              <a:cxnLst>
                <a:cxn ang="0">
                  <a:pos x="T0" y="T1"/>
                </a:cxn>
                <a:cxn ang="0">
                  <a:pos x="T2" y="T3"/>
                </a:cxn>
                <a:cxn ang="0">
                  <a:pos x="T4" y="T5"/>
                </a:cxn>
                <a:cxn ang="0">
                  <a:pos x="T6" y="T7"/>
                </a:cxn>
              </a:cxnLst>
              <a:rect l="0" t="0" r="r" b="b"/>
              <a:pathLst>
                <a:path w="16" h="10">
                  <a:moveTo>
                    <a:pt x="8" y="10"/>
                  </a:moveTo>
                  <a:lnTo>
                    <a:pt x="16" y="2"/>
                  </a:lnTo>
                  <a:lnTo>
                    <a:pt x="0" y="0"/>
                  </a:lnTo>
                  <a:lnTo>
                    <a:pt x="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5" name="Freeform 115"/>
            <p:cNvSpPr>
              <a:spLocks/>
            </p:cNvSpPr>
            <p:nvPr userDrawn="1"/>
          </p:nvSpPr>
          <p:spPr bwMode="black">
            <a:xfrm>
              <a:off x="7269163" y="3378200"/>
              <a:ext cx="104775" cy="44450"/>
            </a:xfrm>
            <a:custGeom>
              <a:avLst/>
              <a:gdLst>
                <a:gd name="T0" fmla="*/ 18 w 66"/>
                <a:gd name="T1" fmla="*/ 20 h 28"/>
                <a:gd name="T2" fmla="*/ 22 w 66"/>
                <a:gd name="T3" fmla="*/ 28 h 28"/>
                <a:gd name="T4" fmla="*/ 50 w 66"/>
                <a:gd name="T5" fmla="*/ 20 h 28"/>
                <a:gd name="T6" fmla="*/ 52 w 66"/>
                <a:gd name="T7" fmla="*/ 22 h 28"/>
                <a:gd name="T8" fmla="*/ 66 w 66"/>
                <a:gd name="T9" fmla="*/ 18 h 28"/>
                <a:gd name="T10" fmla="*/ 58 w 66"/>
                <a:gd name="T11" fmla="*/ 4 h 28"/>
                <a:gd name="T12" fmla="*/ 54 w 66"/>
                <a:gd name="T13" fmla="*/ 10 h 28"/>
                <a:gd name="T14" fmla="*/ 52 w 66"/>
                <a:gd name="T15" fmla="*/ 6 h 28"/>
                <a:gd name="T16" fmla="*/ 46 w 66"/>
                <a:gd name="T17" fmla="*/ 8 h 28"/>
                <a:gd name="T18" fmla="*/ 40 w 66"/>
                <a:gd name="T19" fmla="*/ 0 h 28"/>
                <a:gd name="T20" fmla="*/ 36 w 66"/>
                <a:gd name="T21" fmla="*/ 10 h 28"/>
                <a:gd name="T22" fmla="*/ 34 w 66"/>
                <a:gd name="T23" fmla="*/ 10 h 28"/>
                <a:gd name="T24" fmla="*/ 22 w 66"/>
                <a:gd name="T25" fmla="*/ 8 h 28"/>
                <a:gd name="T26" fmla="*/ 20 w 66"/>
                <a:gd name="T27" fmla="*/ 12 h 28"/>
                <a:gd name="T28" fmla="*/ 20 w 66"/>
                <a:gd name="T29" fmla="*/ 8 h 28"/>
                <a:gd name="T30" fmla="*/ 8 w 66"/>
                <a:gd name="T31" fmla="*/ 4 h 28"/>
                <a:gd name="T32" fmla="*/ 2 w 66"/>
                <a:gd name="T33" fmla="*/ 10 h 28"/>
                <a:gd name="T34" fmla="*/ 0 w 66"/>
                <a:gd name="T35" fmla="*/ 22 h 28"/>
                <a:gd name="T36" fmla="*/ 18 w 66"/>
                <a:gd name="T37" fmla="*/ 22 h 28"/>
                <a:gd name="T38" fmla="*/ 18 w 66"/>
                <a:gd name="T3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28">
                  <a:moveTo>
                    <a:pt x="18" y="20"/>
                  </a:moveTo>
                  <a:lnTo>
                    <a:pt x="22" y="28"/>
                  </a:lnTo>
                  <a:lnTo>
                    <a:pt x="50" y="20"/>
                  </a:lnTo>
                  <a:lnTo>
                    <a:pt x="52" y="22"/>
                  </a:lnTo>
                  <a:lnTo>
                    <a:pt x="66" y="18"/>
                  </a:lnTo>
                  <a:lnTo>
                    <a:pt x="58" y="4"/>
                  </a:lnTo>
                  <a:lnTo>
                    <a:pt x="54" y="10"/>
                  </a:lnTo>
                  <a:lnTo>
                    <a:pt x="52" y="6"/>
                  </a:lnTo>
                  <a:lnTo>
                    <a:pt x="46" y="8"/>
                  </a:lnTo>
                  <a:lnTo>
                    <a:pt x="40" y="0"/>
                  </a:lnTo>
                  <a:lnTo>
                    <a:pt x="36" y="10"/>
                  </a:lnTo>
                  <a:lnTo>
                    <a:pt x="34" y="10"/>
                  </a:lnTo>
                  <a:lnTo>
                    <a:pt x="22" y="8"/>
                  </a:lnTo>
                  <a:lnTo>
                    <a:pt x="20" y="12"/>
                  </a:lnTo>
                  <a:lnTo>
                    <a:pt x="20" y="8"/>
                  </a:lnTo>
                  <a:lnTo>
                    <a:pt x="8" y="4"/>
                  </a:lnTo>
                  <a:lnTo>
                    <a:pt x="2" y="10"/>
                  </a:lnTo>
                  <a:lnTo>
                    <a:pt x="0" y="22"/>
                  </a:lnTo>
                  <a:lnTo>
                    <a:pt x="18" y="22"/>
                  </a:lnTo>
                  <a:lnTo>
                    <a:pt x="18"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6" name="Freeform 116"/>
            <p:cNvSpPr>
              <a:spLocks/>
            </p:cNvSpPr>
            <p:nvPr userDrawn="1"/>
          </p:nvSpPr>
          <p:spPr bwMode="black">
            <a:xfrm>
              <a:off x="7386638" y="3384550"/>
              <a:ext cx="101600" cy="31750"/>
            </a:xfrm>
            <a:custGeom>
              <a:avLst/>
              <a:gdLst>
                <a:gd name="T0" fmla="*/ 54 w 64"/>
                <a:gd name="T1" fmla="*/ 14 h 20"/>
                <a:gd name="T2" fmla="*/ 64 w 64"/>
                <a:gd name="T3" fmla="*/ 6 h 20"/>
                <a:gd name="T4" fmla="*/ 60 w 64"/>
                <a:gd name="T5" fmla="*/ 0 h 20"/>
                <a:gd name="T6" fmla="*/ 56 w 64"/>
                <a:gd name="T7" fmla="*/ 0 h 20"/>
                <a:gd name="T8" fmla="*/ 56 w 64"/>
                <a:gd name="T9" fmla="*/ 4 h 20"/>
                <a:gd name="T10" fmla="*/ 50 w 64"/>
                <a:gd name="T11" fmla="*/ 8 h 20"/>
                <a:gd name="T12" fmla="*/ 44 w 64"/>
                <a:gd name="T13" fmla="*/ 6 h 20"/>
                <a:gd name="T14" fmla="*/ 32 w 64"/>
                <a:gd name="T15" fmla="*/ 8 h 20"/>
                <a:gd name="T16" fmla="*/ 16 w 64"/>
                <a:gd name="T17" fmla="*/ 0 h 20"/>
                <a:gd name="T18" fmla="*/ 0 w 64"/>
                <a:gd name="T19" fmla="*/ 6 h 20"/>
                <a:gd name="T20" fmla="*/ 0 w 64"/>
                <a:gd name="T21" fmla="*/ 16 h 20"/>
                <a:gd name="T22" fmla="*/ 26 w 64"/>
                <a:gd name="T23" fmla="*/ 20 h 20"/>
                <a:gd name="T24" fmla="*/ 54 w 64"/>
                <a:gd name="T2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0">
                  <a:moveTo>
                    <a:pt x="54" y="14"/>
                  </a:moveTo>
                  <a:lnTo>
                    <a:pt x="64" y="6"/>
                  </a:lnTo>
                  <a:lnTo>
                    <a:pt x="60" y="0"/>
                  </a:lnTo>
                  <a:lnTo>
                    <a:pt x="56" y="0"/>
                  </a:lnTo>
                  <a:lnTo>
                    <a:pt x="56" y="4"/>
                  </a:lnTo>
                  <a:lnTo>
                    <a:pt x="50" y="8"/>
                  </a:lnTo>
                  <a:lnTo>
                    <a:pt x="44" y="6"/>
                  </a:lnTo>
                  <a:lnTo>
                    <a:pt x="32" y="8"/>
                  </a:lnTo>
                  <a:lnTo>
                    <a:pt x="16" y="0"/>
                  </a:lnTo>
                  <a:lnTo>
                    <a:pt x="0" y="6"/>
                  </a:lnTo>
                  <a:lnTo>
                    <a:pt x="0" y="16"/>
                  </a:lnTo>
                  <a:lnTo>
                    <a:pt x="26" y="20"/>
                  </a:lnTo>
                  <a:lnTo>
                    <a:pt x="5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7" name="Freeform 117"/>
            <p:cNvSpPr>
              <a:spLocks/>
            </p:cNvSpPr>
            <p:nvPr userDrawn="1"/>
          </p:nvSpPr>
          <p:spPr bwMode="black">
            <a:xfrm>
              <a:off x="7494588" y="3390900"/>
              <a:ext cx="117475" cy="66675"/>
            </a:xfrm>
            <a:custGeom>
              <a:avLst/>
              <a:gdLst>
                <a:gd name="T0" fmla="*/ 26 w 74"/>
                <a:gd name="T1" fmla="*/ 36 h 42"/>
                <a:gd name="T2" fmla="*/ 34 w 74"/>
                <a:gd name="T3" fmla="*/ 24 h 42"/>
                <a:gd name="T4" fmla="*/ 72 w 74"/>
                <a:gd name="T5" fmla="*/ 10 h 42"/>
                <a:gd name="T6" fmla="*/ 74 w 74"/>
                <a:gd name="T7" fmla="*/ 0 h 42"/>
                <a:gd name="T8" fmla="*/ 32 w 74"/>
                <a:gd name="T9" fmla="*/ 6 h 42"/>
                <a:gd name="T10" fmla="*/ 24 w 74"/>
                <a:gd name="T11" fmla="*/ 14 h 42"/>
                <a:gd name="T12" fmla="*/ 6 w 74"/>
                <a:gd name="T13" fmla="*/ 22 h 42"/>
                <a:gd name="T14" fmla="*/ 0 w 74"/>
                <a:gd name="T15" fmla="*/ 42 h 42"/>
                <a:gd name="T16" fmla="*/ 10 w 74"/>
                <a:gd name="T17" fmla="*/ 42 h 42"/>
                <a:gd name="T18" fmla="*/ 26 w 74"/>
                <a:gd name="T19"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42">
                  <a:moveTo>
                    <a:pt x="26" y="36"/>
                  </a:moveTo>
                  <a:lnTo>
                    <a:pt x="34" y="24"/>
                  </a:lnTo>
                  <a:lnTo>
                    <a:pt x="72" y="10"/>
                  </a:lnTo>
                  <a:lnTo>
                    <a:pt x="74" y="0"/>
                  </a:lnTo>
                  <a:lnTo>
                    <a:pt x="32" y="6"/>
                  </a:lnTo>
                  <a:lnTo>
                    <a:pt x="24" y="14"/>
                  </a:lnTo>
                  <a:lnTo>
                    <a:pt x="6" y="22"/>
                  </a:lnTo>
                  <a:lnTo>
                    <a:pt x="0" y="42"/>
                  </a:lnTo>
                  <a:lnTo>
                    <a:pt x="10" y="42"/>
                  </a:lnTo>
                  <a:lnTo>
                    <a:pt x="26"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8" name="Freeform 118"/>
            <p:cNvSpPr>
              <a:spLocks/>
            </p:cNvSpPr>
            <p:nvPr userDrawn="1"/>
          </p:nvSpPr>
          <p:spPr bwMode="black">
            <a:xfrm>
              <a:off x="7567613" y="3365500"/>
              <a:ext cx="38100" cy="25400"/>
            </a:xfrm>
            <a:custGeom>
              <a:avLst/>
              <a:gdLst>
                <a:gd name="T0" fmla="*/ 24 w 24"/>
                <a:gd name="T1" fmla="*/ 6 h 16"/>
                <a:gd name="T2" fmla="*/ 16 w 24"/>
                <a:gd name="T3" fmla="*/ 0 h 16"/>
                <a:gd name="T4" fmla="*/ 0 w 24"/>
                <a:gd name="T5" fmla="*/ 4 h 16"/>
                <a:gd name="T6" fmla="*/ 0 w 24"/>
                <a:gd name="T7" fmla="*/ 16 h 16"/>
                <a:gd name="T8" fmla="*/ 14 w 24"/>
                <a:gd name="T9" fmla="*/ 12 h 16"/>
                <a:gd name="T10" fmla="*/ 24 w 24"/>
                <a:gd name="T11" fmla="*/ 6 h 16"/>
              </a:gdLst>
              <a:ahLst/>
              <a:cxnLst>
                <a:cxn ang="0">
                  <a:pos x="T0" y="T1"/>
                </a:cxn>
                <a:cxn ang="0">
                  <a:pos x="T2" y="T3"/>
                </a:cxn>
                <a:cxn ang="0">
                  <a:pos x="T4" y="T5"/>
                </a:cxn>
                <a:cxn ang="0">
                  <a:pos x="T6" y="T7"/>
                </a:cxn>
                <a:cxn ang="0">
                  <a:pos x="T8" y="T9"/>
                </a:cxn>
                <a:cxn ang="0">
                  <a:pos x="T10" y="T11"/>
                </a:cxn>
              </a:cxnLst>
              <a:rect l="0" t="0" r="r" b="b"/>
              <a:pathLst>
                <a:path w="24" h="16">
                  <a:moveTo>
                    <a:pt x="24" y="6"/>
                  </a:moveTo>
                  <a:lnTo>
                    <a:pt x="16" y="0"/>
                  </a:lnTo>
                  <a:lnTo>
                    <a:pt x="0" y="4"/>
                  </a:lnTo>
                  <a:lnTo>
                    <a:pt x="0" y="16"/>
                  </a:lnTo>
                  <a:lnTo>
                    <a:pt x="14" y="12"/>
                  </a:lnTo>
                  <a:lnTo>
                    <a:pt x="24"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9" name="Freeform 119"/>
            <p:cNvSpPr>
              <a:spLocks/>
            </p:cNvSpPr>
            <p:nvPr userDrawn="1"/>
          </p:nvSpPr>
          <p:spPr bwMode="black">
            <a:xfrm>
              <a:off x="7723188" y="3352800"/>
              <a:ext cx="22225" cy="38100"/>
            </a:xfrm>
            <a:custGeom>
              <a:avLst/>
              <a:gdLst>
                <a:gd name="T0" fmla="*/ 0 w 14"/>
                <a:gd name="T1" fmla="*/ 16 h 24"/>
                <a:gd name="T2" fmla="*/ 6 w 14"/>
                <a:gd name="T3" fmla="*/ 24 h 24"/>
                <a:gd name="T4" fmla="*/ 14 w 14"/>
                <a:gd name="T5" fmla="*/ 12 h 24"/>
                <a:gd name="T6" fmla="*/ 14 w 14"/>
                <a:gd name="T7" fmla="*/ 2 h 24"/>
                <a:gd name="T8" fmla="*/ 8 w 14"/>
                <a:gd name="T9" fmla="*/ 0 h 24"/>
                <a:gd name="T10" fmla="*/ 0 w 14"/>
                <a:gd name="T11" fmla="*/ 16 h 24"/>
              </a:gdLst>
              <a:ahLst/>
              <a:cxnLst>
                <a:cxn ang="0">
                  <a:pos x="T0" y="T1"/>
                </a:cxn>
                <a:cxn ang="0">
                  <a:pos x="T2" y="T3"/>
                </a:cxn>
                <a:cxn ang="0">
                  <a:pos x="T4" y="T5"/>
                </a:cxn>
                <a:cxn ang="0">
                  <a:pos x="T6" y="T7"/>
                </a:cxn>
                <a:cxn ang="0">
                  <a:pos x="T8" y="T9"/>
                </a:cxn>
                <a:cxn ang="0">
                  <a:pos x="T10" y="T11"/>
                </a:cxn>
              </a:cxnLst>
              <a:rect l="0" t="0" r="r" b="b"/>
              <a:pathLst>
                <a:path w="14" h="24">
                  <a:moveTo>
                    <a:pt x="0" y="16"/>
                  </a:moveTo>
                  <a:lnTo>
                    <a:pt x="6" y="24"/>
                  </a:lnTo>
                  <a:lnTo>
                    <a:pt x="14" y="12"/>
                  </a:lnTo>
                  <a:lnTo>
                    <a:pt x="14" y="2"/>
                  </a:lnTo>
                  <a:lnTo>
                    <a:pt x="8"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0" name="Freeform 120"/>
            <p:cNvSpPr>
              <a:spLocks/>
            </p:cNvSpPr>
            <p:nvPr userDrawn="1"/>
          </p:nvSpPr>
          <p:spPr bwMode="black">
            <a:xfrm>
              <a:off x="7805738" y="3298825"/>
              <a:ext cx="28575" cy="60325"/>
            </a:xfrm>
            <a:custGeom>
              <a:avLst/>
              <a:gdLst>
                <a:gd name="T0" fmla="*/ 10 w 18"/>
                <a:gd name="T1" fmla="*/ 38 h 38"/>
                <a:gd name="T2" fmla="*/ 14 w 18"/>
                <a:gd name="T3" fmla="*/ 30 h 38"/>
                <a:gd name="T4" fmla="*/ 18 w 18"/>
                <a:gd name="T5" fmla="*/ 34 h 38"/>
                <a:gd name="T6" fmla="*/ 18 w 18"/>
                <a:gd name="T7" fmla="*/ 26 h 38"/>
                <a:gd name="T8" fmla="*/ 18 w 18"/>
                <a:gd name="T9" fmla="*/ 26 h 38"/>
                <a:gd name="T10" fmla="*/ 18 w 18"/>
                <a:gd name="T11" fmla="*/ 6 h 38"/>
                <a:gd name="T12" fmla="*/ 12 w 18"/>
                <a:gd name="T13" fmla="*/ 0 h 38"/>
                <a:gd name="T14" fmla="*/ 6 w 18"/>
                <a:gd name="T15" fmla="*/ 12 h 38"/>
                <a:gd name="T16" fmla="*/ 6 w 18"/>
                <a:gd name="T17" fmla="*/ 12 h 38"/>
                <a:gd name="T18" fmla="*/ 6 w 18"/>
                <a:gd name="T19" fmla="*/ 16 h 38"/>
                <a:gd name="T20" fmla="*/ 2 w 18"/>
                <a:gd name="T21" fmla="*/ 14 h 38"/>
                <a:gd name="T22" fmla="*/ 4 w 18"/>
                <a:gd name="T23" fmla="*/ 24 h 38"/>
                <a:gd name="T24" fmla="*/ 0 w 18"/>
                <a:gd name="T25" fmla="*/ 22 h 38"/>
                <a:gd name="T26" fmla="*/ 10 w 18"/>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8">
                  <a:moveTo>
                    <a:pt x="10" y="38"/>
                  </a:moveTo>
                  <a:lnTo>
                    <a:pt x="14" y="30"/>
                  </a:lnTo>
                  <a:lnTo>
                    <a:pt x="18" y="34"/>
                  </a:lnTo>
                  <a:lnTo>
                    <a:pt x="18" y="26"/>
                  </a:lnTo>
                  <a:lnTo>
                    <a:pt x="18" y="26"/>
                  </a:lnTo>
                  <a:lnTo>
                    <a:pt x="18" y="6"/>
                  </a:lnTo>
                  <a:lnTo>
                    <a:pt x="12" y="0"/>
                  </a:lnTo>
                  <a:lnTo>
                    <a:pt x="6" y="12"/>
                  </a:lnTo>
                  <a:lnTo>
                    <a:pt x="6" y="12"/>
                  </a:lnTo>
                  <a:lnTo>
                    <a:pt x="6" y="16"/>
                  </a:lnTo>
                  <a:lnTo>
                    <a:pt x="2" y="14"/>
                  </a:lnTo>
                  <a:lnTo>
                    <a:pt x="4" y="24"/>
                  </a:lnTo>
                  <a:lnTo>
                    <a:pt x="0" y="22"/>
                  </a:lnTo>
                  <a:lnTo>
                    <a:pt x="10"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1" name="Freeform 121"/>
            <p:cNvSpPr>
              <a:spLocks/>
            </p:cNvSpPr>
            <p:nvPr userDrawn="1"/>
          </p:nvSpPr>
          <p:spPr bwMode="black">
            <a:xfrm>
              <a:off x="7777163" y="3298825"/>
              <a:ext cx="19050" cy="22225"/>
            </a:xfrm>
            <a:custGeom>
              <a:avLst/>
              <a:gdLst>
                <a:gd name="T0" fmla="*/ 6 w 12"/>
                <a:gd name="T1" fmla="*/ 14 h 14"/>
                <a:gd name="T2" fmla="*/ 12 w 12"/>
                <a:gd name="T3" fmla="*/ 0 h 14"/>
                <a:gd name="T4" fmla="*/ 2 w 12"/>
                <a:gd name="T5" fmla="*/ 2 h 14"/>
                <a:gd name="T6" fmla="*/ 0 w 12"/>
                <a:gd name="T7" fmla="*/ 12 h 14"/>
                <a:gd name="T8" fmla="*/ 6 w 12"/>
                <a:gd name="T9" fmla="*/ 14 h 14"/>
              </a:gdLst>
              <a:ahLst/>
              <a:cxnLst>
                <a:cxn ang="0">
                  <a:pos x="T0" y="T1"/>
                </a:cxn>
                <a:cxn ang="0">
                  <a:pos x="T2" y="T3"/>
                </a:cxn>
                <a:cxn ang="0">
                  <a:pos x="T4" y="T5"/>
                </a:cxn>
                <a:cxn ang="0">
                  <a:pos x="T6" y="T7"/>
                </a:cxn>
                <a:cxn ang="0">
                  <a:pos x="T8" y="T9"/>
                </a:cxn>
              </a:cxnLst>
              <a:rect l="0" t="0" r="r" b="b"/>
              <a:pathLst>
                <a:path w="12" h="14">
                  <a:moveTo>
                    <a:pt x="6" y="14"/>
                  </a:moveTo>
                  <a:lnTo>
                    <a:pt x="12" y="0"/>
                  </a:lnTo>
                  <a:lnTo>
                    <a:pt x="2" y="2"/>
                  </a:lnTo>
                  <a:lnTo>
                    <a:pt x="0" y="12"/>
                  </a:lnTo>
                  <a:lnTo>
                    <a:pt x="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2" name="Freeform 122"/>
            <p:cNvSpPr>
              <a:spLocks/>
            </p:cNvSpPr>
            <p:nvPr userDrawn="1"/>
          </p:nvSpPr>
          <p:spPr bwMode="black">
            <a:xfrm>
              <a:off x="7678738" y="3190875"/>
              <a:ext cx="28575" cy="22225"/>
            </a:xfrm>
            <a:custGeom>
              <a:avLst/>
              <a:gdLst>
                <a:gd name="T0" fmla="*/ 8 w 18"/>
                <a:gd name="T1" fmla="*/ 14 h 14"/>
                <a:gd name="T2" fmla="*/ 18 w 18"/>
                <a:gd name="T3" fmla="*/ 10 h 14"/>
                <a:gd name="T4" fmla="*/ 16 w 18"/>
                <a:gd name="T5" fmla="*/ 0 h 14"/>
                <a:gd name="T6" fmla="*/ 0 w 18"/>
                <a:gd name="T7" fmla="*/ 4 h 14"/>
                <a:gd name="T8" fmla="*/ 8 w 18"/>
                <a:gd name="T9" fmla="*/ 14 h 14"/>
              </a:gdLst>
              <a:ahLst/>
              <a:cxnLst>
                <a:cxn ang="0">
                  <a:pos x="T0" y="T1"/>
                </a:cxn>
                <a:cxn ang="0">
                  <a:pos x="T2" y="T3"/>
                </a:cxn>
                <a:cxn ang="0">
                  <a:pos x="T4" y="T5"/>
                </a:cxn>
                <a:cxn ang="0">
                  <a:pos x="T6" y="T7"/>
                </a:cxn>
                <a:cxn ang="0">
                  <a:pos x="T8" y="T9"/>
                </a:cxn>
              </a:cxnLst>
              <a:rect l="0" t="0" r="r" b="b"/>
              <a:pathLst>
                <a:path w="18" h="14">
                  <a:moveTo>
                    <a:pt x="8" y="14"/>
                  </a:moveTo>
                  <a:lnTo>
                    <a:pt x="18" y="10"/>
                  </a:lnTo>
                  <a:lnTo>
                    <a:pt x="16" y="0"/>
                  </a:lnTo>
                  <a:lnTo>
                    <a:pt x="0" y="4"/>
                  </a:lnTo>
                  <a:lnTo>
                    <a:pt x="8"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3" name="Freeform 123"/>
            <p:cNvSpPr>
              <a:spLocks/>
            </p:cNvSpPr>
            <p:nvPr userDrawn="1"/>
          </p:nvSpPr>
          <p:spPr bwMode="black">
            <a:xfrm>
              <a:off x="7697788" y="3143250"/>
              <a:ext cx="41275" cy="19050"/>
            </a:xfrm>
            <a:custGeom>
              <a:avLst/>
              <a:gdLst>
                <a:gd name="T0" fmla="*/ 12 w 26"/>
                <a:gd name="T1" fmla="*/ 12 h 12"/>
                <a:gd name="T2" fmla="*/ 26 w 26"/>
                <a:gd name="T3" fmla="*/ 8 h 12"/>
                <a:gd name="T4" fmla="*/ 10 w 26"/>
                <a:gd name="T5" fmla="*/ 0 h 12"/>
                <a:gd name="T6" fmla="*/ 0 w 26"/>
                <a:gd name="T7" fmla="*/ 4 h 12"/>
                <a:gd name="T8" fmla="*/ 12 w 26"/>
                <a:gd name="T9" fmla="*/ 12 h 12"/>
              </a:gdLst>
              <a:ahLst/>
              <a:cxnLst>
                <a:cxn ang="0">
                  <a:pos x="T0" y="T1"/>
                </a:cxn>
                <a:cxn ang="0">
                  <a:pos x="T2" y="T3"/>
                </a:cxn>
                <a:cxn ang="0">
                  <a:pos x="T4" y="T5"/>
                </a:cxn>
                <a:cxn ang="0">
                  <a:pos x="T6" y="T7"/>
                </a:cxn>
                <a:cxn ang="0">
                  <a:pos x="T8" y="T9"/>
                </a:cxn>
              </a:cxnLst>
              <a:rect l="0" t="0" r="r" b="b"/>
              <a:pathLst>
                <a:path w="26" h="12">
                  <a:moveTo>
                    <a:pt x="12" y="12"/>
                  </a:moveTo>
                  <a:lnTo>
                    <a:pt x="26" y="8"/>
                  </a:lnTo>
                  <a:lnTo>
                    <a:pt x="10" y="0"/>
                  </a:lnTo>
                  <a:lnTo>
                    <a:pt x="0" y="4"/>
                  </a:lnTo>
                  <a:lnTo>
                    <a:pt x="12"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4" name="Freeform 124"/>
            <p:cNvSpPr>
              <a:spLocks/>
            </p:cNvSpPr>
            <p:nvPr userDrawn="1"/>
          </p:nvSpPr>
          <p:spPr bwMode="black">
            <a:xfrm>
              <a:off x="7843838" y="3165475"/>
              <a:ext cx="44450" cy="22225"/>
            </a:xfrm>
            <a:custGeom>
              <a:avLst/>
              <a:gdLst>
                <a:gd name="T0" fmla="*/ 28 w 28"/>
                <a:gd name="T1" fmla="*/ 10 h 14"/>
                <a:gd name="T2" fmla="*/ 16 w 28"/>
                <a:gd name="T3" fmla="*/ 0 h 14"/>
                <a:gd name="T4" fmla="*/ 0 w 28"/>
                <a:gd name="T5" fmla="*/ 0 h 14"/>
                <a:gd name="T6" fmla="*/ 18 w 28"/>
                <a:gd name="T7" fmla="*/ 14 h 14"/>
                <a:gd name="T8" fmla="*/ 28 w 28"/>
                <a:gd name="T9" fmla="*/ 10 h 14"/>
              </a:gdLst>
              <a:ahLst/>
              <a:cxnLst>
                <a:cxn ang="0">
                  <a:pos x="T0" y="T1"/>
                </a:cxn>
                <a:cxn ang="0">
                  <a:pos x="T2" y="T3"/>
                </a:cxn>
                <a:cxn ang="0">
                  <a:pos x="T4" y="T5"/>
                </a:cxn>
                <a:cxn ang="0">
                  <a:pos x="T6" y="T7"/>
                </a:cxn>
                <a:cxn ang="0">
                  <a:pos x="T8" y="T9"/>
                </a:cxn>
              </a:cxnLst>
              <a:rect l="0" t="0" r="r" b="b"/>
              <a:pathLst>
                <a:path w="28" h="14">
                  <a:moveTo>
                    <a:pt x="28" y="10"/>
                  </a:moveTo>
                  <a:lnTo>
                    <a:pt x="16" y="0"/>
                  </a:lnTo>
                  <a:lnTo>
                    <a:pt x="0" y="0"/>
                  </a:lnTo>
                  <a:lnTo>
                    <a:pt x="18" y="14"/>
                  </a:lnTo>
                  <a:lnTo>
                    <a:pt x="2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5" name="Freeform 125"/>
            <p:cNvSpPr>
              <a:spLocks noEditPoints="1"/>
            </p:cNvSpPr>
            <p:nvPr userDrawn="1"/>
          </p:nvSpPr>
          <p:spPr bwMode="black">
            <a:xfrm>
              <a:off x="7624763" y="3225800"/>
              <a:ext cx="95250" cy="44450"/>
            </a:xfrm>
            <a:custGeom>
              <a:avLst/>
              <a:gdLst>
                <a:gd name="T0" fmla="*/ 12 w 60"/>
                <a:gd name="T1" fmla="*/ 16 h 28"/>
                <a:gd name="T2" fmla="*/ 14 w 60"/>
                <a:gd name="T3" fmla="*/ 18 h 28"/>
                <a:gd name="T4" fmla="*/ 22 w 60"/>
                <a:gd name="T5" fmla="*/ 14 h 28"/>
                <a:gd name="T6" fmla="*/ 28 w 60"/>
                <a:gd name="T7" fmla="*/ 16 h 28"/>
                <a:gd name="T8" fmla="*/ 36 w 60"/>
                <a:gd name="T9" fmla="*/ 16 h 28"/>
                <a:gd name="T10" fmla="*/ 58 w 60"/>
                <a:gd name="T11" fmla="*/ 26 h 28"/>
                <a:gd name="T12" fmla="*/ 60 w 60"/>
                <a:gd name="T13" fmla="*/ 18 h 28"/>
                <a:gd name="T14" fmla="*/ 54 w 60"/>
                <a:gd name="T15" fmla="*/ 4 h 28"/>
                <a:gd name="T16" fmla="*/ 34 w 60"/>
                <a:gd name="T17" fmla="*/ 0 h 28"/>
                <a:gd name="T18" fmla="*/ 8 w 60"/>
                <a:gd name="T19" fmla="*/ 0 h 28"/>
                <a:gd name="T20" fmla="*/ 0 w 60"/>
                <a:gd name="T21" fmla="*/ 10 h 28"/>
                <a:gd name="T22" fmla="*/ 2 w 60"/>
                <a:gd name="T23" fmla="*/ 22 h 28"/>
                <a:gd name="T24" fmla="*/ 4 w 60"/>
                <a:gd name="T25" fmla="*/ 20 h 28"/>
                <a:gd name="T26" fmla="*/ 4 w 60"/>
                <a:gd name="T27" fmla="*/ 28 h 28"/>
                <a:gd name="T28" fmla="*/ 12 w 60"/>
                <a:gd name="T29" fmla="*/ 16 h 28"/>
                <a:gd name="T30" fmla="*/ 8 w 60"/>
                <a:gd name="T31" fmla="*/ 14 h 28"/>
                <a:gd name="T32" fmla="*/ 8 w 60"/>
                <a:gd name="T33" fmla="*/ 14 h 28"/>
                <a:gd name="T34" fmla="*/ 8 w 60"/>
                <a:gd name="T35" fmla="*/ 14 h 28"/>
                <a:gd name="T36" fmla="*/ 8 w 60"/>
                <a:gd name="T3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8">
                  <a:moveTo>
                    <a:pt x="12" y="16"/>
                  </a:moveTo>
                  <a:lnTo>
                    <a:pt x="14" y="18"/>
                  </a:lnTo>
                  <a:lnTo>
                    <a:pt x="22" y="14"/>
                  </a:lnTo>
                  <a:lnTo>
                    <a:pt x="28" y="16"/>
                  </a:lnTo>
                  <a:lnTo>
                    <a:pt x="36" y="16"/>
                  </a:lnTo>
                  <a:lnTo>
                    <a:pt x="58" y="26"/>
                  </a:lnTo>
                  <a:lnTo>
                    <a:pt x="60" y="18"/>
                  </a:lnTo>
                  <a:lnTo>
                    <a:pt x="54" y="4"/>
                  </a:lnTo>
                  <a:lnTo>
                    <a:pt x="34" y="0"/>
                  </a:lnTo>
                  <a:lnTo>
                    <a:pt x="8" y="0"/>
                  </a:lnTo>
                  <a:lnTo>
                    <a:pt x="0" y="10"/>
                  </a:lnTo>
                  <a:lnTo>
                    <a:pt x="2" y="22"/>
                  </a:lnTo>
                  <a:lnTo>
                    <a:pt x="4" y="20"/>
                  </a:lnTo>
                  <a:lnTo>
                    <a:pt x="4" y="28"/>
                  </a:lnTo>
                  <a:lnTo>
                    <a:pt x="12" y="16"/>
                  </a:lnTo>
                  <a:close/>
                  <a:moveTo>
                    <a:pt x="8" y="14"/>
                  </a:moveTo>
                  <a:lnTo>
                    <a:pt x="8" y="14"/>
                  </a:lnTo>
                  <a:lnTo>
                    <a:pt x="8" y="14"/>
                  </a:lnTo>
                  <a:lnTo>
                    <a:pt x="8"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6" name="Freeform 126"/>
            <p:cNvSpPr>
              <a:spLocks noEditPoints="1"/>
            </p:cNvSpPr>
            <p:nvPr userDrawn="1"/>
          </p:nvSpPr>
          <p:spPr bwMode="black">
            <a:xfrm>
              <a:off x="6651625" y="2974975"/>
              <a:ext cx="617538" cy="441325"/>
            </a:xfrm>
            <a:custGeom>
              <a:avLst/>
              <a:gdLst>
                <a:gd name="T0" fmla="*/ 365 w 389"/>
                <a:gd name="T1" fmla="*/ 266 h 278"/>
                <a:gd name="T2" fmla="*/ 379 w 389"/>
                <a:gd name="T3" fmla="*/ 278 h 278"/>
                <a:gd name="T4" fmla="*/ 383 w 389"/>
                <a:gd name="T5" fmla="*/ 256 h 278"/>
                <a:gd name="T6" fmla="*/ 365 w 389"/>
                <a:gd name="T7" fmla="*/ 252 h 278"/>
                <a:gd name="T8" fmla="*/ 335 w 389"/>
                <a:gd name="T9" fmla="*/ 244 h 278"/>
                <a:gd name="T10" fmla="*/ 359 w 389"/>
                <a:gd name="T11" fmla="*/ 242 h 278"/>
                <a:gd name="T12" fmla="*/ 329 w 389"/>
                <a:gd name="T13" fmla="*/ 234 h 278"/>
                <a:gd name="T14" fmla="*/ 307 w 389"/>
                <a:gd name="T15" fmla="*/ 228 h 278"/>
                <a:gd name="T16" fmla="*/ 297 w 389"/>
                <a:gd name="T17" fmla="*/ 224 h 278"/>
                <a:gd name="T18" fmla="*/ 291 w 389"/>
                <a:gd name="T19" fmla="*/ 228 h 278"/>
                <a:gd name="T20" fmla="*/ 261 w 389"/>
                <a:gd name="T21" fmla="*/ 232 h 278"/>
                <a:gd name="T22" fmla="*/ 235 w 389"/>
                <a:gd name="T23" fmla="*/ 220 h 278"/>
                <a:gd name="T24" fmla="*/ 221 w 389"/>
                <a:gd name="T25" fmla="*/ 218 h 278"/>
                <a:gd name="T26" fmla="*/ 205 w 389"/>
                <a:gd name="T27" fmla="*/ 218 h 278"/>
                <a:gd name="T28" fmla="*/ 209 w 389"/>
                <a:gd name="T29" fmla="*/ 162 h 278"/>
                <a:gd name="T30" fmla="*/ 221 w 389"/>
                <a:gd name="T31" fmla="*/ 152 h 278"/>
                <a:gd name="T32" fmla="*/ 205 w 389"/>
                <a:gd name="T33" fmla="*/ 130 h 278"/>
                <a:gd name="T34" fmla="*/ 194 w 389"/>
                <a:gd name="T35" fmla="*/ 134 h 278"/>
                <a:gd name="T36" fmla="*/ 182 w 389"/>
                <a:gd name="T37" fmla="*/ 140 h 278"/>
                <a:gd name="T38" fmla="*/ 162 w 389"/>
                <a:gd name="T39" fmla="*/ 120 h 278"/>
                <a:gd name="T40" fmla="*/ 166 w 389"/>
                <a:gd name="T41" fmla="*/ 110 h 278"/>
                <a:gd name="T42" fmla="*/ 168 w 389"/>
                <a:gd name="T43" fmla="*/ 108 h 278"/>
                <a:gd name="T44" fmla="*/ 158 w 389"/>
                <a:gd name="T45" fmla="*/ 94 h 278"/>
                <a:gd name="T46" fmla="*/ 154 w 389"/>
                <a:gd name="T47" fmla="*/ 86 h 278"/>
                <a:gd name="T48" fmla="*/ 142 w 389"/>
                <a:gd name="T49" fmla="*/ 76 h 278"/>
                <a:gd name="T50" fmla="*/ 132 w 389"/>
                <a:gd name="T51" fmla="*/ 78 h 278"/>
                <a:gd name="T52" fmla="*/ 130 w 389"/>
                <a:gd name="T53" fmla="*/ 66 h 278"/>
                <a:gd name="T54" fmla="*/ 114 w 389"/>
                <a:gd name="T55" fmla="*/ 62 h 278"/>
                <a:gd name="T56" fmla="*/ 108 w 389"/>
                <a:gd name="T57" fmla="*/ 64 h 278"/>
                <a:gd name="T58" fmla="*/ 64 w 389"/>
                <a:gd name="T59" fmla="*/ 28 h 278"/>
                <a:gd name="T60" fmla="*/ 26 w 389"/>
                <a:gd name="T61" fmla="*/ 6 h 278"/>
                <a:gd name="T62" fmla="*/ 0 w 389"/>
                <a:gd name="T63" fmla="*/ 0 h 278"/>
                <a:gd name="T64" fmla="*/ 8 w 389"/>
                <a:gd name="T65" fmla="*/ 20 h 278"/>
                <a:gd name="T66" fmla="*/ 38 w 389"/>
                <a:gd name="T67" fmla="*/ 44 h 278"/>
                <a:gd name="T68" fmla="*/ 50 w 389"/>
                <a:gd name="T69" fmla="*/ 66 h 278"/>
                <a:gd name="T70" fmla="*/ 68 w 389"/>
                <a:gd name="T71" fmla="*/ 76 h 278"/>
                <a:gd name="T72" fmla="*/ 88 w 389"/>
                <a:gd name="T73" fmla="*/ 108 h 278"/>
                <a:gd name="T74" fmla="*/ 110 w 389"/>
                <a:gd name="T75" fmla="*/ 152 h 278"/>
                <a:gd name="T76" fmla="*/ 140 w 389"/>
                <a:gd name="T77" fmla="*/ 186 h 278"/>
                <a:gd name="T78" fmla="*/ 184 w 389"/>
                <a:gd name="T79" fmla="*/ 222 h 278"/>
                <a:gd name="T80" fmla="*/ 190 w 389"/>
                <a:gd name="T81" fmla="*/ 218 h 278"/>
                <a:gd name="T82" fmla="*/ 203 w 389"/>
                <a:gd name="T83" fmla="*/ 220 h 278"/>
                <a:gd name="T84" fmla="*/ 188 w 389"/>
                <a:gd name="T85" fmla="*/ 228 h 278"/>
                <a:gd name="T86" fmla="*/ 211 w 389"/>
                <a:gd name="T87" fmla="*/ 240 h 278"/>
                <a:gd name="T88" fmla="*/ 223 w 389"/>
                <a:gd name="T89" fmla="*/ 250 h 278"/>
                <a:gd name="T90" fmla="*/ 257 w 389"/>
                <a:gd name="T91" fmla="*/ 254 h 278"/>
                <a:gd name="T92" fmla="*/ 295 w 389"/>
                <a:gd name="T93" fmla="*/ 264 h 278"/>
                <a:gd name="T94" fmla="*/ 319 w 389"/>
                <a:gd name="T95" fmla="*/ 266 h 278"/>
                <a:gd name="T96" fmla="*/ 339 w 389"/>
                <a:gd name="T97" fmla="*/ 266 h 278"/>
                <a:gd name="T98" fmla="*/ 367 w 389"/>
                <a:gd name="T99" fmla="*/ 272 h 278"/>
                <a:gd name="T100" fmla="*/ 201 w 389"/>
                <a:gd name="T101" fmla="*/ 150 h 278"/>
                <a:gd name="T102" fmla="*/ 199 w 389"/>
                <a:gd name="T103" fmla="*/ 150 h 278"/>
                <a:gd name="T104" fmla="*/ 188 w 389"/>
                <a:gd name="T105" fmla="*/ 14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78">
                  <a:moveTo>
                    <a:pt x="367" y="272"/>
                  </a:moveTo>
                  <a:lnTo>
                    <a:pt x="365" y="266"/>
                  </a:lnTo>
                  <a:lnTo>
                    <a:pt x="371" y="266"/>
                  </a:lnTo>
                  <a:lnTo>
                    <a:pt x="379" y="278"/>
                  </a:lnTo>
                  <a:lnTo>
                    <a:pt x="389" y="262"/>
                  </a:lnTo>
                  <a:lnTo>
                    <a:pt x="383" y="256"/>
                  </a:lnTo>
                  <a:lnTo>
                    <a:pt x="365" y="256"/>
                  </a:lnTo>
                  <a:lnTo>
                    <a:pt x="365" y="252"/>
                  </a:lnTo>
                  <a:lnTo>
                    <a:pt x="337" y="248"/>
                  </a:lnTo>
                  <a:lnTo>
                    <a:pt x="335" y="244"/>
                  </a:lnTo>
                  <a:lnTo>
                    <a:pt x="345" y="244"/>
                  </a:lnTo>
                  <a:lnTo>
                    <a:pt x="359" y="242"/>
                  </a:lnTo>
                  <a:lnTo>
                    <a:pt x="355" y="234"/>
                  </a:lnTo>
                  <a:lnTo>
                    <a:pt x="329" y="234"/>
                  </a:lnTo>
                  <a:lnTo>
                    <a:pt x="329" y="234"/>
                  </a:lnTo>
                  <a:lnTo>
                    <a:pt x="307" y="228"/>
                  </a:lnTo>
                  <a:lnTo>
                    <a:pt x="303" y="230"/>
                  </a:lnTo>
                  <a:lnTo>
                    <a:pt x="297" y="224"/>
                  </a:lnTo>
                  <a:lnTo>
                    <a:pt x="295" y="224"/>
                  </a:lnTo>
                  <a:lnTo>
                    <a:pt x="291" y="228"/>
                  </a:lnTo>
                  <a:lnTo>
                    <a:pt x="285" y="234"/>
                  </a:lnTo>
                  <a:lnTo>
                    <a:pt x="261" y="232"/>
                  </a:lnTo>
                  <a:lnTo>
                    <a:pt x="249" y="222"/>
                  </a:lnTo>
                  <a:lnTo>
                    <a:pt x="235" y="220"/>
                  </a:lnTo>
                  <a:lnTo>
                    <a:pt x="233" y="214"/>
                  </a:lnTo>
                  <a:lnTo>
                    <a:pt x="221" y="218"/>
                  </a:lnTo>
                  <a:lnTo>
                    <a:pt x="209" y="216"/>
                  </a:lnTo>
                  <a:lnTo>
                    <a:pt x="205" y="218"/>
                  </a:lnTo>
                  <a:lnTo>
                    <a:pt x="209" y="162"/>
                  </a:lnTo>
                  <a:lnTo>
                    <a:pt x="209" y="162"/>
                  </a:lnTo>
                  <a:lnTo>
                    <a:pt x="221" y="168"/>
                  </a:lnTo>
                  <a:lnTo>
                    <a:pt x="221" y="152"/>
                  </a:lnTo>
                  <a:lnTo>
                    <a:pt x="213" y="150"/>
                  </a:lnTo>
                  <a:lnTo>
                    <a:pt x="205" y="130"/>
                  </a:lnTo>
                  <a:lnTo>
                    <a:pt x="199" y="136"/>
                  </a:lnTo>
                  <a:lnTo>
                    <a:pt x="194" y="134"/>
                  </a:lnTo>
                  <a:lnTo>
                    <a:pt x="188" y="144"/>
                  </a:lnTo>
                  <a:lnTo>
                    <a:pt x="182" y="140"/>
                  </a:lnTo>
                  <a:lnTo>
                    <a:pt x="178" y="126"/>
                  </a:lnTo>
                  <a:lnTo>
                    <a:pt x="162" y="120"/>
                  </a:lnTo>
                  <a:lnTo>
                    <a:pt x="162" y="120"/>
                  </a:lnTo>
                  <a:lnTo>
                    <a:pt x="166" y="110"/>
                  </a:lnTo>
                  <a:lnTo>
                    <a:pt x="164" y="110"/>
                  </a:lnTo>
                  <a:lnTo>
                    <a:pt x="168" y="108"/>
                  </a:lnTo>
                  <a:lnTo>
                    <a:pt x="164" y="100"/>
                  </a:lnTo>
                  <a:lnTo>
                    <a:pt x="158" y="94"/>
                  </a:lnTo>
                  <a:lnTo>
                    <a:pt x="154" y="98"/>
                  </a:lnTo>
                  <a:lnTo>
                    <a:pt x="154" y="86"/>
                  </a:lnTo>
                  <a:lnTo>
                    <a:pt x="144" y="86"/>
                  </a:lnTo>
                  <a:lnTo>
                    <a:pt x="142" y="76"/>
                  </a:lnTo>
                  <a:lnTo>
                    <a:pt x="132" y="74"/>
                  </a:lnTo>
                  <a:lnTo>
                    <a:pt x="132" y="78"/>
                  </a:lnTo>
                  <a:lnTo>
                    <a:pt x="128" y="76"/>
                  </a:lnTo>
                  <a:lnTo>
                    <a:pt x="130" y="66"/>
                  </a:lnTo>
                  <a:lnTo>
                    <a:pt x="118" y="66"/>
                  </a:lnTo>
                  <a:lnTo>
                    <a:pt x="114" y="62"/>
                  </a:lnTo>
                  <a:lnTo>
                    <a:pt x="110" y="66"/>
                  </a:lnTo>
                  <a:lnTo>
                    <a:pt x="108" y="64"/>
                  </a:lnTo>
                  <a:lnTo>
                    <a:pt x="84" y="42"/>
                  </a:lnTo>
                  <a:lnTo>
                    <a:pt x="64" y="28"/>
                  </a:lnTo>
                  <a:lnTo>
                    <a:pt x="50" y="8"/>
                  </a:lnTo>
                  <a:lnTo>
                    <a:pt x="26" y="6"/>
                  </a:lnTo>
                  <a:lnTo>
                    <a:pt x="14" y="0"/>
                  </a:lnTo>
                  <a:lnTo>
                    <a:pt x="0" y="0"/>
                  </a:lnTo>
                  <a:lnTo>
                    <a:pt x="2" y="4"/>
                  </a:lnTo>
                  <a:lnTo>
                    <a:pt x="8" y="20"/>
                  </a:lnTo>
                  <a:lnTo>
                    <a:pt x="30" y="40"/>
                  </a:lnTo>
                  <a:lnTo>
                    <a:pt x="38" y="44"/>
                  </a:lnTo>
                  <a:lnTo>
                    <a:pt x="46" y="54"/>
                  </a:lnTo>
                  <a:lnTo>
                    <a:pt x="50" y="66"/>
                  </a:lnTo>
                  <a:lnTo>
                    <a:pt x="64" y="72"/>
                  </a:lnTo>
                  <a:lnTo>
                    <a:pt x="68" y="76"/>
                  </a:lnTo>
                  <a:lnTo>
                    <a:pt x="78" y="104"/>
                  </a:lnTo>
                  <a:lnTo>
                    <a:pt x="88" y="108"/>
                  </a:lnTo>
                  <a:lnTo>
                    <a:pt x="96" y="120"/>
                  </a:lnTo>
                  <a:lnTo>
                    <a:pt x="110" y="152"/>
                  </a:lnTo>
                  <a:lnTo>
                    <a:pt x="134" y="176"/>
                  </a:lnTo>
                  <a:lnTo>
                    <a:pt x="140" y="186"/>
                  </a:lnTo>
                  <a:lnTo>
                    <a:pt x="164" y="202"/>
                  </a:lnTo>
                  <a:lnTo>
                    <a:pt x="184" y="222"/>
                  </a:lnTo>
                  <a:lnTo>
                    <a:pt x="184" y="214"/>
                  </a:lnTo>
                  <a:lnTo>
                    <a:pt x="190" y="218"/>
                  </a:lnTo>
                  <a:lnTo>
                    <a:pt x="194" y="214"/>
                  </a:lnTo>
                  <a:lnTo>
                    <a:pt x="203" y="220"/>
                  </a:lnTo>
                  <a:lnTo>
                    <a:pt x="197" y="228"/>
                  </a:lnTo>
                  <a:lnTo>
                    <a:pt x="188" y="228"/>
                  </a:lnTo>
                  <a:lnTo>
                    <a:pt x="192" y="236"/>
                  </a:lnTo>
                  <a:lnTo>
                    <a:pt x="211" y="240"/>
                  </a:lnTo>
                  <a:lnTo>
                    <a:pt x="209" y="242"/>
                  </a:lnTo>
                  <a:lnTo>
                    <a:pt x="223" y="250"/>
                  </a:lnTo>
                  <a:lnTo>
                    <a:pt x="251" y="256"/>
                  </a:lnTo>
                  <a:lnTo>
                    <a:pt x="257" y="254"/>
                  </a:lnTo>
                  <a:lnTo>
                    <a:pt x="273" y="254"/>
                  </a:lnTo>
                  <a:lnTo>
                    <a:pt x="295" y="264"/>
                  </a:lnTo>
                  <a:lnTo>
                    <a:pt x="311" y="266"/>
                  </a:lnTo>
                  <a:lnTo>
                    <a:pt x="319" y="266"/>
                  </a:lnTo>
                  <a:lnTo>
                    <a:pt x="331" y="268"/>
                  </a:lnTo>
                  <a:lnTo>
                    <a:pt x="339" y="266"/>
                  </a:lnTo>
                  <a:lnTo>
                    <a:pt x="369" y="276"/>
                  </a:lnTo>
                  <a:lnTo>
                    <a:pt x="367" y="272"/>
                  </a:lnTo>
                  <a:close/>
                  <a:moveTo>
                    <a:pt x="188" y="146"/>
                  </a:moveTo>
                  <a:lnTo>
                    <a:pt x="201" y="150"/>
                  </a:lnTo>
                  <a:lnTo>
                    <a:pt x="203" y="154"/>
                  </a:lnTo>
                  <a:lnTo>
                    <a:pt x="199" y="150"/>
                  </a:lnTo>
                  <a:lnTo>
                    <a:pt x="188" y="150"/>
                  </a:lnTo>
                  <a:lnTo>
                    <a:pt x="188"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7" name="Freeform 127"/>
            <p:cNvSpPr>
              <a:spLocks/>
            </p:cNvSpPr>
            <p:nvPr userDrawn="1"/>
          </p:nvSpPr>
          <p:spPr bwMode="black">
            <a:xfrm>
              <a:off x="7021513" y="3216275"/>
              <a:ext cx="28575" cy="25400"/>
            </a:xfrm>
            <a:custGeom>
              <a:avLst/>
              <a:gdLst>
                <a:gd name="T0" fmla="*/ 18 w 18"/>
                <a:gd name="T1" fmla="*/ 6 h 16"/>
                <a:gd name="T2" fmla="*/ 4 w 18"/>
                <a:gd name="T3" fmla="*/ 0 h 16"/>
                <a:gd name="T4" fmla="*/ 0 w 18"/>
                <a:gd name="T5" fmla="*/ 14 h 16"/>
                <a:gd name="T6" fmla="*/ 14 w 18"/>
                <a:gd name="T7" fmla="*/ 16 h 16"/>
                <a:gd name="T8" fmla="*/ 18 w 18"/>
                <a:gd name="T9" fmla="*/ 6 h 16"/>
              </a:gdLst>
              <a:ahLst/>
              <a:cxnLst>
                <a:cxn ang="0">
                  <a:pos x="T0" y="T1"/>
                </a:cxn>
                <a:cxn ang="0">
                  <a:pos x="T2" y="T3"/>
                </a:cxn>
                <a:cxn ang="0">
                  <a:pos x="T4" y="T5"/>
                </a:cxn>
                <a:cxn ang="0">
                  <a:pos x="T6" y="T7"/>
                </a:cxn>
                <a:cxn ang="0">
                  <a:pos x="T8" y="T9"/>
                </a:cxn>
              </a:cxnLst>
              <a:rect l="0" t="0" r="r" b="b"/>
              <a:pathLst>
                <a:path w="18" h="16">
                  <a:moveTo>
                    <a:pt x="18" y="6"/>
                  </a:moveTo>
                  <a:lnTo>
                    <a:pt x="4" y="0"/>
                  </a:lnTo>
                  <a:lnTo>
                    <a:pt x="0" y="14"/>
                  </a:lnTo>
                  <a:lnTo>
                    <a:pt x="14" y="16"/>
                  </a:lnTo>
                  <a:lnTo>
                    <a:pt x="18"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8" name="Freeform 128"/>
            <p:cNvSpPr>
              <a:spLocks/>
            </p:cNvSpPr>
            <p:nvPr userDrawn="1"/>
          </p:nvSpPr>
          <p:spPr bwMode="black">
            <a:xfrm>
              <a:off x="6924675" y="3146425"/>
              <a:ext cx="15875" cy="19050"/>
            </a:xfrm>
            <a:custGeom>
              <a:avLst/>
              <a:gdLst>
                <a:gd name="T0" fmla="*/ 8 w 10"/>
                <a:gd name="T1" fmla="*/ 0 h 12"/>
                <a:gd name="T2" fmla="*/ 0 w 10"/>
                <a:gd name="T3" fmla="*/ 10 h 12"/>
                <a:gd name="T4" fmla="*/ 4 w 10"/>
                <a:gd name="T5" fmla="*/ 12 h 12"/>
                <a:gd name="T6" fmla="*/ 10 w 10"/>
                <a:gd name="T7" fmla="*/ 12 h 12"/>
                <a:gd name="T8" fmla="*/ 8 w 10"/>
                <a:gd name="T9" fmla="*/ 0 h 12"/>
              </a:gdLst>
              <a:ahLst/>
              <a:cxnLst>
                <a:cxn ang="0">
                  <a:pos x="T0" y="T1"/>
                </a:cxn>
                <a:cxn ang="0">
                  <a:pos x="T2" y="T3"/>
                </a:cxn>
                <a:cxn ang="0">
                  <a:pos x="T4" y="T5"/>
                </a:cxn>
                <a:cxn ang="0">
                  <a:pos x="T6" y="T7"/>
                </a:cxn>
                <a:cxn ang="0">
                  <a:pos x="T8" y="T9"/>
                </a:cxn>
              </a:cxnLst>
              <a:rect l="0" t="0" r="r" b="b"/>
              <a:pathLst>
                <a:path w="10" h="12">
                  <a:moveTo>
                    <a:pt x="8" y="0"/>
                  </a:moveTo>
                  <a:lnTo>
                    <a:pt x="0" y="10"/>
                  </a:lnTo>
                  <a:lnTo>
                    <a:pt x="4" y="12"/>
                  </a:lnTo>
                  <a:lnTo>
                    <a:pt x="10" y="1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9" name="Freeform 129"/>
            <p:cNvSpPr>
              <a:spLocks/>
            </p:cNvSpPr>
            <p:nvPr userDrawn="1"/>
          </p:nvSpPr>
          <p:spPr bwMode="black">
            <a:xfrm>
              <a:off x="7707313" y="1784350"/>
              <a:ext cx="361950" cy="295275"/>
            </a:xfrm>
            <a:custGeom>
              <a:avLst/>
              <a:gdLst>
                <a:gd name="T0" fmla="*/ 128 w 228"/>
                <a:gd name="T1" fmla="*/ 96 h 186"/>
                <a:gd name="T2" fmla="*/ 116 w 228"/>
                <a:gd name="T3" fmla="*/ 112 h 186"/>
                <a:gd name="T4" fmla="*/ 106 w 228"/>
                <a:gd name="T5" fmla="*/ 124 h 186"/>
                <a:gd name="T6" fmla="*/ 96 w 228"/>
                <a:gd name="T7" fmla="*/ 132 h 186"/>
                <a:gd name="T8" fmla="*/ 76 w 228"/>
                <a:gd name="T9" fmla="*/ 132 h 186"/>
                <a:gd name="T10" fmla="*/ 54 w 228"/>
                <a:gd name="T11" fmla="*/ 132 h 186"/>
                <a:gd name="T12" fmla="*/ 38 w 228"/>
                <a:gd name="T13" fmla="*/ 138 h 186"/>
                <a:gd name="T14" fmla="*/ 26 w 228"/>
                <a:gd name="T15" fmla="*/ 148 h 186"/>
                <a:gd name="T16" fmla="*/ 14 w 228"/>
                <a:gd name="T17" fmla="*/ 160 h 186"/>
                <a:gd name="T18" fmla="*/ 0 w 228"/>
                <a:gd name="T19" fmla="*/ 168 h 186"/>
                <a:gd name="T20" fmla="*/ 6 w 228"/>
                <a:gd name="T21" fmla="*/ 168 h 186"/>
                <a:gd name="T22" fmla="*/ 16 w 228"/>
                <a:gd name="T23" fmla="*/ 172 h 186"/>
                <a:gd name="T24" fmla="*/ 36 w 228"/>
                <a:gd name="T25" fmla="*/ 168 h 186"/>
                <a:gd name="T26" fmla="*/ 52 w 228"/>
                <a:gd name="T27" fmla="*/ 162 h 186"/>
                <a:gd name="T28" fmla="*/ 68 w 228"/>
                <a:gd name="T29" fmla="*/ 160 h 186"/>
                <a:gd name="T30" fmla="*/ 74 w 228"/>
                <a:gd name="T31" fmla="*/ 154 h 186"/>
                <a:gd name="T32" fmla="*/ 92 w 228"/>
                <a:gd name="T33" fmla="*/ 160 h 186"/>
                <a:gd name="T34" fmla="*/ 90 w 228"/>
                <a:gd name="T35" fmla="*/ 170 h 186"/>
                <a:gd name="T36" fmla="*/ 90 w 228"/>
                <a:gd name="T37" fmla="*/ 176 h 186"/>
                <a:gd name="T38" fmla="*/ 102 w 228"/>
                <a:gd name="T39" fmla="*/ 186 h 186"/>
                <a:gd name="T40" fmla="*/ 120 w 228"/>
                <a:gd name="T41" fmla="*/ 166 h 186"/>
                <a:gd name="T42" fmla="*/ 130 w 228"/>
                <a:gd name="T43" fmla="*/ 166 h 186"/>
                <a:gd name="T44" fmla="*/ 120 w 228"/>
                <a:gd name="T45" fmla="*/ 152 h 186"/>
                <a:gd name="T46" fmla="*/ 122 w 228"/>
                <a:gd name="T47" fmla="*/ 150 h 186"/>
                <a:gd name="T48" fmla="*/ 142 w 228"/>
                <a:gd name="T49" fmla="*/ 162 h 186"/>
                <a:gd name="T50" fmla="*/ 156 w 228"/>
                <a:gd name="T51" fmla="*/ 154 h 186"/>
                <a:gd name="T52" fmla="*/ 162 w 228"/>
                <a:gd name="T53" fmla="*/ 154 h 186"/>
                <a:gd name="T54" fmla="*/ 166 w 228"/>
                <a:gd name="T55" fmla="*/ 158 h 186"/>
                <a:gd name="T56" fmla="*/ 182 w 228"/>
                <a:gd name="T57" fmla="*/ 144 h 186"/>
                <a:gd name="T58" fmla="*/ 182 w 228"/>
                <a:gd name="T59" fmla="*/ 154 h 186"/>
                <a:gd name="T60" fmla="*/ 204 w 228"/>
                <a:gd name="T61" fmla="*/ 136 h 186"/>
                <a:gd name="T62" fmla="*/ 200 w 228"/>
                <a:gd name="T63" fmla="*/ 122 h 186"/>
                <a:gd name="T64" fmla="*/ 208 w 228"/>
                <a:gd name="T65" fmla="*/ 102 h 186"/>
                <a:gd name="T66" fmla="*/ 206 w 228"/>
                <a:gd name="T67" fmla="*/ 88 h 186"/>
                <a:gd name="T68" fmla="*/ 212 w 228"/>
                <a:gd name="T69" fmla="*/ 74 h 186"/>
                <a:gd name="T70" fmla="*/ 218 w 228"/>
                <a:gd name="T71" fmla="*/ 72 h 186"/>
                <a:gd name="T72" fmla="*/ 218 w 228"/>
                <a:gd name="T73" fmla="*/ 68 h 186"/>
                <a:gd name="T74" fmla="*/ 228 w 228"/>
                <a:gd name="T75" fmla="*/ 46 h 186"/>
                <a:gd name="T76" fmla="*/ 218 w 228"/>
                <a:gd name="T77" fmla="*/ 22 h 186"/>
                <a:gd name="T78" fmla="*/ 216 w 228"/>
                <a:gd name="T79" fmla="*/ 6 h 186"/>
                <a:gd name="T80" fmla="*/ 202 w 228"/>
                <a:gd name="T81" fmla="*/ 0 h 186"/>
                <a:gd name="T82" fmla="*/ 204 w 228"/>
                <a:gd name="T83" fmla="*/ 8 h 186"/>
                <a:gd name="T84" fmla="*/ 200 w 228"/>
                <a:gd name="T85" fmla="*/ 6 h 186"/>
                <a:gd name="T86" fmla="*/ 188 w 228"/>
                <a:gd name="T87" fmla="*/ 18 h 186"/>
                <a:gd name="T88" fmla="*/ 182 w 228"/>
                <a:gd name="T89" fmla="*/ 34 h 186"/>
                <a:gd name="T90" fmla="*/ 184 w 228"/>
                <a:gd name="T91" fmla="*/ 42 h 186"/>
                <a:gd name="T92" fmla="*/ 182 w 228"/>
                <a:gd name="T93" fmla="*/ 58 h 186"/>
                <a:gd name="T94" fmla="*/ 174 w 228"/>
                <a:gd name="T95" fmla="*/ 72 h 186"/>
                <a:gd name="T96" fmla="*/ 164 w 228"/>
                <a:gd name="T97" fmla="*/ 86 h 186"/>
                <a:gd name="T98" fmla="*/ 152 w 228"/>
                <a:gd name="T99" fmla="*/ 94 h 186"/>
                <a:gd name="T100" fmla="*/ 154 w 228"/>
                <a:gd name="T101" fmla="*/ 82 h 186"/>
                <a:gd name="T102" fmla="*/ 150 w 228"/>
                <a:gd name="T103" fmla="*/ 80 h 186"/>
                <a:gd name="T104" fmla="*/ 144 w 228"/>
                <a:gd name="T105" fmla="*/ 94 h 186"/>
                <a:gd name="T106" fmla="*/ 150 w 228"/>
                <a:gd name="T107" fmla="*/ 94 h 186"/>
                <a:gd name="T108" fmla="*/ 148 w 228"/>
                <a:gd name="T109" fmla="*/ 96 h 186"/>
                <a:gd name="T110" fmla="*/ 130 w 228"/>
                <a:gd name="T111" fmla="*/ 104 h 186"/>
                <a:gd name="T112" fmla="*/ 130 w 228"/>
                <a:gd name="T113" fmla="*/ 104 h 186"/>
                <a:gd name="T114" fmla="*/ 132 w 228"/>
                <a:gd name="T115" fmla="*/ 98 h 186"/>
                <a:gd name="T116" fmla="*/ 128 w 228"/>
                <a:gd name="T117" fmla="*/ 9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186">
                  <a:moveTo>
                    <a:pt x="128" y="96"/>
                  </a:moveTo>
                  <a:lnTo>
                    <a:pt x="116" y="112"/>
                  </a:lnTo>
                  <a:lnTo>
                    <a:pt x="106" y="124"/>
                  </a:lnTo>
                  <a:lnTo>
                    <a:pt x="96" y="132"/>
                  </a:lnTo>
                  <a:lnTo>
                    <a:pt x="76" y="132"/>
                  </a:lnTo>
                  <a:lnTo>
                    <a:pt x="54" y="132"/>
                  </a:lnTo>
                  <a:lnTo>
                    <a:pt x="38" y="138"/>
                  </a:lnTo>
                  <a:lnTo>
                    <a:pt x="26" y="148"/>
                  </a:lnTo>
                  <a:lnTo>
                    <a:pt x="14" y="160"/>
                  </a:lnTo>
                  <a:lnTo>
                    <a:pt x="0" y="168"/>
                  </a:lnTo>
                  <a:lnTo>
                    <a:pt x="6" y="168"/>
                  </a:lnTo>
                  <a:lnTo>
                    <a:pt x="16" y="172"/>
                  </a:lnTo>
                  <a:lnTo>
                    <a:pt x="36" y="168"/>
                  </a:lnTo>
                  <a:lnTo>
                    <a:pt x="52" y="162"/>
                  </a:lnTo>
                  <a:lnTo>
                    <a:pt x="68" y="160"/>
                  </a:lnTo>
                  <a:lnTo>
                    <a:pt x="74" y="154"/>
                  </a:lnTo>
                  <a:lnTo>
                    <a:pt x="92" y="160"/>
                  </a:lnTo>
                  <a:lnTo>
                    <a:pt x="90" y="170"/>
                  </a:lnTo>
                  <a:lnTo>
                    <a:pt x="90" y="176"/>
                  </a:lnTo>
                  <a:lnTo>
                    <a:pt x="102" y="186"/>
                  </a:lnTo>
                  <a:lnTo>
                    <a:pt x="120" y="166"/>
                  </a:lnTo>
                  <a:lnTo>
                    <a:pt x="130" y="166"/>
                  </a:lnTo>
                  <a:lnTo>
                    <a:pt x="120" y="152"/>
                  </a:lnTo>
                  <a:lnTo>
                    <a:pt x="122" y="150"/>
                  </a:lnTo>
                  <a:lnTo>
                    <a:pt x="142" y="162"/>
                  </a:lnTo>
                  <a:lnTo>
                    <a:pt x="156" y="154"/>
                  </a:lnTo>
                  <a:lnTo>
                    <a:pt x="162" y="154"/>
                  </a:lnTo>
                  <a:lnTo>
                    <a:pt x="166" y="158"/>
                  </a:lnTo>
                  <a:lnTo>
                    <a:pt x="182" y="144"/>
                  </a:lnTo>
                  <a:lnTo>
                    <a:pt x="182" y="154"/>
                  </a:lnTo>
                  <a:lnTo>
                    <a:pt x="204" y="136"/>
                  </a:lnTo>
                  <a:lnTo>
                    <a:pt x="200" y="122"/>
                  </a:lnTo>
                  <a:lnTo>
                    <a:pt x="208" y="102"/>
                  </a:lnTo>
                  <a:lnTo>
                    <a:pt x="206" y="88"/>
                  </a:lnTo>
                  <a:lnTo>
                    <a:pt x="212" y="74"/>
                  </a:lnTo>
                  <a:lnTo>
                    <a:pt x="218" y="72"/>
                  </a:lnTo>
                  <a:lnTo>
                    <a:pt x="218" y="68"/>
                  </a:lnTo>
                  <a:lnTo>
                    <a:pt x="228" y="46"/>
                  </a:lnTo>
                  <a:lnTo>
                    <a:pt x="218" y="22"/>
                  </a:lnTo>
                  <a:lnTo>
                    <a:pt x="216" y="6"/>
                  </a:lnTo>
                  <a:lnTo>
                    <a:pt x="202" y="0"/>
                  </a:lnTo>
                  <a:lnTo>
                    <a:pt x="204" y="8"/>
                  </a:lnTo>
                  <a:lnTo>
                    <a:pt x="200" y="6"/>
                  </a:lnTo>
                  <a:lnTo>
                    <a:pt x="188" y="18"/>
                  </a:lnTo>
                  <a:lnTo>
                    <a:pt x="182" y="34"/>
                  </a:lnTo>
                  <a:lnTo>
                    <a:pt x="184" y="42"/>
                  </a:lnTo>
                  <a:lnTo>
                    <a:pt x="182" y="58"/>
                  </a:lnTo>
                  <a:lnTo>
                    <a:pt x="174" y="72"/>
                  </a:lnTo>
                  <a:lnTo>
                    <a:pt x="164" y="86"/>
                  </a:lnTo>
                  <a:lnTo>
                    <a:pt x="152" y="94"/>
                  </a:lnTo>
                  <a:lnTo>
                    <a:pt x="154" y="82"/>
                  </a:lnTo>
                  <a:lnTo>
                    <a:pt x="150" y="80"/>
                  </a:lnTo>
                  <a:lnTo>
                    <a:pt x="144" y="94"/>
                  </a:lnTo>
                  <a:lnTo>
                    <a:pt x="150" y="94"/>
                  </a:lnTo>
                  <a:lnTo>
                    <a:pt x="148" y="96"/>
                  </a:lnTo>
                  <a:lnTo>
                    <a:pt x="130" y="104"/>
                  </a:lnTo>
                  <a:lnTo>
                    <a:pt x="130" y="104"/>
                  </a:lnTo>
                  <a:lnTo>
                    <a:pt x="132" y="98"/>
                  </a:lnTo>
                  <a:lnTo>
                    <a:pt x="128" y="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0" name="Freeform 130"/>
            <p:cNvSpPr>
              <a:spLocks/>
            </p:cNvSpPr>
            <p:nvPr userDrawn="1"/>
          </p:nvSpPr>
          <p:spPr bwMode="black">
            <a:xfrm>
              <a:off x="2065338" y="0"/>
              <a:ext cx="1001713" cy="965200"/>
            </a:xfrm>
            <a:custGeom>
              <a:avLst/>
              <a:gdLst>
                <a:gd name="T0" fmla="*/ 0 w 631"/>
                <a:gd name="T1" fmla="*/ 0 h 608"/>
                <a:gd name="T2" fmla="*/ 14 w 631"/>
                <a:gd name="T3" fmla="*/ 40 h 608"/>
                <a:gd name="T4" fmla="*/ 20 w 631"/>
                <a:gd name="T5" fmla="*/ 74 h 608"/>
                <a:gd name="T6" fmla="*/ 30 w 631"/>
                <a:gd name="T7" fmla="*/ 106 h 608"/>
                <a:gd name="T8" fmla="*/ 38 w 631"/>
                <a:gd name="T9" fmla="*/ 142 h 608"/>
                <a:gd name="T10" fmla="*/ 66 w 631"/>
                <a:gd name="T11" fmla="*/ 132 h 608"/>
                <a:gd name="T12" fmla="*/ 86 w 631"/>
                <a:gd name="T13" fmla="*/ 162 h 608"/>
                <a:gd name="T14" fmla="*/ 92 w 631"/>
                <a:gd name="T15" fmla="*/ 190 h 608"/>
                <a:gd name="T16" fmla="*/ 56 w 631"/>
                <a:gd name="T17" fmla="*/ 174 h 608"/>
                <a:gd name="T18" fmla="*/ 54 w 631"/>
                <a:gd name="T19" fmla="*/ 188 h 608"/>
                <a:gd name="T20" fmla="*/ 80 w 631"/>
                <a:gd name="T21" fmla="*/ 202 h 608"/>
                <a:gd name="T22" fmla="*/ 110 w 631"/>
                <a:gd name="T23" fmla="*/ 212 h 608"/>
                <a:gd name="T24" fmla="*/ 96 w 631"/>
                <a:gd name="T25" fmla="*/ 248 h 608"/>
                <a:gd name="T26" fmla="*/ 74 w 631"/>
                <a:gd name="T27" fmla="*/ 272 h 608"/>
                <a:gd name="T28" fmla="*/ 66 w 631"/>
                <a:gd name="T29" fmla="*/ 286 h 608"/>
                <a:gd name="T30" fmla="*/ 52 w 631"/>
                <a:gd name="T31" fmla="*/ 322 h 608"/>
                <a:gd name="T32" fmla="*/ 60 w 631"/>
                <a:gd name="T33" fmla="*/ 342 h 608"/>
                <a:gd name="T34" fmla="*/ 62 w 631"/>
                <a:gd name="T35" fmla="*/ 378 h 608"/>
                <a:gd name="T36" fmla="*/ 78 w 631"/>
                <a:gd name="T37" fmla="*/ 410 h 608"/>
                <a:gd name="T38" fmla="*/ 92 w 631"/>
                <a:gd name="T39" fmla="*/ 436 h 608"/>
                <a:gd name="T40" fmla="*/ 94 w 631"/>
                <a:gd name="T41" fmla="*/ 458 h 608"/>
                <a:gd name="T42" fmla="*/ 106 w 631"/>
                <a:gd name="T43" fmla="*/ 500 h 608"/>
                <a:gd name="T44" fmla="*/ 128 w 631"/>
                <a:gd name="T45" fmla="*/ 538 h 608"/>
                <a:gd name="T46" fmla="*/ 146 w 631"/>
                <a:gd name="T47" fmla="*/ 562 h 608"/>
                <a:gd name="T48" fmla="*/ 166 w 631"/>
                <a:gd name="T49" fmla="*/ 570 h 608"/>
                <a:gd name="T50" fmla="*/ 187 w 631"/>
                <a:gd name="T51" fmla="*/ 578 h 608"/>
                <a:gd name="T52" fmla="*/ 207 w 631"/>
                <a:gd name="T53" fmla="*/ 608 h 608"/>
                <a:gd name="T54" fmla="*/ 225 w 631"/>
                <a:gd name="T55" fmla="*/ 606 h 608"/>
                <a:gd name="T56" fmla="*/ 237 w 631"/>
                <a:gd name="T57" fmla="*/ 572 h 608"/>
                <a:gd name="T58" fmla="*/ 245 w 631"/>
                <a:gd name="T59" fmla="*/ 532 h 608"/>
                <a:gd name="T60" fmla="*/ 255 w 631"/>
                <a:gd name="T61" fmla="*/ 492 h 608"/>
                <a:gd name="T62" fmla="*/ 277 w 631"/>
                <a:gd name="T63" fmla="*/ 462 h 608"/>
                <a:gd name="T64" fmla="*/ 271 w 631"/>
                <a:gd name="T65" fmla="*/ 430 h 608"/>
                <a:gd name="T66" fmla="*/ 281 w 631"/>
                <a:gd name="T67" fmla="*/ 404 h 608"/>
                <a:gd name="T68" fmla="*/ 315 w 631"/>
                <a:gd name="T69" fmla="*/ 382 h 608"/>
                <a:gd name="T70" fmla="*/ 329 w 631"/>
                <a:gd name="T71" fmla="*/ 378 h 608"/>
                <a:gd name="T72" fmla="*/ 351 w 631"/>
                <a:gd name="T73" fmla="*/ 372 h 608"/>
                <a:gd name="T74" fmla="*/ 383 w 631"/>
                <a:gd name="T75" fmla="*/ 356 h 608"/>
                <a:gd name="T76" fmla="*/ 403 w 631"/>
                <a:gd name="T77" fmla="*/ 312 h 608"/>
                <a:gd name="T78" fmla="*/ 429 w 631"/>
                <a:gd name="T79" fmla="*/ 284 h 608"/>
                <a:gd name="T80" fmla="*/ 457 w 631"/>
                <a:gd name="T81" fmla="*/ 278 h 608"/>
                <a:gd name="T82" fmla="*/ 487 w 631"/>
                <a:gd name="T83" fmla="*/ 268 h 608"/>
                <a:gd name="T84" fmla="*/ 519 w 631"/>
                <a:gd name="T85" fmla="*/ 260 h 608"/>
                <a:gd name="T86" fmla="*/ 545 w 631"/>
                <a:gd name="T87" fmla="*/ 230 h 608"/>
                <a:gd name="T88" fmla="*/ 575 w 631"/>
                <a:gd name="T89" fmla="*/ 212 h 608"/>
                <a:gd name="T90" fmla="*/ 575 w 631"/>
                <a:gd name="T91" fmla="*/ 196 h 608"/>
                <a:gd name="T92" fmla="*/ 545 w 631"/>
                <a:gd name="T93" fmla="*/ 194 h 608"/>
                <a:gd name="T94" fmla="*/ 523 w 631"/>
                <a:gd name="T95" fmla="*/ 174 h 608"/>
                <a:gd name="T96" fmla="*/ 529 w 631"/>
                <a:gd name="T97" fmla="*/ 140 h 608"/>
                <a:gd name="T98" fmla="*/ 549 w 631"/>
                <a:gd name="T99" fmla="*/ 148 h 608"/>
                <a:gd name="T100" fmla="*/ 569 w 631"/>
                <a:gd name="T101" fmla="*/ 180 h 608"/>
                <a:gd name="T102" fmla="*/ 601 w 631"/>
                <a:gd name="T103" fmla="*/ 172 h 608"/>
                <a:gd name="T104" fmla="*/ 591 w 631"/>
                <a:gd name="T105" fmla="*/ 134 h 608"/>
                <a:gd name="T106" fmla="*/ 567 w 631"/>
                <a:gd name="T107" fmla="*/ 104 h 608"/>
                <a:gd name="T108" fmla="*/ 541 w 631"/>
                <a:gd name="T109" fmla="*/ 78 h 608"/>
                <a:gd name="T110" fmla="*/ 549 w 631"/>
                <a:gd name="T111" fmla="*/ 66 h 608"/>
                <a:gd name="T112" fmla="*/ 567 w 631"/>
                <a:gd name="T113" fmla="*/ 96 h 608"/>
                <a:gd name="T114" fmla="*/ 591 w 631"/>
                <a:gd name="T115" fmla="*/ 80 h 608"/>
                <a:gd name="T116" fmla="*/ 569 w 631"/>
                <a:gd name="T117" fmla="*/ 54 h 608"/>
                <a:gd name="T118" fmla="*/ 567 w 631"/>
                <a:gd name="T119" fmla="*/ 40 h 608"/>
                <a:gd name="T120" fmla="*/ 595 w 631"/>
                <a:gd name="T121" fmla="*/ 50 h 608"/>
                <a:gd name="T122" fmla="*/ 617 w 631"/>
                <a:gd name="T123" fmla="*/ 28 h 608"/>
                <a:gd name="T124" fmla="*/ 627 w 631"/>
                <a:gd name="T125" fmla="*/ 1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1" h="608">
                  <a:moveTo>
                    <a:pt x="631" y="0"/>
                  </a:moveTo>
                  <a:lnTo>
                    <a:pt x="0" y="0"/>
                  </a:lnTo>
                  <a:lnTo>
                    <a:pt x="8" y="18"/>
                  </a:lnTo>
                  <a:lnTo>
                    <a:pt x="14" y="40"/>
                  </a:lnTo>
                  <a:lnTo>
                    <a:pt x="20" y="62"/>
                  </a:lnTo>
                  <a:lnTo>
                    <a:pt x="20" y="74"/>
                  </a:lnTo>
                  <a:lnTo>
                    <a:pt x="36" y="88"/>
                  </a:lnTo>
                  <a:lnTo>
                    <a:pt x="30" y="106"/>
                  </a:lnTo>
                  <a:lnTo>
                    <a:pt x="24" y="126"/>
                  </a:lnTo>
                  <a:lnTo>
                    <a:pt x="38" y="142"/>
                  </a:lnTo>
                  <a:lnTo>
                    <a:pt x="54" y="128"/>
                  </a:lnTo>
                  <a:lnTo>
                    <a:pt x="66" y="132"/>
                  </a:lnTo>
                  <a:lnTo>
                    <a:pt x="76" y="146"/>
                  </a:lnTo>
                  <a:lnTo>
                    <a:pt x="86" y="162"/>
                  </a:lnTo>
                  <a:lnTo>
                    <a:pt x="96" y="176"/>
                  </a:lnTo>
                  <a:lnTo>
                    <a:pt x="92" y="190"/>
                  </a:lnTo>
                  <a:lnTo>
                    <a:pt x="74" y="180"/>
                  </a:lnTo>
                  <a:lnTo>
                    <a:pt x="56" y="174"/>
                  </a:lnTo>
                  <a:lnTo>
                    <a:pt x="44" y="172"/>
                  </a:lnTo>
                  <a:lnTo>
                    <a:pt x="54" y="188"/>
                  </a:lnTo>
                  <a:lnTo>
                    <a:pt x="66" y="196"/>
                  </a:lnTo>
                  <a:lnTo>
                    <a:pt x="80" y="202"/>
                  </a:lnTo>
                  <a:lnTo>
                    <a:pt x="94" y="208"/>
                  </a:lnTo>
                  <a:lnTo>
                    <a:pt x="110" y="212"/>
                  </a:lnTo>
                  <a:lnTo>
                    <a:pt x="102" y="228"/>
                  </a:lnTo>
                  <a:lnTo>
                    <a:pt x="96" y="248"/>
                  </a:lnTo>
                  <a:lnTo>
                    <a:pt x="90" y="270"/>
                  </a:lnTo>
                  <a:lnTo>
                    <a:pt x="74" y="272"/>
                  </a:lnTo>
                  <a:lnTo>
                    <a:pt x="76" y="274"/>
                  </a:lnTo>
                  <a:lnTo>
                    <a:pt x="66" y="286"/>
                  </a:lnTo>
                  <a:lnTo>
                    <a:pt x="56" y="302"/>
                  </a:lnTo>
                  <a:lnTo>
                    <a:pt x="52" y="322"/>
                  </a:lnTo>
                  <a:lnTo>
                    <a:pt x="50" y="340"/>
                  </a:lnTo>
                  <a:lnTo>
                    <a:pt x="60" y="342"/>
                  </a:lnTo>
                  <a:lnTo>
                    <a:pt x="56" y="362"/>
                  </a:lnTo>
                  <a:lnTo>
                    <a:pt x="62" y="378"/>
                  </a:lnTo>
                  <a:lnTo>
                    <a:pt x="70" y="394"/>
                  </a:lnTo>
                  <a:lnTo>
                    <a:pt x="78" y="410"/>
                  </a:lnTo>
                  <a:lnTo>
                    <a:pt x="82" y="440"/>
                  </a:lnTo>
                  <a:lnTo>
                    <a:pt x="92" y="436"/>
                  </a:lnTo>
                  <a:lnTo>
                    <a:pt x="104" y="442"/>
                  </a:lnTo>
                  <a:lnTo>
                    <a:pt x="94" y="458"/>
                  </a:lnTo>
                  <a:lnTo>
                    <a:pt x="100" y="478"/>
                  </a:lnTo>
                  <a:lnTo>
                    <a:pt x="106" y="500"/>
                  </a:lnTo>
                  <a:lnTo>
                    <a:pt x="116" y="520"/>
                  </a:lnTo>
                  <a:lnTo>
                    <a:pt x="128" y="538"/>
                  </a:lnTo>
                  <a:lnTo>
                    <a:pt x="132" y="556"/>
                  </a:lnTo>
                  <a:lnTo>
                    <a:pt x="146" y="562"/>
                  </a:lnTo>
                  <a:lnTo>
                    <a:pt x="154" y="576"/>
                  </a:lnTo>
                  <a:lnTo>
                    <a:pt x="166" y="570"/>
                  </a:lnTo>
                  <a:lnTo>
                    <a:pt x="178" y="568"/>
                  </a:lnTo>
                  <a:lnTo>
                    <a:pt x="187" y="578"/>
                  </a:lnTo>
                  <a:lnTo>
                    <a:pt x="197" y="592"/>
                  </a:lnTo>
                  <a:lnTo>
                    <a:pt x="207" y="608"/>
                  </a:lnTo>
                  <a:lnTo>
                    <a:pt x="217" y="600"/>
                  </a:lnTo>
                  <a:lnTo>
                    <a:pt x="225" y="606"/>
                  </a:lnTo>
                  <a:lnTo>
                    <a:pt x="235" y="594"/>
                  </a:lnTo>
                  <a:lnTo>
                    <a:pt x="237" y="572"/>
                  </a:lnTo>
                  <a:lnTo>
                    <a:pt x="249" y="554"/>
                  </a:lnTo>
                  <a:lnTo>
                    <a:pt x="245" y="532"/>
                  </a:lnTo>
                  <a:lnTo>
                    <a:pt x="249" y="506"/>
                  </a:lnTo>
                  <a:lnTo>
                    <a:pt x="255" y="492"/>
                  </a:lnTo>
                  <a:lnTo>
                    <a:pt x="269" y="482"/>
                  </a:lnTo>
                  <a:lnTo>
                    <a:pt x="277" y="462"/>
                  </a:lnTo>
                  <a:lnTo>
                    <a:pt x="269" y="442"/>
                  </a:lnTo>
                  <a:lnTo>
                    <a:pt x="271" y="430"/>
                  </a:lnTo>
                  <a:lnTo>
                    <a:pt x="273" y="422"/>
                  </a:lnTo>
                  <a:lnTo>
                    <a:pt x="281" y="404"/>
                  </a:lnTo>
                  <a:lnTo>
                    <a:pt x="299" y="396"/>
                  </a:lnTo>
                  <a:lnTo>
                    <a:pt x="315" y="382"/>
                  </a:lnTo>
                  <a:lnTo>
                    <a:pt x="329" y="360"/>
                  </a:lnTo>
                  <a:lnTo>
                    <a:pt x="329" y="378"/>
                  </a:lnTo>
                  <a:lnTo>
                    <a:pt x="337" y="376"/>
                  </a:lnTo>
                  <a:lnTo>
                    <a:pt x="351" y="372"/>
                  </a:lnTo>
                  <a:lnTo>
                    <a:pt x="367" y="366"/>
                  </a:lnTo>
                  <a:lnTo>
                    <a:pt x="383" y="356"/>
                  </a:lnTo>
                  <a:lnTo>
                    <a:pt x="393" y="332"/>
                  </a:lnTo>
                  <a:lnTo>
                    <a:pt x="403" y="312"/>
                  </a:lnTo>
                  <a:lnTo>
                    <a:pt x="417" y="294"/>
                  </a:lnTo>
                  <a:lnTo>
                    <a:pt x="429" y="284"/>
                  </a:lnTo>
                  <a:lnTo>
                    <a:pt x="443" y="278"/>
                  </a:lnTo>
                  <a:lnTo>
                    <a:pt x="457" y="278"/>
                  </a:lnTo>
                  <a:lnTo>
                    <a:pt x="473" y="274"/>
                  </a:lnTo>
                  <a:lnTo>
                    <a:pt x="487" y="268"/>
                  </a:lnTo>
                  <a:lnTo>
                    <a:pt x="503" y="264"/>
                  </a:lnTo>
                  <a:lnTo>
                    <a:pt x="519" y="260"/>
                  </a:lnTo>
                  <a:lnTo>
                    <a:pt x="531" y="246"/>
                  </a:lnTo>
                  <a:lnTo>
                    <a:pt x="545" y="230"/>
                  </a:lnTo>
                  <a:lnTo>
                    <a:pt x="561" y="216"/>
                  </a:lnTo>
                  <a:lnTo>
                    <a:pt x="575" y="212"/>
                  </a:lnTo>
                  <a:lnTo>
                    <a:pt x="587" y="202"/>
                  </a:lnTo>
                  <a:lnTo>
                    <a:pt x="575" y="196"/>
                  </a:lnTo>
                  <a:lnTo>
                    <a:pt x="561" y="198"/>
                  </a:lnTo>
                  <a:lnTo>
                    <a:pt x="545" y="194"/>
                  </a:lnTo>
                  <a:lnTo>
                    <a:pt x="531" y="190"/>
                  </a:lnTo>
                  <a:lnTo>
                    <a:pt x="523" y="174"/>
                  </a:lnTo>
                  <a:lnTo>
                    <a:pt x="535" y="162"/>
                  </a:lnTo>
                  <a:lnTo>
                    <a:pt x="529" y="140"/>
                  </a:lnTo>
                  <a:lnTo>
                    <a:pt x="537" y="142"/>
                  </a:lnTo>
                  <a:lnTo>
                    <a:pt x="549" y="148"/>
                  </a:lnTo>
                  <a:lnTo>
                    <a:pt x="561" y="162"/>
                  </a:lnTo>
                  <a:lnTo>
                    <a:pt x="569" y="180"/>
                  </a:lnTo>
                  <a:lnTo>
                    <a:pt x="585" y="182"/>
                  </a:lnTo>
                  <a:lnTo>
                    <a:pt x="601" y="172"/>
                  </a:lnTo>
                  <a:lnTo>
                    <a:pt x="599" y="152"/>
                  </a:lnTo>
                  <a:lnTo>
                    <a:pt x="591" y="134"/>
                  </a:lnTo>
                  <a:lnTo>
                    <a:pt x="577" y="120"/>
                  </a:lnTo>
                  <a:lnTo>
                    <a:pt x="567" y="104"/>
                  </a:lnTo>
                  <a:lnTo>
                    <a:pt x="555" y="90"/>
                  </a:lnTo>
                  <a:lnTo>
                    <a:pt x="541" y="78"/>
                  </a:lnTo>
                  <a:lnTo>
                    <a:pt x="541" y="66"/>
                  </a:lnTo>
                  <a:lnTo>
                    <a:pt x="549" y="66"/>
                  </a:lnTo>
                  <a:lnTo>
                    <a:pt x="555" y="84"/>
                  </a:lnTo>
                  <a:lnTo>
                    <a:pt x="567" y="96"/>
                  </a:lnTo>
                  <a:lnTo>
                    <a:pt x="581" y="102"/>
                  </a:lnTo>
                  <a:lnTo>
                    <a:pt x="591" y="80"/>
                  </a:lnTo>
                  <a:lnTo>
                    <a:pt x="583" y="64"/>
                  </a:lnTo>
                  <a:lnTo>
                    <a:pt x="569" y="54"/>
                  </a:lnTo>
                  <a:lnTo>
                    <a:pt x="559" y="44"/>
                  </a:lnTo>
                  <a:lnTo>
                    <a:pt x="567" y="40"/>
                  </a:lnTo>
                  <a:lnTo>
                    <a:pt x="585" y="62"/>
                  </a:lnTo>
                  <a:lnTo>
                    <a:pt x="595" y="50"/>
                  </a:lnTo>
                  <a:lnTo>
                    <a:pt x="607" y="44"/>
                  </a:lnTo>
                  <a:lnTo>
                    <a:pt x="617" y="28"/>
                  </a:lnTo>
                  <a:lnTo>
                    <a:pt x="611" y="16"/>
                  </a:lnTo>
                  <a:lnTo>
                    <a:pt x="627" y="10"/>
                  </a:lnTo>
                  <a:lnTo>
                    <a:pt x="63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1" name="Freeform 131"/>
            <p:cNvSpPr>
              <a:spLocks noEditPoints="1"/>
            </p:cNvSpPr>
            <p:nvPr userDrawn="1"/>
          </p:nvSpPr>
          <p:spPr bwMode="black">
            <a:xfrm>
              <a:off x="1116013" y="0"/>
              <a:ext cx="873125" cy="790575"/>
            </a:xfrm>
            <a:custGeom>
              <a:avLst/>
              <a:gdLst>
                <a:gd name="T0" fmla="*/ 92 w 550"/>
                <a:gd name="T1" fmla="*/ 24 h 498"/>
                <a:gd name="T2" fmla="*/ 76 w 550"/>
                <a:gd name="T3" fmla="*/ 0 h 498"/>
                <a:gd name="T4" fmla="*/ 2 w 550"/>
                <a:gd name="T5" fmla="*/ 38 h 498"/>
                <a:gd name="T6" fmla="*/ 14 w 550"/>
                <a:gd name="T7" fmla="*/ 68 h 498"/>
                <a:gd name="T8" fmla="*/ 70 w 550"/>
                <a:gd name="T9" fmla="*/ 104 h 498"/>
                <a:gd name="T10" fmla="*/ 164 w 550"/>
                <a:gd name="T11" fmla="*/ 124 h 498"/>
                <a:gd name="T12" fmla="*/ 170 w 550"/>
                <a:gd name="T13" fmla="*/ 116 h 498"/>
                <a:gd name="T14" fmla="*/ 182 w 550"/>
                <a:gd name="T15" fmla="*/ 128 h 498"/>
                <a:gd name="T16" fmla="*/ 214 w 550"/>
                <a:gd name="T17" fmla="*/ 130 h 498"/>
                <a:gd name="T18" fmla="*/ 222 w 550"/>
                <a:gd name="T19" fmla="*/ 122 h 498"/>
                <a:gd name="T20" fmla="*/ 236 w 550"/>
                <a:gd name="T21" fmla="*/ 110 h 498"/>
                <a:gd name="T22" fmla="*/ 246 w 550"/>
                <a:gd name="T23" fmla="*/ 138 h 498"/>
                <a:gd name="T24" fmla="*/ 256 w 550"/>
                <a:gd name="T25" fmla="*/ 166 h 498"/>
                <a:gd name="T26" fmla="*/ 288 w 550"/>
                <a:gd name="T27" fmla="*/ 182 h 498"/>
                <a:gd name="T28" fmla="*/ 310 w 550"/>
                <a:gd name="T29" fmla="*/ 208 h 498"/>
                <a:gd name="T30" fmla="*/ 324 w 550"/>
                <a:gd name="T31" fmla="*/ 284 h 498"/>
                <a:gd name="T32" fmla="*/ 304 w 550"/>
                <a:gd name="T33" fmla="*/ 338 h 498"/>
                <a:gd name="T34" fmla="*/ 240 w 550"/>
                <a:gd name="T35" fmla="*/ 346 h 498"/>
                <a:gd name="T36" fmla="*/ 236 w 550"/>
                <a:gd name="T37" fmla="*/ 392 h 498"/>
                <a:gd name="T38" fmla="*/ 276 w 550"/>
                <a:gd name="T39" fmla="*/ 384 h 498"/>
                <a:gd name="T40" fmla="*/ 316 w 550"/>
                <a:gd name="T41" fmla="*/ 384 h 498"/>
                <a:gd name="T42" fmla="*/ 346 w 550"/>
                <a:gd name="T43" fmla="*/ 426 h 498"/>
                <a:gd name="T44" fmla="*/ 366 w 550"/>
                <a:gd name="T45" fmla="*/ 456 h 498"/>
                <a:gd name="T46" fmla="*/ 378 w 550"/>
                <a:gd name="T47" fmla="*/ 462 h 498"/>
                <a:gd name="T48" fmla="*/ 400 w 550"/>
                <a:gd name="T49" fmla="*/ 478 h 498"/>
                <a:gd name="T50" fmla="*/ 444 w 550"/>
                <a:gd name="T51" fmla="*/ 488 h 498"/>
                <a:gd name="T52" fmla="*/ 430 w 550"/>
                <a:gd name="T53" fmla="*/ 448 h 498"/>
                <a:gd name="T54" fmla="*/ 420 w 550"/>
                <a:gd name="T55" fmla="*/ 434 h 498"/>
                <a:gd name="T56" fmla="*/ 480 w 550"/>
                <a:gd name="T57" fmla="*/ 472 h 498"/>
                <a:gd name="T58" fmla="*/ 490 w 550"/>
                <a:gd name="T59" fmla="*/ 456 h 498"/>
                <a:gd name="T60" fmla="*/ 490 w 550"/>
                <a:gd name="T61" fmla="*/ 442 h 498"/>
                <a:gd name="T62" fmla="*/ 482 w 550"/>
                <a:gd name="T63" fmla="*/ 382 h 498"/>
                <a:gd name="T64" fmla="*/ 460 w 550"/>
                <a:gd name="T65" fmla="*/ 370 h 498"/>
                <a:gd name="T66" fmla="*/ 442 w 550"/>
                <a:gd name="T67" fmla="*/ 352 h 498"/>
                <a:gd name="T68" fmla="*/ 426 w 550"/>
                <a:gd name="T69" fmla="*/ 326 h 498"/>
                <a:gd name="T70" fmla="*/ 442 w 550"/>
                <a:gd name="T71" fmla="*/ 312 h 498"/>
                <a:gd name="T72" fmla="*/ 470 w 550"/>
                <a:gd name="T73" fmla="*/ 322 h 498"/>
                <a:gd name="T74" fmla="*/ 480 w 550"/>
                <a:gd name="T75" fmla="*/ 352 h 498"/>
                <a:gd name="T76" fmla="*/ 514 w 550"/>
                <a:gd name="T77" fmla="*/ 350 h 498"/>
                <a:gd name="T78" fmla="*/ 542 w 550"/>
                <a:gd name="T79" fmla="*/ 318 h 498"/>
                <a:gd name="T80" fmla="*/ 546 w 550"/>
                <a:gd name="T81" fmla="*/ 304 h 498"/>
                <a:gd name="T82" fmla="*/ 514 w 550"/>
                <a:gd name="T83" fmla="*/ 274 h 498"/>
                <a:gd name="T84" fmla="*/ 490 w 550"/>
                <a:gd name="T85" fmla="*/ 232 h 498"/>
                <a:gd name="T86" fmla="*/ 458 w 550"/>
                <a:gd name="T87" fmla="*/ 222 h 498"/>
                <a:gd name="T88" fmla="*/ 450 w 550"/>
                <a:gd name="T89" fmla="*/ 202 h 498"/>
                <a:gd name="T90" fmla="*/ 430 w 550"/>
                <a:gd name="T91" fmla="*/ 170 h 498"/>
                <a:gd name="T92" fmla="*/ 414 w 550"/>
                <a:gd name="T93" fmla="*/ 142 h 498"/>
                <a:gd name="T94" fmla="*/ 418 w 550"/>
                <a:gd name="T95" fmla="*/ 98 h 498"/>
                <a:gd name="T96" fmla="*/ 402 w 550"/>
                <a:gd name="T97" fmla="*/ 106 h 498"/>
                <a:gd name="T98" fmla="*/ 386 w 550"/>
                <a:gd name="T99" fmla="*/ 80 h 498"/>
                <a:gd name="T100" fmla="*/ 374 w 550"/>
                <a:gd name="T101" fmla="*/ 56 h 498"/>
                <a:gd name="T102" fmla="*/ 360 w 550"/>
                <a:gd name="T103" fmla="*/ 32 h 498"/>
                <a:gd name="T104" fmla="*/ 318 w 550"/>
                <a:gd name="T105" fmla="*/ 36 h 498"/>
                <a:gd name="T106" fmla="*/ 320 w 550"/>
                <a:gd name="T107" fmla="*/ 12 h 498"/>
                <a:gd name="T108" fmla="*/ 100 w 550"/>
                <a:gd name="T109" fmla="*/ 50 h 498"/>
                <a:gd name="T110" fmla="*/ 440 w 550"/>
                <a:gd name="T111" fmla="*/ 29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0" h="498">
                  <a:moveTo>
                    <a:pt x="304" y="0"/>
                  </a:moveTo>
                  <a:lnTo>
                    <a:pt x="82" y="0"/>
                  </a:lnTo>
                  <a:lnTo>
                    <a:pt x="78" y="2"/>
                  </a:lnTo>
                  <a:lnTo>
                    <a:pt x="92" y="24"/>
                  </a:lnTo>
                  <a:lnTo>
                    <a:pt x="102" y="26"/>
                  </a:lnTo>
                  <a:lnTo>
                    <a:pt x="102" y="42"/>
                  </a:lnTo>
                  <a:lnTo>
                    <a:pt x="78" y="8"/>
                  </a:lnTo>
                  <a:lnTo>
                    <a:pt x="76" y="0"/>
                  </a:lnTo>
                  <a:lnTo>
                    <a:pt x="2" y="0"/>
                  </a:lnTo>
                  <a:lnTo>
                    <a:pt x="0" y="2"/>
                  </a:lnTo>
                  <a:lnTo>
                    <a:pt x="6" y="16"/>
                  </a:lnTo>
                  <a:lnTo>
                    <a:pt x="2" y="38"/>
                  </a:lnTo>
                  <a:lnTo>
                    <a:pt x="46" y="58"/>
                  </a:lnTo>
                  <a:lnTo>
                    <a:pt x="12" y="56"/>
                  </a:lnTo>
                  <a:lnTo>
                    <a:pt x="16" y="62"/>
                  </a:lnTo>
                  <a:lnTo>
                    <a:pt x="14" y="68"/>
                  </a:lnTo>
                  <a:lnTo>
                    <a:pt x="40" y="102"/>
                  </a:lnTo>
                  <a:lnTo>
                    <a:pt x="62" y="104"/>
                  </a:lnTo>
                  <a:lnTo>
                    <a:pt x="68" y="98"/>
                  </a:lnTo>
                  <a:lnTo>
                    <a:pt x="70" y="104"/>
                  </a:lnTo>
                  <a:lnTo>
                    <a:pt x="82" y="120"/>
                  </a:lnTo>
                  <a:lnTo>
                    <a:pt x="134" y="120"/>
                  </a:lnTo>
                  <a:lnTo>
                    <a:pt x="158" y="132"/>
                  </a:lnTo>
                  <a:lnTo>
                    <a:pt x="164" y="124"/>
                  </a:lnTo>
                  <a:lnTo>
                    <a:pt x="174" y="134"/>
                  </a:lnTo>
                  <a:lnTo>
                    <a:pt x="184" y="134"/>
                  </a:lnTo>
                  <a:lnTo>
                    <a:pt x="178" y="126"/>
                  </a:lnTo>
                  <a:lnTo>
                    <a:pt x="170" y="116"/>
                  </a:lnTo>
                  <a:lnTo>
                    <a:pt x="194" y="122"/>
                  </a:lnTo>
                  <a:lnTo>
                    <a:pt x="198" y="128"/>
                  </a:lnTo>
                  <a:lnTo>
                    <a:pt x="190" y="126"/>
                  </a:lnTo>
                  <a:lnTo>
                    <a:pt x="182" y="128"/>
                  </a:lnTo>
                  <a:lnTo>
                    <a:pt x="192" y="148"/>
                  </a:lnTo>
                  <a:lnTo>
                    <a:pt x="196" y="146"/>
                  </a:lnTo>
                  <a:lnTo>
                    <a:pt x="196" y="140"/>
                  </a:lnTo>
                  <a:lnTo>
                    <a:pt x="214" y="130"/>
                  </a:lnTo>
                  <a:lnTo>
                    <a:pt x="208" y="130"/>
                  </a:lnTo>
                  <a:lnTo>
                    <a:pt x="204" y="128"/>
                  </a:lnTo>
                  <a:lnTo>
                    <a:pt x="218" y="126"/>
                  </a:lnTo>
                  <a:lnTo>
                    <a:pt x="222" y="122"/>
                  </a:lnTo>
                  <a:lnTo>
                    <a:pt x="214" y="100"/>
                  </a:lnTo>
                  <a:lnTo>
                    <a:pt x="216" y="100"/>
                  </a:lnTo>
                  <a:lnTo>
                    <a:pt x="228" y="110"/>
                  </a:lnTo>
                  <a:lnTo>
                    <a:pt x="236" y="110"/>
                  </a:lnTo>
                  <a:lnTo>
                    <a:pt x="238" y="130"/>
                  </a:lnTo>
                  <a:lnTo>
                    <a:pt x="252" y="130"/>
                  </a:lnTo>
                  <a:lnTo>
                    <a:pt x="252" y="134"/>
                  </a:lnTo>
                  <a:lnTo>
                    <a:pt x="246" y="138"/>
                  </a:lnTo>
                  <a:lnTo>
                    <a:pt x="272" y="160"/>
                  </a:lnTo>
                  <a:lnTo>
                    <a:pt x="274" y="164"/>
                  </a:lnTo>
                  <a:lnTo>
                    <a:pt x="268" y="168"/>
                  </a:lnTo>
                  <a:lnTo>
                    <a:pt x="256" y="166"/>
                  </a:lnTo>
                  <a:lnTo>
                    <a:pt x="256" y="194"/>
                  </a:lnTo>
                  <a:lnTo>
                    <a:pt x="280" y="178"/>
                  </a:lnTo>
                  <a:lnTo>
                    <a:pt x="288" y="176"/>
                  </a:lnTo>
                  <a:lnTo>
                    <a:pt x="288" y="182"/>
                  </a:lnTo>
                  <a:lnTo>
                    <a:pt x="306" y="204"/>
                  </a:lnTo>
                  <a:lnTo>
                    <a:pt x="306" y="190"/>
                  </a:lnTo>
                  <a:lnTo>
                    <a:pt x="308" y="190"/>
                  </a:lnTo>
                  <a:lnTo>
                    <a:pt x="310" y="208"/>
                  </a:lnTo>
                  <a:lnTo>
                    <a:pt x="324" y="218"/>
                  </a:lnTo>
                  <a:lnTo>
                    <a:pt x="338" y="258"/>
                  </a:lnTo>
                  <a:lnTo>
                    <a:pt x="326" y="272"/>
                  </a:lnTo>
                  <a:lnTo>
                    <a:pt x="324" y="284"/>
                  </a:lnTo>
                  <a:lnTo>
                    <a:pt x="296" y="310"/>
                  </a:lnTo>
                  <a:lnTo>
                    <a:pt x="314" y="336"/>
                  </a:lnTo>
                  <a:lnTo>
                    <a:pt x="314" y="340"/>
                  </a:lnTo>
                  <a:lnTo>
                    <a:pt x="304" y="338"/>
                  </a:lnTo>
                  <a:lnTo>
                    <a:pt x="282" y="350"/>
                  </a:lnTo>
                  <a:lnTo>
                    <a:pt x="238" y="340"/>
                  </a:lnTo>
                  <a:lnTo>
                    <a:pt x="242" y="346"/>
                  </a:lnTo>
                  <a:lnTo>
                    <a:pt x="240" y="346"/>
                  </a:lnTo>
                  <a:lnTo>
                    <a:pt x="242" y="354"/>
                  </a:lnTo>
                  <a:lnTo>
                    <a:pt x="232" y="362"/>
                  </a:lnTo>
                  <a:lnTo>
                    <a:pt x="228" y="380"/>
                  </a:lnTo>
                  <a:lnTo>
                    <a:pt x="236" y="392"/>
                  </a:lnTo>
                  <a:lnTo>
                    <a:pt x="258" y="400"/>
                  </a:lnTo>
                  <a:lnTo>
                    <a:pt x="276" y="392"/>
                  </a:lnTo>
                  <a:lnTo>
                    <a:pt x="276" y="384"/>
                  </a:lnTo>
                  <a:lnTo>
                    <a:pt x="276" y="384"/>
                  </a:lnTo>
                  <a:lnTo>
                    <a:pt x="298" y="392"/>
                  </a:lnTo>
                  <a:lnTo>
                    <a:pt x="302" y="386"/>
                  </a:lnTo>
                  <a:lnTo>
                    <a:pt x="298" y="380"/>
                  </a:lnTo>
                  <a:lnTo>
                    <a:pt x="316" y="384"/>
                  </a:lnTo>
                  <a:lnTo>
                    <a:pt x="326" y="410"/>
                  </a:lnTo>
                  <a:lnTo>
                    <a:pt x="354" y="424"/>
                  </a:lnTo>
                  <a:lnTo>
                    <a:pt x="350" y="428"/>
                  </a:lnTo>
                  <a:lnTo>
                    <a:pt x="346" y="426"/>
                  </a:lnTo>
                  <a:lnTo>
                    <a:pt x="342" y="428"/>
                  </a:lnTo>
                  <a:lnTo>
                    <a:pt x="360" y="452"/>
                  </a:lnTo>
                  <a:lnTo>
                    <a:pt x="376" y="460"/>
                  </a:lnTo>
                  <a:lnTo>
                    <a:pt x="366" y="456"/>
                  </a:lnTo>
                  <a:lnTo>
                    <a:pt x="364" y="460"/>
                  </a:lnTo>
                  <a:lnTo>
                    <a:pt x="372" y="470"/>
                  </a:lnTo>
                  <a:lnTo>
                    <a:pt x="384" y="464"/>
                  </a:lnTo>
                  <a:lnTo>
                    <a:pt x="378" y="462"/>
                  </a:lnTo>
                  <a:lnTo>
                    <a:pt x="384" y="458"/>
                  </a:lnTo>
                  <a:lnTo>
                    <a:pt x="386" y="464"/>
                  </a:lnTo>
                  <a:lnTo>
                    <a:pt x="394" y="460"/>
                  </a:lnTo>
                  <a:lnTo>
                    <a:pt x="400" y="478"/>
                  </a:lnTo>
                  <a:lnTo>
                    <a:pt x="406" y="474"/>
                  </a:lnTo>
                  <a:lnTo>
                    <a:pt x="410" y="482"/>
                  </a:lnTo>
                  <a:lnTo>
                    <a:pt x="434" y="492"/>
                  </a:lnTo>
                  <a:lnTo>
                    <a:pt x="444" y="488"/>
                  </a:lnTo>
                  <a:lnTo>
                    <a:pt x="452" y="498"/>
                  </a:lnTo>
                  <a:lnTo>
                    <a:pt x="462" y="496"/>
                  </a:lnTo>
                  <a:lnTo>
                    <a:pt x="460" y="476"/>
                  </a:lnTo>
                  <a:lnTo>
                    <a:pt x="430" y="448"/>
                  </a:lnTo>
                  <a:lnTo>
                    <a:pt x="412" y="426"/>
                  </a:lnTo>
                  <a:lnTo>
                    <a:pt x="408" y="420"/>
                  </a:lnTo>
                  <a:lnTo>
                    <a:pt x="410" y="420"/>
                  </a:lnTo>
                  <a:lnTo>
                    <a:pt x="420" y="434"/>
                  </a:lnTo>
                  <a:lnTo>
                    <a:pt x="428" y="430"/>
                  </a:lnTo>
                  <a:lnTo>
                    <a:pt x="444" y="450"/>
                  </a:lnTo>
                  <a:lnTo>
                    <a:pt x="468" y="452"/>
                  </a:lnTo>
                  <a:lnTo>
                    <a:pt x="480" y="472"/>
                  </a:lnTo>
                  <a:lnTo>
                    <a:pt x="486" y="468"/>
                  </a:lnTo>
                  <a:lnTo>
                    <a:pt x="482" y="458"/>
                  </a:lnTo>
                  <a:lnTo>
                    <a:pt x="492" y="460"/>
                  </a:lnTo>
                  <a:lnTo>
                    <a:pt x="490" y="456"/>
                  </a:lnTo>
                  <a:lnTo>
                    <a:pt x="488" y="446"/>
                  </a:lnTo>
                  <a:lnTo>
                    <a:pt x="480" y="438"/>
                  </a:lnTo>
                  <a:lnTo>
                    <a:pt x="480" y="436"/>
                  </a:lnTo>
                  <a:lnTo>
                    <a:pt x="490" y="442"/>
                  </a:lnTo>
                  <a:lnTo>
                    <a:pt x="492" y="418"/>
                  </a:lnTo>
                  <a:lnTo>
                    <a:pt x="488" y="404"/>
                  </a:lnTo>
                  <a:lnTo>
                    <a:pt x="476" y="400"/>
                  </a:lnTo>
                  <a:lnTo>
                    <a:pt x="482" y="382"/>
                  </a:lnTo>
                  <a:lnTo>
                    <a:pt x="472" y="374"/>
                  </a:lnTo>
                  <a:lnTo>
                    <a:pt x="468" y="376"/>
                  </a:lnTo>
                  <a:lnTo>
                    <a:pt x="468" y="368"/>
                  </a:lnTo>
                  <a:lnTo>
                    <a:pt x="460" y="370"/>
                  </a:lnTo>
                  <a:lnTo>
                    <a:pt x="462" y="364"/>
                  </a:lnTo>
                  <a:lnTo>
                    <a:pt x="446" y="364"/>
                  </a:lnTo>
                  <a:lnTo>
                    <a:pt x="446" y="366"/>
                  </a:lnTo>
                  <a:lnTo>
                    <a:pt x="442" y="352"/>
                  </a:lnTo>
                  <a:lnTo>
                    <a:pt x="438" y="352"/>
                  </a:lnTo>
                  <a:lnTo>
                    <a:pt x="438" y="334"/>
                  </a:lnTo>
                  <a:lnTo>
                    <a:pt x="426" y="334"/>
                  </a:lnTo>
                  <a:lnTo>
                    <a:pt x="426" y="326"/>
                  </a:lnTo>
                  <a:lnTo>
                    <a:pt x="444" y="322"/>
                  </a:lnTo>
                  <a:lnTo>
                    <a:pt x="424" y="302"/>
                  </a:lnTo>
                  <a:lnTo>
                    <a:pt x="426" y="300"/>
                  </a:lnTo>
                  <a:lnTo>
                    <a:pt x="442" y="312"/>
                  </a:lnTo>
                  <a:lnTo>
                    <a:pt x="440" y="306"/>
                  </a:lnTo>
                  <a:lnTo>
                    <a:pt x="458" y="316"/>
                  </a:lnTo>
                  <a:lnTo>
                    <a:pt x="460" y="324"/>
                  </a:lnTo>
                  <a:lnTo>
                    <a:pt x="470" y="322"/>
                  </a:lnTo>
                  <a:lnTo>
                    <a:pt x="470" y="334"/>
                  </a:lnTo>
                  <a:lnTo>
                    <a:pt x="478" y="350"/>
                  </a:lnTo>
                  <a:lnTo>
                    <a:pt x="482" y="348"/>
                  </a:lnTo>
                  <a:lnTo>
                    <a:pt x="480" y="352"/>
                  </a:lnTo>
                  <a:lnTo>
                    <a:pt x="486" y="360"/>
                  </a:lnTo>
                  <a:lnTo>
                    <a:pt x="492" y="358"/>
                  </a:lnTo>
                  <a:lnTo>
                    <a:pt x="506" y="374"/>
                  </a:lnTo>
                  <a:lnTo>
                    <a:pt x="514" y="350"/>
                  </a:lnTo>
                  <a:lnTo>
                    <a:pt x="512" y="336"/>
                  </a:lnTo>
                  <a:lnTo>
                    <a:pt x="522" y="342"/>
                  </a:lnTo>
                  <a:lnTo>
                    <a:pt x="530" y="322"/>
                  </a:lnTo>
                  <a:lnTo>
                    <a:pt x="542" y="318"/>
                  </a:lnTo>
                  <a:lnTo>
                    <a:pt x="528" y="314"/>
                  </a:lnTo>
                  <a:lnTo>
                    <a:pt x="530" y="308"/>
                  </a:lnTo>
                  <a:lnTo>
                    <a:pt x="542" y="310"/>
                  </a:lnTo>
                  <a:lnTo>
                    <a:pt x="546" y="304"/>
                  </a:lnTo>
                  <a:lnTo>
                    <a:pt x="542" y="300"/>
                  </a:lnTo>
                  <a:lnTo>
                    <a:pt x="550" y="292"/>
                  </a:lnTo>
                  <a:lnTo>
                    <a:pt x="532" y="270"/>
                  </a:lnTo>
                  <a:lnTo>
                    <a:pt x="514" y="274"/>
                  </a:lnTo>
                  <a:lnTo>
                    <a:pt x="520" y="256"/>
                  </a:lnTo>
                  <a:lnTo>
                    <a:pt x="498" y="260"/>
                  </a:lnTo>
                  <a:lnTo>
                    <a:pt x="502" y="252"/>
                  </a:lnTo>
                  <a:lnTo>
                    <a:pt x="490" y="232"/>
                  </a:lnTo>
                  <a:lnTo>
                    <a:pt x="480" y="230"/>
                  </a:lnTo>
                  <a:lnTo>
                    <a:pt x="482" y="216"/>
                  </a:lnTo>
                  <a:lnTo>
                    <a:pt x="460" y="226"/>
                  </a:lnTo>
                  <a:lnTo>
                    <a:pt x="458" y="222"/>
                  </a:lnTo>
                  <a:lnTo>
                    <a:pt x="462" y="216"/>
                  </a:lnTo>
                  <a:lnTo>
                    <a:pt x="458" y="210"/>
                  </a:lnTo>
                  <a:lnTo>
                    <a:pt x="446" y="210"/>
                  </a:lnTo>
                  <a:lnTo>
                    <a:pt x="450" y="202"/>
                  </a:lnTo>
                  <a:lnTo>
                    <a:pt x="424" y="192"/>
                  </a:lnTo>
                  <a:lnTo>
                    <a:pt x="432" y="190"/>
                  </a:lnTo>
                  <a:lnTo>
                    <a:pt x="422" y="178"/>
                  </a:lnTo>
                  <a:lnTo>
                    <a:pt x="430" y="170"/>
                  </a:lnTo>
                  <a:lnTo>
                    <a:pt x="418" y="164"/>
                  </a:lnTo>
                  <a:lnTo>
                    <a:pt x="450" y="160"/>
                  </a:lnTo>
                  <a:lnTo>
                    <a:pt x="450" y="156"/>
                  </a:lnTo>
                  <a:lnTo>
                    <a:pt x="414" y="142"/>
                  </a:lnTo>
                  <a:lnTo>
                    <a:pt x="438" y="134"/>
                  </a:lnTo>
                  <a:lnTo>
                    <a:pt x="442" y="128"/>
                  </a:lnTo>
                  <a:lnTo>
                    <a:pt x="438" y="120"/>
                  </a:lnTo>
                  <a:lnTo>
                    <a:pt x="418" y="98"/>
                  </a:lnTo>
                  <a:lnTo>
                    <a:pt x="414" y="110"/>
                  </a:lnTo>
                  <a:lnTo>
                    <a:pt x="410" y="112"/>
                  </a:lnTo>
                  <a:lnTo>
                    <a:pt x="414" y="106"/>
                  </a:lnTo>
                  <a:lnTo>
                    <a:pt x="402" y="106"/>
                  </a:lnTo>
                  <a:lnTo>
                    <a:pt x="414" y="100"/>
                  </a:lnTo>
                  <a:lnTo>
                    <a:pt x="416" y="84"/>
                  </a:lnTo>
                  <a:lnTo>
                    <a:pt x="392" y="72"/>
                  </a:lnTo>
                  <a:lnTo>
                    <a:pt x="386" y="80"/>
                  </a:lnTo>
                  <a:lnTo>
                    <a:pt x="392" y="66"/>
                  </a:lnTo>
                  <a:lnTo>
                    <a:pt x="372" y="76"/>
                  </a:lnTo>
                  <a:lnTo>
                    <a:pt x="376" y="66"/>
                  </a:lnTo>
                  <a:lnTo>
                    <a:pt x="374" y="56"/>
                  </a:lnTo>
                  <a:lnTo>
                    <a:pt x="360" y="56"/>
                  </a:lnTo>
                  <a:lnTo>
                    <a:pt x="364" y="56"/>
                  </a:lnTo>
                  <a:lnTo>
                    <a:pt x="366" y="48"/>
                  </a:lnTo>
                  <a:lnTo>
                    <a:pt x="360" y="32"/>
                  </a:lnTo>
                  <a:lnTo>
                    <a:pt x="334" y="16"/>
                  </a:lnTo>
                  <a:lnTo>
                    <a:pt x="328" y="28"/>
                  </a:lnTo>
                  <a:lnTo>
                    <a:pt x="318" y="28"/>
                  </a:lnTo>
                  <a:lnTo>
                    <a:pt x="318" y="36"/>
                  </a:lnTo>
                  <a:lnTo>
                    <a:pt x="318" y="36"/>
                  </a:lnTo>
                  <a:lnTo>
                    <a:pt x="318" y="26"/>
                  </a:lnTo>
                  <a:lnTo>
                    <a:pt x="312" y="28"/>
                  </a:lnTo>
                  <a:lnTo>
                    <a:pt x="320" y="12"/>
                  </a:lnTo>
                  <a:lnTo>
                    <a:pt x="298" y="18"/>
                  </a:lnTo>
                  <a:lnTo>
                    <a:pt x="304" y="12"/>
                  </a:lnTo>
                  <a:lnTo>
                    <a:pt x="304" y="0"/>
                  </a:lnTo>
                  <a:close/>
                  <a:moveTo>
                    <a:pt x="100" y="50"/>
                  </a:moveTo>
                  <a:lnTo>
                    <a:pt x="94" y="52"/>
                  </a:lnTo>
                  <a:lnTo>
                    <a:pt x="102" y="48"/>
                  </a:lnTo>
                  <a:lnTo>
                    <a:pt x="100" y="50"/>
                  </a:lnTo>
                  <a:close/>
                  <a:moveTo>
                    <a:pt x="440" y="296"/>
                  </a:moveTo>
                  <a:lnTo>
                    <a:pt x="438" y="304"/>
                  </a:lnTo>
                  <a:lnTo>
                    <a:pt x="436" y="296"/>
                  </a:lnTo>
                  <a:lnTo>
                    <a:pt x="440" y="2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2" name="Freeform 132"/>
            <p:cNvSpPr>
              <a:spLocks/>
            </p:cNvSpPr>
            <p:nvPr userDrawn="1"/>
          </p:nvSpPr>
          <p:spPr bwMode="black">
            <a:xfrm>
              <a:off x="260350" y="0"/>
              <a:ext cx="549275" cy="317500"/>
            </a:xfrm>
            <a:custGeom>
              <a:avLst/>
              <a:gdLst>
                <a:gd name="T0" fmla="*/ 206 w 346"/>
                <a:gd name="T1" fmla="*/ 18 h 200"/>
                <a:gd name="T2" fmla="*/ 206 w 346"/>
                <a:gd name="T3" fmla="*/ 4 h 200"/>
                <a:gd name="T4" fmla="*/ 6 w 346"/>
                <a:gd name="T5" fmla="*/ 0 h 200"/>
                <a:gd name="T6" fmla="*/ 2 w 346"/>
                <a:gd name="T7" fmla="*/ 26 h 200"/>
                <a:gd name="T8" fmla="*/ 22 w 346"/>
                <a:gd name="T9" fmla="*/ 30 h 200"/>
                <a:gd name="T10" fmla="*/ 16 w 346"/>
                <a:gd name="T11" fmla="*/ 44 h 200"/>
                <a:gd name="T12" fmla="*/ 52 w 346"/>
                <a:gd name="T13" fmla="*/ 36 h 200"/>
                <a:gd name="T14" fmla="*/ 12 w 346"/>
                <a:gd name="T15" fmla="*/ 58 h 200"/>
                <a:gd name="T16" fmla="*/ 70 w 346"/>
                <a:gd name="T17" fmla="*/ 90 h 200"/>
                <a:gd name="T18" fmla="*/ 128 w 346"/>
                <a:gd name="T19" fmla="*/ 96 h 200"/>
                <a:gd name="T20" fmla="*/ 88 w 346"/>
                <a:gd name="T21" fmla="*/ 96 h 200"/>
                <a:gd name="T22" fmla="*/ 46 w 346"/>
                <a:gd name="T23" fmla="*/ 148 h 200"/>
                <a:gd name="T24" fmla="*/ 102 w 346"/>
                <a:gd name="T25" fmla="*/ 168 h 200"/>
                <a:gd name="T26" fmla="*/ 102 w 346"/>
                <a:gd name="T27" fmla="*/ 186 h 200"/>
                <a:gd name="T28" fmla="*/ 104 w 346"/>
                <a:gd name="T29" fmla="*/ 200 h 200"/>
                <a:gd name="T30" fmla="*/ 198 w 346"/>
                <a:gd name="T31" fmla="*/ 176 h 200"/>
                <a:gd name="T32" fmla="*/ 236 w 346"/>
                <a:gd name="T33" fmla="*/ 148 h 200"/>
                <a:gd name="T34" fmla="*/ 238 w 346"/>
                <a:gd name="T35" fmla="*/ 162 h 200"/>
                <a:gd name="T36" fmla="*/ 258 w 346"/>
                <a:gd name="T37" fmla="*/ 176 h 200"/>
                <a:gd name="T38" fmla="*/ 336 w 346"/>
                <a:gd name="T39" fmla="*/ 162 h 200"/>
                <a:gd name="T40" fmla="*/ 326 w 346"/>
                <a:gd name="T41" fmla="*/ 146 h 200"/>
                <a:gd name="T42" fmla="*/ 304 w 346"/>
                <a:gd name="T43" fmla="*/ 152 h 200"/>
                <a:gd name="T44" fmla="*/ 316 w 346"/>
                <a:gd name="T45" fmla="*/ 144 h 200"/>
                <a:gd name="T46" fmla="*/ 320 w 346"/>
                <a:gd name="T47" fmla="*/ 126 h 200"/>
                <a:gd name="T48" fmla="*/ 332 w 346"/>
                <a:gd name="T49" fmla="*/ 138 h 200"/>
                <a:gd name="T50" fmla="*/ 334 w 346"/>
                <a:gd name="T51" fmla="*/ 138 h 200"/>
                <a:gd name="T52" fmla="*/ 346 w 346"/>
                <a:gd name="T53" fmla="*/ 116 h 200"/>
                <a:gd name="T54" fmla="*/ 332 w 346"/>
                <a:gd name="T55" fmla="*/ 106 h 200"/>
                <a:gd name="T56" fmla="*/ 296 w 346"/>
                <a:gd name="T57" fmla="*/ 80 h 200"/>
                <a:gd name="T58" fmla="*/ 278 w 346"/>
                <a:gd name="T59" fmla="*/ 26 h 200"/>
                <a:gd name="T60" fmla="*/ 268 w 346"/>
                <a:gd name="T61" fmla="*/ 0 h 200"/>
                <a:gd name="T62" fmla="*/ 216 w 346"/>
                <a:gd name="T63"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6" h="200">
                  <a:moveTo>
                    <a:pt x="216" y="6"/>
                  </a:moveTo>
                  <a:lnTo>
                    <a:pt x="206" y="18"/>
                  </a:lnTo>
                  <a:lnTo>
                    <a:pt x="204" y="16"/>
                  </a:lnTo>
                  <a:lnTo>
                    <a:pt x="206" y="4"/>
                  </a:lnTo>
                  <a:lnTo>
                    <a:pt x="202" y="0"/>
                  </a:lnTo>
                  <a:lnTo>
                    <a:pt x="6" y="0"/>
                  </a:lnTo>
                  <a:lnTo>
                    <a:pt x="0" y="10"/>
                  </a:lnTo>
                  <a:lnTo>
                    <a:pt x="2" y="26"/>
                  </a:lnTo>
                  <a:lnTo>
                    <a:pt x="22" y="24"/>
                  </a:lnTo>
                  <a:lnTo>
                    <a:pt x="22" y="30"/>
                  </a:lnTo>
                  <a:lnTo>
                    <a:pt x="12" y="34"/>
                  </a:lnTo>
                  <a:lnTo>
                    <a:pt x="16" y="44"/>
                  </a:lnTo>
                  <a:lnTo>
                    <a:pt x="54" y="34"/>
                  </a:lnTo>
                  <a:lnTo>
                    <a:pt x="52" y="36"/>
                  </a:lnTo>
                  <a:lnTo>
                    <a:pt x="56" y="40"/>
                  </a:lnTo>
                  <a:lnTo>
                    <a:pt x="12" y="58"/>
                  </a:lnTo>
                  <a:lnTo>
                    <a:pt x="26" y="84"/>
                  </a:lnTo>
                  <a:lnTo>
                    <a:pt x="70" y="90"/>
                  </a:lnTo>
                  <a:lnTo>
                    <a:pt x="98" y="82"/>
                  </a:lnTo>
                  <a:lnTo>
                    <a:pt x="128" y="96"/>
                  </a:lnTo>
                  <a:lnTo>
                    <a:pt x="122" y="100"/>
                  </a:lnTo>
                  <a:lnTo>
                    <a:pt x="88" y="96"/>
                  </a:lnTo>
                  <a:lnTo>
                    <a:pt x="28" y="114"/>
                  </a:lnTo>
                  <a:lnTo>
                    <a:pt x="46" y="148"/>
                  </a:lnTo>
                  <a:lnTo>
                    <a:pt x="78" y="158"/>
                  </a:lnTo>
                  <a:lnTo>
                    <a:pt x="102" y="168"/>
                  </a:lnTo>
                  <a:lnTo>
                    <a:pt x="100" y="178"/>
                  </a:lnTo>
                  <a:lnTo>
                    <a:pt x="102" y="186"/>
                  </a:lnTo>
                  <a:lnTo>
                    <a:pt x="110" y="194"/>
                  </a:lnTo>
                  <a:lnTo>
                    <a:pt x="104" y="200"/>
                  </a:lnTo>
                  <a:lnTo>
                    <a:pt x="182" y="192"/>
                  </a:lnTo>
                  <a:lnTo>
                    <a:pt x="198" y="176"/>
                  </a:lnTo>
                  <a:lnTo>
                    <a:pt x="222" y="172"/>
                  </a:lnTo>
                  <a:lnTo>
                    <a:pt x="236" y="148"/>
                  </a:lnTo>
                  <a:lnTo>
                    <a:pt x="238" y="150"/>
                  </a:lnTo>
                  <a:lnTo>
                    <a:pt x="238" y="162"/>
                  </a:lnTo>
                  <a:lnTo>
                    <a:pt x="262" y="168"/>
                  </a:lnTo>
                  <a:lnTo>
                    <a:pt x="258" y="176"/>
                  </a:lnTo>
                  <a:lnTo>
                    <a:pt x="304" y="186"/>
                  </a:lnTo>
                  <a:lnTo>
                    <a:pt x="336" y="162"/>
                  </a:lnTo>
                  <a:lnTo>
                    <a:pt x="322" y="158"/>
                  </a:lnTo>
                  <a:lnTo>
                    <a:pt x="326" y="146"/>
                  </a:lnTo>
                  <a:lnTo>
                    <a:pt x="320" y="142"/>
                  </a:lnTo>
                  <a:lnTo>
                    <a:pt x="304" y="152"/>
                  </a:lnTo>
                  <a:lnTo>
                    <a:pt x="304" y="144"/>
                  </a:lnTo>
                  <a:lnTo>
                    <a:pt x="316" y="144"/>
                  </a:lnTo>
                  <a:lnTo>
                    <a:pt x="314" y="132"/>
                  </a:lnTo>
                  <a:lnTo>
                    <a:pt x="320" y="126"/>
                  </a:lnTo>
                  <a:lnTo>
                    <a:pt x="322" y="134"/>
                  </a:lnTo>
                  <a:lnTo>
                    <a:pt x="332" y="138"/>
                  </a:lnTo>
                  <a:lnTo>
                    <a:pt x="332" y="132"/>
                  </a:lnTo>
                  <a:lnTo>
                    <a:pt x="334" y="138"/>
                  </a:lnTo>
                  <a:lnTo>
                    <a:pt x="344" y="138"/>
                  </a:lnTo>
                  <a:lnTo>
                    <a:pt x="346" y="116"/>
                  </a:lnTo>
                  <a:lnTo>
                    <a:pt x="344" y="106"/>
                  </a:lnTo>
                  <a:lnTo>
                    <a:pt x="332" y="106"/>
                  </a:lnTo>
                  <a:lnTo>
                    <a:pt x="308" y="78"/>
                  </a:lnTo>
                  <a:lnTo>
                    <a:pt x="296" y="80"/>
                  </a:lnTo>
                  <a:lnTo>
                    <a:pt x="278" y="56"/>
                  </a:lnTo>
                  <a:lnTo>
                    <a:pt x="278" y="26"/>
                  </a:lnTo>
                  <a:lnTo>
                    <a:pt x="268" y="0"/>
                  </a:lnTo>
                  <a:lnTo>
                    <a:pt x="268" y="0"/>
                  </a:lnTo>
                  <a:lnTo>
                    <a:pt x="214" y="0"/>
                  </a:lnTo>
                  <a:lnTo>
                    <a:pt x="216"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3" name="Freeform 133"/>
            <p:cNvSpPr>
              <a:spLocks/>
            </p:cNvSpPr>
            <p:nvPr userDrawn="1"/>
          </p:nvSpPr>
          <p:spPr bwMode="black">
            <a:xfrm>
              <a:off x="50800" y="0"/>
              <a:ext cx="171450" cy="95250"/>
            </a:xfrm>
            <a:custGeom>
              <a:avLst/>
              <a:gdLst>
                <a:gd name="T0" fmla="*/ 2 w 108"/>
                <a:gd name="T1" fmla="*/ 0 h 60"/>
                <a:gd name="T2" fmla="*/ 0 w 108"/>
                <a:gd name="T3" fmla="*/ 4 h 60"/>
                <a:gd name="T4" fmla="*/ 34 w 108"/>
                <a:gd name="T5" fmla="*/ 20 h 60"/>
                <a:gd name="T6" fmla="*/ 54 w 108"/>
                <a:gd name="T7" fmla="*/ 60 h 60"/>
                <a:gd name="T8" fmla="*/ 82 w 108"/>
                <a:gd name="T9" fmla="*/ 34 h 60"/>
                <a:gd name="T10" fmla="*/ 88 w 108"/>
                <a:gd name="T11" fmla="*/ 40 h 60"/>
                <a:gd name="T12" fmla="*/ 104 w 108"/>
                <a:gd name="T13" fmla="*/ 32 h 60"/>
                <a:gd name="T14" fmla="*/ 108 w 108"/>
                <a:gd name="T15" fmla="*/ 18 h 60"/>
                <a:gd name="T16" fmla="*/ 108 w 108"/>
                <a:gd name="T17" fmla="*/ 4 h 60"/>
                <a:gd name="T18" fmla="*/ 108 w 108"/>
                <a:gd name="T19" fmla="*/ 0 h 60"/>
                <a:gd name="T20" fmla="*/ 2 w 108"/>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60">
                  <a:moveTo>
                    <a:pt x="2" y="0"/>
                  </a:moveTo>
                  <a:lnTo>
                    <a:pt x="0" y="4"/>
                  </a:lnTo>
                  <a:lnTo>
                    <a:pt x="34" y="20"/>
                  </a:lnTo>
                  <a:lnTo>
                    <a:pt x="54" y="60"/>
                  </a:lnTo>
                  <a:lnTo>
                    <a:pt x="82" y="34"/>
                  </a:lnTo>
                  <a:lnTo>
                    <a:pt x="88" y="40"/>
                  </a:lnTo>
                  <a:lnTo>
                    <a:pt x="104" y="32"/>
                  </a:lnTo>
                  <a:lnTo>
                    <a:pt x="108" y="18"/>
                  </a:lnTo>
                  <a:lnTo>
                    <a:pt x="108" y="4"/>
                  </a:lnTo>
                  <a:lnTo>
                    <a:pt x="108"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4" name="Freeform 134"/>
            <p:cNvSpPr>
              <a:spLocks/>
            </p:cNvSpPr>
            <p:nvPr userDrawn="1"/>
          </p:nvSpPr>
          <p:spPr bwMode="black">
            <a:xfrm>
              <a:off x="820738" y="0"/>
              <a:ext cx="117475" cy="76200"/>
            </a:xfrm>
            <a:custGeom>
              <a:avLst/>
              <a:gdLst>
                <a:gd name="T0" fmla="*/ 4 w 74"/>
                <a:gd name="T1" fmla="*/ 10 h 48"/>
                <a:gd name="T2" fmla="*/ 14 w 74"/>
                <a:gd name="T3" fmla="*/ 22 h 48"/>
                <a:gd name="T4" fmla="*/ 22 w 74"/>
                <a:gd name="T5" fmla="*/ 46 h 48"/>
                <a:gd name="T6" fmla="*/ 36 w 74"/>
                <a:gd name="T7" fmla="*/ 48 h 48"/>
                <a:gd name="T8" fmla="*/ 48 w 74"/>
                <a:gd name="T9" fmla="*/ 38 h 48"/>
                <a:gd name="T10" fmla="*/ 46 w 74"/>
                <a:gd name="T11" fmla="*/ 28 h 48"/>
                <a:gd name="T12" fmla="*/ 56 w 74"/>
                <a:gd name="T13" fmla="*/ 30 h 48"/>
                <a:gd name="T14" fmla="*/ 74 w 74"/>
                <a:gd name="T15" fmla="*/ 14 h 48"/>
                <a:gd name="T16" fmla="*/ 72 w 74"/>
                <a:gd name="T17" fmla="*/ 0 h 48"/>
                <a:gd name="T18" fmla="*/ 0 w 74"/>
                <a:gd name="T19" fmla="*/ 0 h 48"/>
                <a:gd name="T20" fmla="*/ 4 w 74"/>
                <a:gd name="T21"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8">
                  <a:moveTo>
                    <a:pt x="4" y="10"/>
                  </a:moveTo>
                  <a:lnTo>
                    <a:pt x="14" y="22"/>
                  </a:lnTo>
                  <a:lnTo>
                    <a:pt x="22" y="46"/>
                  </a:lnTo>
                  <a:lnTo>
                    <a:pt x="36" y="48"/>
                  </a:lnTo>
                  <a:lnTo>
                    <a:pt x="48" y="38"/>
                  </a:lnTo>
                  <a:lnTo>
                    <a:pt x="46" y="28"/>
                  </a:lnTo>
                  <a:lnTo>
                    <a:pt x="56" y="30"/>
                  </a:lnTo>
                  <a:lnTo>
                    <a:pt x="74" y="14"/>
                  </a:lnTo>
                  <a:lnTo>
                    <a:pt x="72" y="0"/>
                  </a:lnTo>
                  <a:lnTo>
                    <a:pt x="0" y="0"/>
                  </a:lnTo>
                  <a:lnTo>
                    <a:pt x="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5" name="Freeform 135"/>
            <p:cNvSpPr>
              <a:spLocks noEditPoints="1"/>
            </p:cNvSpPr>
            <p:nvPr userDrawn="1"/>
          </p:nvSpPr>
          <p:spPr bwMode="black">
            <a:xfrm>
              <a:off x="-3175" y="0"/>
              <a:ext cx="2781300" cy="4953000"/>
            </a:xfrm>
            <a:custGeom>
              <a:avLst/>
              <a:gdLst>
                <a:gd name="T0" fmla="*/ 26 w 1752"/>
                <a:gd name="T1" fmla="*/ 906 h 3120"/>
                <a:gd name="T2" fmla="*/ 72 w 1752"/>
                <a:gd name="T3" fmla="*/ 1128 h 3120"/>
                <a:gd name="T4" fmla="*/ 228 w 1752"/>
                <a:gd name="T5" fmla="*/ 1388 h 3120"/>
                <a:gd name="T6" fmla="*/ 336 w 1752"/>
                <a:gd name="T7" fmla="*/ 1510 h 3120"/>
                <a:gd name="T8" fmla="*/ 328 w 1752"/>
                <a:gd name="T9" fmla="*/ 1452 h 3120"/>
                <a:gd name="T10" fmla="*/ 567 w 1752"/>
                <a:gd name="T11" fmla="*/ 1680 h 3120"/>
                <a:gd name="T12" fmla="*/ 809 w 1752"/>
                <a:gd name="T13" fmla="*/ 1798 h 3120"/>
                <a:gd name="T14" fmla="*/ 933 w 1752"/>
                <a:gd name="T15" fmla="*/ 1826 h 3120"/>
                <a:gd name="T16" fmla="*/ 891 w 1752"/>
                <a:gd name="T17" fmla="*/ 2046 h 3120"/>
                <a:gd name="T18" fmla="*/ 1073 w 1752"/>
                <a:gd name="T19" fmla="*/ 2502 h 3120"/>
                <a:gd name="T20" fmla="*/ 1025 w 1752"/>
                <a:gd name="T21" fmla="*/ 2882 h 3120"/>
                <a:gd name="T22" fmla="*/ 1023 w 1752"/>
                <a:gd name="T23" fmla="*/ 2936 h 3120"/>
                <a:gd name="T24" fmla="*/ 1011 w 1752"/>
                <a:gd name="T25" fmla="*/ 2980 h 3120"/>
                <a:gd name="T26" fmla="*/ 991 w 1752"/>
                <a:gd name="T27" fmla="*/ 3040 h 3120"/>
                <a:gd name="T28" fmla="*/ 1109 w 1752"/>
                <a:gd name="T29" fmla="*/ 3114 h 3120"/>
                <a:gd name="T30" fmla="*/ 1203 w 1752"/>
                <a:gd name="T31" fmla="*/ 2876 h 3120"/>
                <a:gd name="T32" fmla="*/ 1259 w 1752"/>
                <a:gd name="T33" fmla="*/ 2776 h 3120"/>
                <a:gd name="T34" fmla="*/ 1494 w 1752"/>
                <a:gd name="T35" fmla="*/ 2516 h 3120"/>
                <a:gd name="T36" fmla="*/ 1746 w 1752"/>
                <a:gd name="T37" fmla="*/ 2088 h 3120"/>
                <a:gd name="T38" fmla="*/ 1471 w 1752"/>
                <a:gd name="T39" fmla="*/ 1980 h 3120"/>
                <a:gd name="T40" fmla="*/ 1267 w 1752"/>
                <a:gd name="T41" fmla="*/ 1818 h 3120"/>
                <a:gd name="T42" fmla="*/ 1129 w 1752"/>
                <a:gd name="T43" fmla="*/ 1782 h 3120"/>
                <a:gd name="T44" fmla="*/ 957 w 1752"/>
                <a:gd name="T45" fmla="*/ 1824 h 3120"/>
                <a:gd name="T46" fmla="*/ 823 w 1752"/>
                <a:gd name="T47" fmla="*/ 1682 h 3120"/>
                <a:gd name="T48" fmla="*/ 667 w 1752"/>
                <a:gd name="T49" fmla="*/ 1622 h 3120"/>
                <a:gd name="T50" fmla="*/ 581 w 1752"/>
                <a:gd name="T51" fmla="*/ 1438 h 3120"/>
                <a:gd name="T52" fmla="*/ 747 w 1752"/>
                <a:gd name="T53" fmla="*/ 1384 h 3120"/>
                <a:gd name="T54" fmla="*/ 901 w 1752"/>
                <a:gd name="T55" fmla="*/ 1340 h 3120"/>
                <a:gd name="T56" fmla="*/ 1069 w 1752"/>
                <a:gd name="T57" fmla="*/ 1128 h 3120"/>
                <a:gd name="T58" fmla="*/ 1161 w 1752"/>
                <a:gd name="T59" fmla="*/ 1068 h 3120"/>
                <a:gd name="T60" fmla="*/ 1209 w 1752"/>
                <a:gd name="T61" fmla="*/ 1008 h 3120"/>
                <a:gd name="T62" fmla="*/ 1127 w 1752"/>
                <a:gd name="T63" fmla="*/ 920 h 3120"/>
                <a:gd name="T64" fmla="*/ 1301 w 1752"/>
                <a:gd name="T65" fmla="*/ 944 h 3120"/>
                <a:gd name="T66" fmla="*/ 1397 w 1752"/>
                <a:gd name="T67" fmla="*/ 960 h 3120"/>
                <a:gd name="T68" fmla="*/ 1357 w 1752"/>
                <a:gd name="T69" fmla="*/ 858 h 3120"/>
                <a:gd name="T70" fmla="*/ 1315 w 1752"/>
                <a:gd name="T71" fmla="*/ 740 h 3120"/>
                <a:gd name="T72" fmla="*/ 1237 w 1752"/>
                <a:gd name="T73" fmla="*/ 642 h 3120"/>
                <a:gd name="T74" fmla="*/ 1169 w 1752"/>
                <a:gd name="T75" fmla="*/ 598 h 3120"/>
                <a:gd name="T76" fmla="*/ 1103 w 1752"/>
                <a:gd name="T77" fmla="*/ 532 h 3120"/>
                <a:gd name="T78" fmla="*/ 941 w 1752"/>
                <a:gd name="T79" fmla="*/ 572 h 3120"/>
                <a:gd name="T80" fmla="*/ 893 w 1752"/>
                <a:gd name="T81" fmla="*/ 854 h 3120"/>
                <a:gd name="T82" fmla="*/ 653 w 1752"/>
                <a:gd name="T83" fmla="*/ 614 h 3120"/>
                <a:gd name="T84" fmla="*/ 715 w 1752"/>
                <a:gd name="T85" fmla="*/ 412 h 3120"/>
                <a:gd name="T86" fmla="*/ 837 w 1752"/>
                <a:gd name="T87" fmla="*/ 318 h 3120"/>
                <a:gd name="T88" fmla="*/ 795 w 1752"/>
                <a:gd name="T89" fmla="*/ 156 h 3120"/>
                <a:gd name="T90" fmla="*/ 707 w 1752"/>
                <a:gd name="T91" fmla="*/ 180 h 3120"/>
                <a:gd name="T92" fmla="*/ 601 w 1752"/>
                <a:gd name="T93" fmla="*/ 36 h 3120"/>
                <a:gd name="T94" fmla="*/ 599 w 1752"/>
                <a:gd name="T95" fmla="*/ 234 h 3120"/>
                <a:gd name="T96" fmla="*/ 517 w 1752"/>
                <a:gd name="T97" fmla="*/ 226 h 3120"/>
                <a:gd name="T98" fmla="*/ 386 w 1752"/>
                <a:gd name="T99" fmla="*/ 272 h 3120"/>
                <a:gd name="T100" fmla="*/ 220 w 1752"/>
                <a:gd name="T101" fmla="*/ 176 h 3120"/>
                <a:gd name="T102" fmla="*/ 102 w 1752"/>
                <a:gd name="T103" fmla="*/ 948 h 3120"/>
                <a:gd name="T104" fmla="*/ 104 w 1752"/>
                <a:gd name="T105" fmla="*/ 934 h 3120"/>
                <a:gd name="T106" fmla="*/ 1459 w 1752"/>
                <a:gd name="T107" fmla="*/ 1982 h 3120"/>
                <a:gd name="T108" fmla="*/ 1055 w 1752"/>
                <a:gd name="T109" fmla="*/ 1800 h 3120"/>
                <a:gd name="T110" fmla="*/ 805 w 1752"/>
                <a:gd name="T111" fmla="*/ 1016 h 3120"/>
                <a:gd name="T112" fmla="*/ 755 w 1752"/>
                <a:gd name="T113" fmla="*/ 1042 h 3120"/>
                <a:gd name="T114" fmla="*/ 969 w 1752"/>
                <a:gd name="T115" fmla="*/ 1184 h 3120"/>
                <a:gd name="T116" fmla="*/ 843 w 1752"/>
                <a:gd name="T117" fmla="*/ 1116 h 3120"/>
                <a:gd name="T118" fmla="*/ 887 w 1752"/>
                <a:gd name="T119" fmla="*/ 1040 h 3120"/>
                <a:gd name="T120" fmla="*/ 727 w 1752"/>
                <a:gd name="T121" fmla="*/ 952 h 3120"/>
                <a:gd name="T122" fmla="*/ 763 w 1752"/>
                <a:gd name="T123" fmla="*/ 994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 h="3120">
                  <a:moveTo>
                    <a:pt x="0" y="840"/>
                  </a:moveTo>
                  <a:lnTo>
                    <a:pt x="0" y="852"/>
                  </a:lnTo>
                  <a:lnTo>
                    <a:pt x="6" y="848"/>
                  </a:lnTo>
                  <a:lnTo>
                    <a:pt x="6" y="852"/>
                  </a:lnTo>
                  <a:lnTo>
                    <a:pt x="0" y="854"/>
                  </a:lnTo>
                  <a:lnTo>
                    <a:pt x="0" y="856"/>
                  </a:lnTo>
                  <a:lnTo>
                    <a:pt x="2" y="858"/>
                  </a:lnTo>
                  <a:lnTo>
                    <a:pt x="0" y="858"/>
                  </a:lnTo>
                  <a:lnTo>
                    <a:pt x="4" y="866"/>
                  </a:lnTo>
                  <a:lnTo>
                    <a:pt x="14" y="872"/>
                  </a:lnTo>
                  <a:lnTo>
                    <a:pt x="26" y="870"/>
                  </a:lnTo>
                  <a:lnTo>
                    <a:pt x="26" y="872"/>
                  </a:lnTo>
                  <a:lnTo>
                    <a:pt x="34" y="876"/>
                  </a:lnTo>
                  <a:lnTo>
                    <a:pt x="32" y="880"/>
                  </a:lnTo>
                  <a:lnTo>
                    <a:pt x="0" y="868"/>
                  </a:lnTo>
                  <a:lnTo>
                    <a:pt x="0" y="880"/>
                  </a:lnTo>
                  <a:lnTo>
                    <a:pt x="4" y="880"/>
                  </a:lnTo>
                  <a:lnTo>
                    <a:pt x="4" y="882"/>
                  </a:lnTo>
                  <a:lnTo>
                    <a:pt x="0" y="882"/>
                  </a:lnTo>
                  <a:lnTo>
                    <a:pt x="0" y="896"/>
                  </a:lnTo>
                  <a:lnTo>
                    <a:pt x="12" y="898"/>
                  </a:lnTo>
                  <a:lnTo>
                    <a:pt x="16" y="904"/>
                  </a:lnTo>
                  <a:lnTo>
                    <a:pt x="26" y="906"/>
                  </a:lnTo>
                  <a:lnTo>
                    <a:pt x="24" y="908"/>
                  </a:lnTo>
                  <a:lnTo>
                    <a:pt x="26" y="916"/>
                  </a:lnTo>
                  <a:lnTo>
                    <a:pt x="40" y="920"/>
                  </a:lnTo>
                  <a:lnTo>
                    <a:pt x="40" y="922"/>
                  </a:lnTo>
                  <a:lnTo>
                    <a:pt x="34" y="922"/>
                  </a:lnTo>
                  <a:lnTo>
                    <a:pt x="44" y="930"/>
                  </a:lnTo>
                  <a:lnTo>
                    <a:pt x="52" y="930"/>
                  </a:lnTo>
                  <a:lnTo>
                    <a:pt x="50" y="932"/>
                  </a:lnTo>
                  <a:lnTo>
                    <a:pt x="56" y="936"/>
                  </a:lnTo>
                  <a:lnTo>
                    <a:pt x="56" y="938"/>
                  </a:lnTo>
                  <a:lnTo>
                    <a:pt x="62" y="942"/>
                  </a:lnTo>
                  <a:lnTo>
                    <a:pt x="60" y="948"/>
                  </a:lnTo>
                  <a:lnTo>
                    <a:pt x="72" y="984"/>
                  </a:lnTo>
                  <a:lnTo>
                    <a:pt x="72" y="984"/>
                  </a:lnTo>
                  <a:lnTo>
                    <a:pt x="72" y="986"/>
                  </a:lnTo>
                  <a:lnTo>
                    <a:pt x="70" y="984"/>
                  </a:lnTo>
                  <a:lnTo>
                    <a:pt x="72" y="1000"/>
                  </a:lnTo>
                  <a:lnTo>
                    <a:pt x="82" y="1004"/>
                  </a:lnTo>
                  <a:lnTo>
                    <a:pt x="74" y="1006"/>
                  </a:lnTo>
                  <a:lnTo>
                    <a:pt x="70" y="1076"/>
                  </a:lnTo>
                  <a:lnTo>
                    <a:pt x="64" y="1090"/>
                  </a:lnTo>
                  <a:lnTo>
                    <a:pt x="70" y="1118"/>
                  </a:lnTo>
                  <a:lnTo>
                    <a:pt x="72" y="1128"/>
                  </a:lnTo>
                  <a:lnTo>
                    <a:pt x="66" y="1156"/>
                  </a:lnTo>
                  <a:lnTo>
                    <a:pt x="78" y="1172"/>
                  </a:lnTo>
                  <a:lnTo>
                    <a:pt x="80" y="1192"/>
                  </a:lnTo>
                  <a:lnTo>
                    <a:pt x="94" y="1212"/>
                  </a:lnTo>
                  <a:lnTo>
                    <a:pt x="102" y="1218"/>
                  </a:lnTo>
                  <a:lnTo>
                    <a:pt x="100" y="1218"/>
                  </a:lnTo>
                  <a:lnTo>
                    <a:pt x="106" y="1234"/>
                  </a:lnTo>
                  <a:lnTo>
                    <a:pt x="114" y="1240"/>
                  </a:lnTo>
                  <a:lnTo>
                    <a:pt x="114" y="1252"/>
                  </a:lnTo>
                  <a:lnTo>
                    <a:pt x="138" y="1280"/>
                  </a:lnTo>
                  <a:lnTo>
                    <a:pt x="138" y="1292"/>
                  </a:lnTo>
                  <a:lnTo>
                    <a:pt x="176" y="1306"/>
                  </a:lnTo>
                  <a:lnTo>
                    <a:pt x="180" y="1312"/>
                  </a:lnTo>
                  <a:lnTo>
                    <a:pt x="188" y="1314"/>
                  </a:lnTo>
                  <a:lnTo>
                    <a:pt x="198" y="1324"/>
                  </a:lnTo>
                  <a:lnTo>
                    <a:pt x="200" y="1336"/>
                  </a:lnTo>
                  <a:lnTo>
                    <a:pt x="200" y="1336"/>
                  </a:lnTo>
                  <a:lnTo>
                    <a:pt x="202" y="1338"/>
                  </a:lnTo>
                  <a:lnTo>
                    <a:pt x="202" y="1340"/>
                  </a:lnTo>
                  <a:lnTo>
                    <a:pt x="202" y="1340"/>
                  </a:lnTo>
                  <a:lnTo>
                    <a:pt x="212" y="1354"/>
                  </a:lnTo>
                  <a:lnTo>
                    <a:pt x="226" y="1388"/>
                  </a:lnTo>
                  <a:lnTo>
                    <a:pt x="228" y="1388"/>
                  </a:lnTo>
                  <a:lnTo>
                    <a:pt x="230" y="1400"/>
                  </a:lnTo>
                  <a:lnTo>
                    <a:pt x="244" y="1406"/>
                  </a:lnTo>
                  <a:lnTo>
                    <a:pt x="260" y="1428"/>
                  </a:lnTo>
                  <a:lnTo>
                    <a:pt x="258" y="1438"/>
                  </a:lnTo>
                  <a:lnTo>
                    <a:pt x="244" y="1436"/>
                  </a:lnTo>
                  <a:lnTo>
                    <a:pt x="244" y="1430"/>
                  </a:lnTo>
                  <a:lnTo>
                    <a:pt x="240" y="1428"/>
                  </a:lnTo>
                  <a:lnTo>
                    <a:pt x="238" y="1434"/>
                  </a:lnTo>
                  <a:lnTo>
                    <a:pt x="244" y="1440"/>
                  </a:lnTo>
                  <a:lnTo>
                    <a:pt x="244" y="1444"/>
                  </a:lnTo>
                  <a:lnTo>
                    <a:pt x="272" y="1464"/>
                  </a:lnTo>
                  <a:lnTo>
                    <a:pt x="278" y="1466"/>
                  </a:lnTo>
                  <a:lnTo>
                    <a:pt x="280" y="1464"/>
                  </a:lnTo>
                  <a:lnTo>
                    <a:pt x="280" y="1468"/>
                  </a:lnTo>
                  <a:lnTo>
                    <a:pt x="294" y="1476"/>
                  </a:lnTo>
                  <a:lnTo>
                    <a:pt x="296" y="1484"/>
                  </a:lnTo>
                  <a:lnTo>
                    <a:pt x="294" y="1508"/>
                  </a:lnTo>
                  <a:lnTo>
                    <a:pt x="304" y="1508"/>
                  </a:lnTo>
                  <a:lnTo>
                    <a:pt x="328" y="1528"/>
                  </a:lnTo>
                  <a:lnTo>
                    <a:pt x="340" y="1546"/>
                  </a:lnTo>
                  <a:lnTo>
                    <a:pt x="352" y="1538"/>
                  </a:lnTo>
                  <a:lnTo>
                    <a:pt x="352" y="1528"/>
                  </a:lnTo>
                  <a:lnTo>
                    <a:pt x="336" y="1510"/>
                  </a:lnTo>
                  <a:lnTo>
                    <a:pt x="332" y="1514"/>
                  </a:lnTo>
                  <a:lnTo>
                    <a:pt x="330" y="1512"/>
                  </a:lnTo>
                  <a:lnTo>
                    <a:pt x="312" y="1462"/>
                  </a:lnTo>
                  <a:lnTo>
                    <a:pt x="304" y="1458"/>
                  </a:lnTo>
                  <a:lnTo>
                    <a:pt x="280" y="1416"/>
                  </a:lnTo>
                  <a:lnTo>
                    <a:pt x="276" y="1416"/>
                  </a:lnTo>
                  <a:lnTo>
                    <a:pt x="272" y="1408"/>
                  </a:lnTo>
                  <a:lnTo>
                    <a:pt x="260" y="1398"/>
                  </a:lnTo>
                  <a:lnTo>
                    <a:pt x="256" y="1390"/>
                  </a:lnTo>
                  <a:lnTo>
                    <a:pt x="250" y="1356"/>
                  </a:lnTo>
                  <a:lnTo>
                    <a:pt x="260" y="1362"/>
                  </a:lnTo>
                  <a:lnTo>
                    <a:pt x="266" y="1362"/>
                  </a:lnTo>
                  <a:lnTo>
                    <a:pt x="278" y="1370"/>
                  </a:lnTo>
                  <a:lnTo>
                    <a:pt x="286" y="1396"/>
                  </a:lnTo>
                  <a:lnTo>
                    <a:pt x="294" y="1410"/>
                  </a:lnTo>
                  <a:lnTo>
                    <a:pt x="290" y="1414"/>
                  </a:lnTo>
                  <a:lnTo>
                    <a:pt x="290" y="1420"/>
                  </a:lnTo>
                  <a:lnTo>
                    <a:pt x="300" y="1422"/>
                  </a:lnTo>
                  <a:lnTo>
                    <a:pt x="300" y="1418"/>
                  </a:lnTo>
                  <a:lnTo>
                    <a:pt x="304" y="1424"/>
                  </a:lnTo>
                  <a:lnTo>
                    <a:pt x="318" y="1440"/>
                  </a:lnTo>
                  <a:lnTo>
                    <a:pt x="326" y="1440"/>
                  </a:lnTo>
                  <a:lnTo>
                    <a:pt x="328" y="1452"/>
                  </a:lnTo>
                  <a:lnTo>
                    <a:pt x="352" y="1470"/>
                  </a:lnTo>
                  <a:lnTo>
                    <a:pt x="348" y="1480"/>
                  </a:lnTo>
                  <a:lnTo>
                    <a:pt x="352" y="1490"/>
                  </a:lnTo>
                  <a:lnTo>
                    <a:pt x="356" y="1488"/>
                  </a:lnTo>
                  <a:lnTo>
                    <a:pt x="356" y="1492"/>
                  </a:lnTo>
                  <a:lnTo>
                    <a:pt x="370" y="1496"/>
                  </a:lnTo>
                  <a:lnTo>
                    <a:pt x="376" y="1500"/>
                  </a:lnTo>
                  <a:lnTo>
                    <a:pt x="378" y="1510"/>
                  </a:lnTo>
                  <a:lnTo>
                    <a:pt x="396" y="1524"/>
                  </a:lnTo>
                  <a:lnTo>
                    <a:pt x="406" y="1540"/>
                  </a:lnTo>
                  <a:lnTo>
                    <a:pt x="420" y="1550"/>
                  </a:lnTo>
                  <a:lnTo>
                    <a:pt x="428" y="1574"/>
                  </a:lnTo>
                  <a:lnTo>
                    <a:pt x="424" y="1584"/>
                  </a:lnTo>
                  <a:lnTo>
                    <a:pt x="426" y="1588"/>
                  </a:lnTo>
                  <a:lnTo>
                    <a:pt x="420" y="1590"/>
                  </a:lnTo>
                  <a:lnTo>
                    <a:pt x="424" y="1606"/>
                  </a:lnTo>
                  <a:lnTo>
                    <a:pt x="436" y="1616"/>
                  </a:lnTo>
                  <a:lnTo>
                    <a:pt x="452" y="1626"/>
                  </a:lnTo>
                  <a:lnTo>
                    <a:pt x="464" y="1636"/>
                  </a:lnTo>
                  <a:lnTo>
                    <a:pt x="490" y="1642"/>
                  </a:lnTo>
                  <a:lnTo>
                    <a:pt x="508" y="1658"/>
                  </a:lnTo>
                  <a:lnTo>
                    <a:pt x="549" y="1670"/>
                  </a:lnTo>
                  <a:lnTo>
                    <a:pt x="567" y="1680"/>
                  </a:lnTo>
                  <a:lnTo>
                    <a:pt x="597" y="1688"/>
                  </a:lnTo>
                  <a:lnTo>
                    <a:pt x="619" y="1678"/>
                  </a:lnTo>
                  <a:lnTo>
                    <a:pt x="625" y="1676"/>
                  </a:lnTo>
                  <a:lnTo>
                    <a:pt x="645" y="1684"/>
                  </a:lnTo>
                  <a:lnTo>
                    <a:pt x="667" y="1706"/>
                  </a:lnTo>
                  <a:lnTo>
                    <a:pt x="667" y="1706"/>
                  </a:lnTo>
                  <a:lnTo>
                    <a:pt x="669" y="1706"/>
                  </a:lnTo>
                  <a:lnTo>
                    <a:pt x="671" y="1710"/>
                  </a:lnTo>
                  <a:lnTo>
                    <a:pt x="671" y="1708"/>
                  </a:lnTo>
                  <a:lnTo>
                    <a:pt x="687" y="1720"/>
                  </a:lnTo>
                  <a:lnTo>
                    <a:pt x="711" y="1724"/>
                  </a:lnTo>
                  <a:lnTo>
                    <a:pt x="737" y="1734"/>
                  </a:lnTo>
                  <a:lnTo>
                    <a:pt x="747" y="1734"/>
                  </a:lnTo>
                  <a:lnTo>
                    <a:pt x="755" y="1732"/>
                  </a:lnTo>
                  <a:lnTo>
                    <a:pt x="757" y="1732"/>
                  </a:lnTo>
                  <a:lnTo>
                    <a:pt x="759" y="1734"/>
                  </a:lnTo>
                  <a:lnTo>
                    <a:pt x="757" y="1734"/>
                  </a:lnTo>
                  <a:lnTo>
                    <a:pt x="757" y="1740"/>
                  </a:lnTo>
                  <a:lnTo>
                    <a:pt x="789" y="1774"/>
                  </a:lnTo>
                  <a:lnTo>
                    <a:pt x="787" y="1786"/>
                  </a:lnTo>
                  <a:lnTo>
                    <a:pt x="793" y="1796"/>
                  </a:lnTo>
                  <a:lnTo>
                    <a:pt x="807" y="1804"/>
                  </a:lnTo>
                  <a:lnTo>
                    <a:pt x="809" y="1798"/>
                  </a:lnTo>
                  <a:lnTo>
                    <a:pt x="815" y="1806"/>
                  </a:lnTo>
                  <a:lnTo>
                    <a:pt x="829" y="1812"/>
                  </a:lnTo>
                  <a:lnTo>
                    <a:pt x="829" y="1822"/>
                  </a:lnTo>
                  <a:lnTo>
                    <a:pt x="841" y="1826"/>
                  </a:lnTo>
                  <a:lnTo>
                    <a:pt x="841" y="1824"/>
                  </a:lnTo>
                  <a:lnTo>
                    <a:pt x="841" y="1826"/>
                  </a:lnTo>
                  <a:lnTo>
                    <a:pt x="845" y="1834"/>
                  </a:lnTo>
                  <a:lnTo>
                    <a:pt x="849" y="1828"/>
                  </a:lnTo>
                  <a:lnTo>
                    <a:pt x="867" y="1830"/>
                  </a:lnTo>
                  <a:lnTo>
                    <a:pt x="867" y="1832"/>
                  </a:lnTo>
                  <a:lnTo>
                    <a:pt x="861" y="1844"/>
                  </a:lnTo>
                  <a:lnTo>
                    <a:pt x="871" y="1848"/>
                  </a:lnTo>
                  <a:lnTo>
                    <a:pt x="869" y="1834"/>
                  </a:lnTo>
                  <a:lnTo>
                    <a:pt x="875" y="1842"/>
                  </a:lnTo>
                  <a:lnTo>
                    <a:pt x="881" y="1840"/>
                  </a:lnTo>
                  <a:lnTo>
                    <a:pt x="881" y="1850"/>
                  </a:lnTo>
                  <a:lnTo>
                    <a:pt x="891" y="1850"/>
                  </a:lnTo>
                  <a:lnTo>
                    <a:pt x="901" y="1842"/>
                  </a:lnTo>
                  <a:lnTo>
                    <a:pt x="895" y="1832"/>
                  </a:lnTo>
                  <a:lnTo>
                    <a:pt x="895" y="1830"/>
                  </a:lnTo>
                  <a:lnTo>
                    <a:pt x="915" y="1816"/>
                  </a:lnTo>
                  <a:lnTo>
                    <a:pt x="931" y="1826"/>
                  </a:lnTo>
                  <a:lnTo>
                    <a:pt x="933" y="1826"/>
                  </a:lnTo>
                  <a:lnTo>
                    <a:pt x="929" y="1832"/>
                  </a:lnTo>
                  <a:lnTo>
                    <a:pt x="939" y="1846"/>
                  </a:lnTo>
                  <a:lnTo>
                    <a:pt x="947" y="1860"/>
                  </a:lnTo>
                  <a:lnTo>
                    <a:pt x="947" y="1912"/>
                  </a:lnTo>
                  <a:lnTo>
                    <a:pt x="953" y="1912"/>
                  </a:lnTo>
                  <a:lnTo>
                    <a:pt x="945" y="1922"/>
                  </a:lnTo>
                  <a:lnTo>
                    <a:pt x="943" y="1928"/>
                  </a:lnTo>
                  <a:lnTo>
                    <a:pt x="925" y="1932"/>
                  </a:lnTo>
                  <a:lnTo>
                    <a:pt x="925" y="1946"/>
                  </a:lnTo>
                  <a:lnTo>
                    <a:pt x="917" y="1950"/>
                  </a:lnTo>
                  <a:lnTo>
                    <a:pt x="919" y="1956"/>
                  </a:lnTo>
                  <a:lnTo>
                    <a:pt x="897" y="1966"/>
                  </a:lnTo>
                  <a:lnTo>
                    <a:pt x="897" y="1978"/>
                  </a:lnTo>
                  <a:lnTo>
                    <a:pt x="891" y="1994"/>
                  </a:lnTo>
                  <a:lnTo>
                    <a:pt x="883" y="2000"/>
                  </a:lnTo>
                  <a:lnTo>
                    <a:pt x="883" y="2026"/>
                  </a:lnTo>
                  <a:lnTo>
                    <a:pt x="895" y="2036"/>
                  </a:lnTo>
                  <a:lnTo>
                    <a:pt x="901" y="2028"/>
                  </a:lnTo>
                  <a:lnTo>
                    <a:pt x="903" y="2030"/>
                  </a:lnTo>
                  <a:lnTo>
                    <a:pt x="901" y="2038"/>
                  </a:lnTo>
                  <a:lnTo>
                    <a:pt x="895" y="2044"/>
                  </a:lnTo>
                  <a:lnTo>
                    <a:pt x="895" y="2042"/>
                  </a:lnTo>
                  <a:lnTo>
                    <a:pt x="891" y="2046"/>
                  </a:lnTo>
                  <a:lnTo>
                    <a:pt x="891" y="2046"/>
                  </a:lnTo>
                  <a:lnTo>
                    <a:pt x="891" y="2046"/>
                  </a:lnTo>
                  <a:lnTo>
                    <a:pt x="875" y="2062"/>
                  </a:lnTo>
                  <a:lnTo>
                    <a:pt x="877" y="2082"/>
                  </a:lnTo>
                  <a:lnTo>
                    <a:pt x="881" y="2086"/>
                  </a:lnTo>
                  <a:lnTo>
                    <a:pt x="877" y="2092"/>
                  </a:lnTo>
                  <a:lnTo>
                    <a:pt x="899" y="2110"/>
                  </a:lnTo>
                  <a:lnTo>
                    <a:pt x="909" y="2130"/>
                  </a:lnTo>
                  <a:lnTo>
                    <a:pt x="919" y="2138"/>
                  </a:lnTo>
                  <a:lnTo>
                    <a:pt x="943" y="2198"/>
                  </a:lnTo>
                  <a:lnTo>
                    <a:pt x="967" y="2234"/>
                  </a:lnTo>
                  <a:lnTo>
                    <a:pt x="967" y="2252"/>
                  </a:lnTo>
                  <a:lnTo>
                    <a:pt x="991" y="2274"/>
                  </a:lnTo>
                  <a:lnTo>
                    <a:pt x="1017" y="2292"/>
                  </a:lnTo>
                  <a:lnTo>
                    <a:pt x="1043" y="2302"/>
                  </a:lnTo>
                  <a:lnTo>
                    <a:pt x="1077" y="2328"/>
                  </a:lnTo>
                  <a:lnTo>
                    <a:pt x="1081" y="2364"/>
                  </a:lnTo>
                  <a:lnTo>
                    <a:pt x="1083" y="2394"/>
                  </a:lnTo>
                  <a:lnTo>
                    <a:pt x="1081" y="2420"/>
                  </a:lnTo>
                  <a:lnTo>
                    <a:pt x="1075" y="2428"/>
                  </a:lnTo>
                  <a:lnTo>
                    <a:pt x="1077" y="2468"/>
                  </a:lnTo>
                  <a:lnTo>
                    <a:pt x="1073" y="2482"/>
                  </a:lnTo>
                  <a:lnTo>
                    <a:pt x="1073" y="2502"/>
                  </a:lnTo>
                  <a:lnTo>
                    <a:pt x="1057" y="2546"/>
                  </a:lnTo>
                  <a:lnTo>
                    <a:pt x="1061" y="2568"/>
                  </a:lnTo>
                  <a:lnTo>
                    <a:pt x="1055" y="2576"/>
                  </a:lnTo>
                  <a:lnTo>
                    <a:pt x="1053" y="2584"/>
                  </a:lnTo>
                  <a:lnTo>
                    <a:pt x="1057" y="2624"/>
                  </a:lnTo>
                  <a:lnTo>
                    <a:pt x="1055" y="2652"/>
                  </a:lnTo>
                  <a:lnTo>
                    <a:pt x="1031" y="2718"/>
                  </a:lnTo>
                  <a:lnTo>
                    <a:pt x="1027" y="2718"/>
                  </a:lnTo>
                  <a:lnTo>
                    <a:pt x="1027" y="2730"/>
                  </a:lnTo>
                  <a:lnTo>
                    <a:pt x="1019" y="2734"/>
                  </a:lnTo>
                  <a:lnTo>
                    <a:pt x="1019" y="2766"/>
                  </a:lnTo>
                  <a:lnTo>
                    <a:pt x="1023" y="2786"/>
                  </a:lnTo>
                  <a:lnTo>
                    <a:pt x="1017" y="2796"/>
                  </a:lnTo>
                  <a:lnTo>
                    <a:pt x="1013" y="2834"/>
                  </a:lnTo>
                  <a:lnTo>
                    <a:pt x="1019" y="2840"/>
                  </a:lnTo>
                  <a:lnTo>
                    <a:pt x="1017" y="2838"/>
                  </a:lnTo>
                  <a:lnTo>
                    <a:pt x="1015" y="2840"/>
                  </a:lnTo>
                  <a:lnTo>
                    <a:pt x="1009" y="2848"/>
                  </a:lnTo>
                  <a:lnTo>
                    <a:pt x="1005" y="2880"/>
                  </a:lnTo>
                  <a:lnTo>
                    <a:pt x="1005" y="2886"/>
                  </a:lnTo>
                  <a:lnTo>
                    <a:pt x="1019" y="2888"/>
                  </a:lnTo>
                  <a:lnTo>
                    <a:pt x="1021" y="2882"/>
                  </a:lnTo>
                  <a:lnTo>
                    <a:pt x="1025" y="2882"/>
                  </a:lnTo>
                  <a:lnTo>
                    <a:pt x="1023" y="2872"/>
                  </a:lnTo>
                  <a:lnTo>
                    <a:pt x="1027" y="2872"/>
                  </a:lnTo>
                  <a:lnTo>
                    <a:pt x="1023" y="2866"/>
                  </a:lnTo>
                  <a:lnTo>
                    <a:pt x="1027" y="2860"/>
                  </a:lnTo>
                  <a:lnTo>
                    <a:pt x="1025" y="2846"/>
                  </a:lnTo>
                  <a:lnTo>
                    <a:pt x="1025" y="2848"/>
                  </a:lnTo>
                  <a:lnTo>
                    <a:pt x="1035" y="2840"/>
                  </a:lnTo>
                  <a:lnTo>
                    <a:pt x="1041" y="2842"/>
                  </a:lnTo>
                  <a:lnTo>
                    <a:pt x="1031" y="2850"/>
                  </a:lnTo>
                  <a:lnTo>
                    <a:pt x="1041" y="2852"/>
                  </a:lnTo>
                  <a:lnTo>
                    <a:pt x="1041" y="2854"/>
                  </a:lnTo>
                  <a:lnTo>
                    <a:pt x="1035" y="2858"/>
                  </a:lnTo>
                  <a:lnTo>
                    <a:pt x="1039" y="2864"/>
                  </a:lnTo>
                  <a:lnTo>
                    <a:pt x="1033" y="2866"/>
                  </a:lnTo>
                  <a:lnTo>
                    <a:pt x="1035" y="2874"/>
                  </a:lnTo>
                  <a:lnTo>
                    <a:pt x="1029" y="2886"/>
                  </a:lnTo>
                  <a:lnTo>
                    <a:pt x="1033" y="2894"/>
                  </a:lnTo>
                  <a:lnTo>
                    <a:pt x="1025" y="2906"/>
                  </a:lnTo>
                  <a:lnTo>
                    <a:pt x="1029" y="2908"/>
                  </a:lnTo>
                  <a:lnTo>
                    <a:pt x="1019" y="2914"/>
                  </a:lnTo>
                  <a:lnTo>
                    <a:pt x="1025" y="2926"/>
                  </a:lnTo>
                  <a:lnTo>
                    <a:pt x="1023" y="2926"/>
                  </a:lnTo>
                  <a:lnTo>
                    <a:pt x="1023" y="2936"/>
                  </a:lnTo>
                  <a:lnTo>
                    <a:pt x="1025" y="2936"/>
                  </a:lnTo>
                  <a:lnTo>
                    <a:pt x="1023" y="2938"/>
                  </a:lnTo>
                  <a:lnTo>
                    <a:pt x="1019" y="2924"/>
                  </a:lnTo>
                  <a:lnTo>
                    <a:pt x="1005" y="2928"/>
                  </a:lnTo>
                  <a:lnTo>
                    <a:pt x="1023" y="2938"/>
                  </a:lnTo>
                  <a:lnTo>
                    <a:pt x="1017" y="2948"/>
                  </a:lnTo>
                  <a:lnTo>
                    <a:pt x="1021" y="2948"/>
                  </a:lnTo>
                  <a:lnTo>
                    <a:pt x="1023" y="2948"/>
                  </a:lnTo>
                  <a:lnTo>
                    <a:pt x="1019" y="2948"/>
                  </a:lnTo>
                  <a:lnTo>
                    <a:pt x="1019" y="2952"/>
                  </a:lnTo>
                  <a:lnTo>
                    <a:pt x="1015" y="2960"/>
                  </a:lnTo>
                  <a:lnTo>
                    <a:pt x="1015" y="2958"/>
                  </a:lnTo>
                  <a:lnTo>
                    <a:pt x="1011" y="2948"/>
                  </a:lnTo>
                  <a:lnTo>
                    <a:pt x="991" y="2948"/>
                  </a:lnTo>
                  <a:lnTo>
                    <a:pt x="997" y="2958"/>
                  </a:lnTo>
                  <a:lnTo>
                    <a:pt x="983" y="2968"/>
                  </a:lnTo>
                  <a:lnTo>
                    <a:pt x="981" y="2976"/>
                  </a:lnTo>
                  <a:lnTo>
                    <a:pt x="993" y="2986"/>
                  </a:lnTo>
                  <a:lnTo>
                    <a:pt x="991" y="2974"/>
                  </a:lnTo>
                  <a:lnTo>
                    <a:pt x="993" y="2972"/>
                  </a:lnTo>
                  <a:lnTo>
                    <a:pt x="1001" y="2978"/>
                  </a:lnTo>
                  <a:lnTo>
                    <a:pt x="1009" y="2978"/>
                  </a:lnTo>
                  <a:lnTo>
                    <a:pt x="1011" y="2980"/>
                  </a:lnTo>
                  <a:lnTo>
                    <a:pt x="1009" y="2984"/>
                  </a:lnTo>
                  <a:lnTo>
                    <a:pt x="1011" y="2986"/>
                  </a:lnTo>
                  <a:lnTo>
                    <a:pt x="1001" y="2992"/>
                  </a:lnTo>
                  <a:lnTo>
                    <a:pt x="1011" y="2998"/>
                  </a:lnTo>
                  <a:lnTo>
                    <a:pt x="1009" y="3006"/>
                  </a:lnTo>
                  <a:lnTo>
                    <a:pt x="1017" y="3004"/>
                  </a:lnTo>
                  <a:lnTo>
                    <a:pt x="1021" y="3010"/>
                  </a:lnTo>
                  <a:lnTo>
                    <a:pt x="1009" y="3006"/>
                  </a:lnTo>
                  <a:lnTo>
                    <a:pt x="1009" y="3010"/>
                  </a:lnTo>
                  <a:lnTo>
                    <a:pt x="1007" y="3006"/>
                  </a:lnTo>
                  <a:lnTo>
                    <a:pt x="1003" y="3008"/>
                  </a:lnTo>
                  <a:lnTo>
                    <a:pt x="1005" y="3022"/>
                  </a:lnTo>
                  <a:lnTo>
                    <a:pt x="1007" y="3022"/>
                  </a:lnTo>
                  <a:lnTo>
                    <a:pt x="1007" y="3056"/>
                  </a:lnTo>
                  <a:lnTo>
                    <a:pt x="1013" y="3048"/>
                  </a:lnTo>
                  <a:lnTo>
                    <a:pt x="1013" y="3050"/>
                  </a:lnTo>
                  <a:lnTo>
                    <a:pt x="1015" y="3054"/>
                  </a:lnTo>
                  <a:lnTo>
                    <a:pt x="1009" y="3056"/>
                  </a:lnTo>
                  <a:lnTo>
                    <a:pt x="1003" y="3064"/>
                  </a:lnTo>
                  <a:lnTo>
                    <a:pt x="1005" y="3034"/>
                  </a:lnTo>
                  <a:lnTo>
                    <a:pt x="999" y="3026"/>
                  </a:lnTo>
                  <a:lnTo>
                    <a:pt x="995" y="3036"/>
                  </a:lnTo>
                  <a:lnTo>
                    <a:pt x="991" y="3040"/>
                  </a:lnTo>
                  <a:lnTo>
                    <a:pt x="995" y="3046"/>
                  </a:lnTo>
                  <a:lnTo>
                    <a:pt x="991" y="3044"/>
                  </a:lnTo>
                  <a:lnTo>
                    <a:pt x="999" y="3050"/>
                  </a:lnTo>
                  <a:lnTo>
                    <a:pt x="999" y="3064"/>
                  </a:lnTo>
                  <a:lnTo>
                    <a:pt x="1003" y="3066"/>
                  </a:lnTo>
                  <a:lnTo>
                    <a:pt x="999" y="3070"/>
                  </a:lnTo>
                  <a:lnTo>
                    <a:pt x="1013" y="3080"/>
                  </a:lnTo>
                  <a:lnTo>
                    <a:pt x="1009" y="3082"/>
                  </a:lnTo>
                  <a:lnTo>
                    <a:pt x="1009" y="3084"/>
                  </a:lnTo>
                  <a:lnTo>
                    <a:pt x="1001" y="3078"/>
                  </a:lnTo>
                  <a:lnTo>
                    <a:pt x="1007" y="3086"/>
                  </a:lnTo>
                  <a:lnTo>
                    <a:pt x="1011" y="3088"/>
                  </a:lnTo>
                  <a:lnTo>
                    <a:pt x="1011" y="3090"/>
                  </a:lnTo>
                  <a:lnTo>
                    <a:pt x="1011" y="3090"/>
                  </a:lnTo>
                  <a:lnTo>
                    <a:pt x="1011" y="3090"/>
                  </a:lnTo>
                  <a:lnTo>
                    <a:pt x="1011" y="3100"/>
                  </a:lnTo>
                  <a:lnTo>
                    <a:pt x="1019" y="3108"/>
                  </a:lnTo>
                  <a:lnTo>
                    <a:pt x="1019" y="3110"/>
                  </a:lnTo>
                  <a:lnTo>
                    <a:pt x="1017" y="3106"/>
                  </a:lnTo>
                  <a:lnTo>
                    <a:pt x="1021" y="3116"/>
                  </a:lnTo>
                  <a:lnTo>
                    <a:pt x="1021" y="3120"/>
                  </a:lnTo>
                  <a:lnTo>
                    <a:pt x="1115" y="3120"/>
                  </a:lnTo>
                  <a:lnTo>
                    <a:pt x="1109" y="3114"/>
                  </a:lnTo>
                  <a:lnTo>
                    <a:pt x="1109" y="3114"/>
                  </a:lnTo>
                  <a:lnTo>
                    <a:pt x="1111" y="3112"/>
                  </a:lnTo>
                  <a:lnTo>
                    <a:pt x="1107" y="3094"/>
                  </a:lnTo>
                  <a:lnTo>
                    <a:pt x="1105" y="3094"/>
                  </a:lnTo>
                  <a:lnTo>
                    <a:pt x="1109" y="3080"/>
                  </a:lnTo>
                  <a:lnTo>
                    <a:pt x="1121" y="3072"/>
                  </a:lnTo>
                  <a:lnTo>
                    <a:pt x="1133" y="3066"/>
                  </a:lnTo>
                  <a:lnTo>
                    <a:pt x="1139" y="3040"/>
                  </a:lnTo>
                  <a:lnTo>
                    <a:pt x="1167" y="3014"/>
                  </a:lnTo>
                  <a:lnTo>
                    <a:pt x="1173" y="2996"/>
                  </a:lnTo>
                  <a:lnTo>
                    <a:pt x="1171" y="2982"/>
                  </a:lnTo>
                  <a:lnTo>
                    <a:pt x="1151" y="2978"/>
                  </a:lnTo>
                  <a:lnTo>
                    <a:pt x="1143" y="2968"/>
                  </a:lnTo>
                  <a:lnTo>
                    <a:pt x="1137" y="2958"/>
                  </a:lnTo>
                  <a:lnTo>
                    <a:pt x="1137" y="2954"/>
                  </a:lnTo>
                  <a:lnTo>
                    <a:pt x="1151" y="2936"/>
                  </a:lnTo>
                  <a:lnTo>
                    <a:pt x="1161" y="2930"/>
                  </a:lnTo>
                  <a:lnTo>
                    <a:pt x="1175" y="2930"/>
                  </a:lnTo>
                  <a:lnTo>
                    <a:pt x="1175" y="2920"/>
                  </a:lnTo>
                  <a:lnTo>
                    <a:pt x="1183" y="2912"/>
                  </a:lnTo>
                  <a:lnTo>
                    <a:pt x="1183" y="2890"/>
                  </a:lnTo>
                  <a:lnTo>
                    <a:pt x="1187" y="2884"/>
                  </a:lnTo>
                  <a:lnTo>
                    <a:pt x="1203" y="2876"/>
                  </a:lnTo>
                  <a:lnTo>
                    <a:pt x="1189" y="2868"/>
                  </a:lnTo>
                  <a:lnTo>
                    <a:pt x="1191" y="2866"/>
                  </a:lnTo>
                  <a:lnTo>
                    <a:pt x="1197" y="2872"/>
                  </a:lnTo>
                  <a:lnTo>
                    <a:pt x="1209" y="2872"/>
                  </a:lnTo>
                  <a:lnTo>
                    <a:pt x="1213" y="2864"/>
                  </a:lnTo>
                  <a:lnTo>
                    <a:pt x="1211" y="2854"/>
                  </a:lnTo>
                  <a:lnTo>
                    <a:pt x="1207" y="2848"/>
                  </a:lnTo>
                  <a:lnTo>
                    <a:pt x="1193" y="2854"/>
                  </a:lnTo>
                  <a:lnTo>
                    <a:pt x="1195" y="2856"/>
                  </a:lnTo>
                  <a:lnTo>
                    <a:pt x="1193" y="2858"/>
                  </a:lnTo>
                  <a:lnTo>
                    <a:pt x="1185" y="2850"/>
                  </a:lnTo>
                  <a:lnTo>
                    <a:pt x="1183" y="2822"/>
                  </a:lnTo>
                  <a:lnTo>
                    <a:pt x="1185" y="2820"/>
                  </a:lnTo>
                  <a:lnTo>
                    <a:pt x="1205" y="2830"/>
                  </a:lnTo>
                  <a:lnTo>
                    <a:pt x="1221" y="2830"/>
                  </a:lnTo>
                  <a:lnTo>
                    <a:pt x="1233" y="2824"/>
                  </a:lnTo>
                  <a:lnTo>
                    <a:pt x="1237" y="2818"/>
                  </a:lnTo>
                  <a:lnTo>
                    <a:pt x="1235" y="2802"/>
                  </a:lnTo>
                  <a:lnTo>
                    <a:pt x="1241" y="2786"/>
                  </a:lnTo>
                  <a:lnTo>
                    <a:pt x="1237" y="2780"/>
                  </a:lnTo>
                  <a:lnTo>
                    <a:pt x="1237" y="2774"/>
                  </a:lnTo>
                  <a:lnTo>
                    <a:pt x="1237" y="2776"/>
                  </a:lnTo>
                  <a:lnTo>
                    <a:pt x="1259" y="2776"/>
                  </a:lnTo>
                  <a:lnTo>
                    <a:pt x="1315" y="2764"/>
                  </a:lnTo>
                  <a:lnTo>
                    <a:pt x="1323" y="2756"/>
                  </a:lnTo>
                  <a:lnTo>
                    <a:pt x="1327" y="2748"/>
                  </a:lnTo>
                  <a:lnTo>
                    <a:pt x="1339" y="2730"/>
                  </a:lnTo>
                  <a:lnTo>
                    <a:pt x="1341" y="2708"/>
                  </a:lnTo>
                  <a:lnTo>
                    <a:pt x="1333" y="2708"/>
                  </a:lnTo>
                  <a:lnTo>
                    <a:pt x="1329" y="2700"/>
                  </a:lnTo>
                  <a:lnTo>
                    <a:pt x="1333" y="2688"/>
                  </a:lnTo>
                  <a:lnTo>
                    <a:pt x="1309" y="2670"/>
                  </a:lnTo>
                  <a:lnTo>
                    <a:pt x="1309" y="2666"/>
                  </a:lnTo>
                  <a:lnTo>
                    <a:pt x="1315" y="2670"/>
                  </a:lnTo>
                  <a:lnTo>
                    <a:pt x="1329" y="2672"/>
                  </a:lnTo>
                  <a:lnTo>
                    <a:pt x="1349" y="2680"/>
                  </a:lnTo>
                  <a:lnTo>
                    <a:pt x="1373" y="2682"/>
                  </a:lnTo>
                  <a:lnTo>
                    <a:pt x="1389" y="2674"/>
                  </a:lnTo>
                  <a:lnTo>
                    <a:pt x="1403" y="2654"/>
                  </a:lnTo>
                  <a:lnTo>
                    <a:pt x="1421" y="2634"/>
                  </a:lnTo>
                  <a:lnTo>
                    <a:pt x="1425" y="2622"/>
                  </a:lnTo>
                  <a:lnTo>
                    <a:pt x="1447" y="2604"/>
                  </a:lnTo>
                  <a:lnTo>
                    <a:pt x="1461" y="2582"/>
                  </a:lnTo>
                  <a:lnTo>
                    <a:pt x="1471" y="2560"/>
                  </a:lnTo>
                  <a:lnTo>
                    <a:pt x="1492" y="2536"/>
                  </a:lnTo>
                  <a:lnTo>
                    <a:pt x="1494" y="2516"/>
                  </a:lnTo>
                  <a:lnTo>
                    <a:pt x="1496" y="2510"/>
                  </a:lnTo>
                  <a:lnTo>
                    <a:pt x="1494" y="2504"/>
                  </a:lnTo>
                  <a:lnTo>
                    <a:pt x="1492" y="2488"/>
                  </a:lnTo>
                  <a:lnTo>
                    <a:pt x="1498" y="2476"/>
                  </a:lnTo>
                  <a:lnTo>
                    <a:pt x="1528" y="2448"/>
                  </a:lnTo>
                  <a:lnTo>
                    <a:pt x="1566" y="2430"/>
                  </a:lnTo>
                  <a:lnTo>
                    <a:pt x="1570" y="2424"/>
                  </a:lnTo>
                  <a:lnTo>
                    <a:pt x="1612" y="2422"/>
                  </a:lnTo>
                  <a:lnTo>
                    <a:pt x="1616" y="2416"/>
                  </a:lnTo>
                  <a:lnTo>
                    <a:pt x="1632" y="2404"/>
                  </a:lnTo>
                  <a:lnTo>
                    <a:pt x="1636" y="2390"/>
                  </a:lnTo>
                  <a:lnTo>
                    <a:pt x="1658" y="2352"/>
                  </a:lnTo>
                  <a:lnTo>
                    <a:pt x="1662" y="2330"/>
                  </a:lnTo>
                  <a:lnTo>
                    <a:pt x="1670" y="2316"/>
                  </a:lnTo>
                  <a:lnTo>
                    <a:pt x="1674" y="2280"/>
                  </a:lnTo>
                  <a:lnTo>
                    <a:pt x="1672" y="2254"/>
                  </a:lnTo>
                  <a:lnTo>
                    <a:pt x="1676" y="2232"/>
                  </a:lnTo>
                  <a:lnTo>
                    <a:pt x="1688" y="2224"/>
                  </a:lnTo>
                  <a:lnTo>
                    <a:pt x="1704" y="2196"/>
                  </a:lnTo>
                  <a:lnTo>
                    <a:pt x="1724" y="2178"/>
                  </a:lnTo>
                  <a:lnTo>
                    <a:pt x="1744" y="2152"/>
                  </a:lnTo>
                  <a:lnTo>
                    <a:pt x="1752" y="2114"/>
                  </a:lnTo>
                  <a:lnTo>
                    <a:pt x="1746" y="2088"/>
                  </a:lnTo>
                  <a:lnTo>
                    <a:pt x="1740" y="2078"/>
                  </a:lnTo>
                  <a:lnTo>
                    <a:pt x="1710" y="2074"/>
                  </a:lnTo>
                  <a:lnTo>
                    <a:pt x="1664" y="2038"/>
                  </a:lnTo>
                  <a:lnTo>
                    <a:pt x="1654" y="2034"/>
                  </a:lnTo>
                  <a:lnTo>
                    <a:pt x="1618" y="2034"/>
                  </a:lnTo>
                  <a:lnTo>
                    <a:pt x="1586" y="2022"/>
                  </a:lnTo>
                  <a:lnTo>
                    <a:pt x="1574" y="2028"/>
                  </a:lnTo>
                  <a:lnTo>
                    <a:pt x="1576" y="2022"/>
                  </a:lnTo>
                  <a:lnTo>
                    <a:pt x="1568" y="2020"/>
                  </a:lnTo>
                  <a:lnTo>
                    <a:pt x="1570" y="2018"/>
                  </a:lnTo>
                  <a:lnTo>
                    <a:pt x="1562" y="2006"/>
                  </a:lnTo>
                  <a:lnTo>
                    <a:pt x="1554" y="2010"/>
                  </a:lnTo>
                  <a:lnTo>
                    <a:pt x="1552" y="2004"/>
                  </a:lnTo>
                  <a:lnTo>
                    <a:pt x="1520" y="1992"/>
                  </a:lnTo>
                  <a:lnTo>
                    <a:pt x="1500" y="1994"/>
                  </a:lnTo>
                  <a:lnTo>
                    <a:pt x="1494" y="2008"/>
                  </a:lnTo>
                  <a:lnTo>
                    <a:pt x="1486" y="2012"/>
                  </a:lnTo>
                  <a:lnTo>
                    <a:pt x="1496" y="1998"/>
                  </a:lnTo>
                  <a:lnTo>
                    <a:pt x="1498" y="1986"/>
                  </a:lnTo>
                  <a:lnTo>
                    <a:pt x="1486" y="1982"/>
                  </a:lnTo>
                  <a:lnTo>
                    <a:pt x="1481" y="1982"/>
                  </a:lnTo>
                  <a:lnTo>
                    <a:pt x="1475" y="1974"/>
                  </a:lnTo>
                  <a:lnTo>
                    <a:pt x="1471" y="1980"/>
                  </a:lnTo>
                  <a:lnTo>
                    <a:pt x="1463" y="1970"/>
                  </a:lnTo>
                  <a:lnTo>
                    <a:pt x="1461" y="1972"/>
                  </a:lnTo>
                  <a:lnTo>
                    <a:pt x="1467" y="1964"/>
                  </a:lnTo>
                  <a:lnTo>
                    <a:pt x="1471" y="1950"/>
                  </a:lnTo>
                  <a:lnTo>
                    <a:pt x="1461" y="1946"/>
                  </a:lnTo>
                  <a:lnTo>
                    <a:pt x="1447" y="1906"/>
                  </a:lnTo>
                  <a:lnTo>
                    <a:pt x="1439" y="1900"/>
                  </a:lnTo>
                  <a:lnTo>
                    <a:pt x="1437" y="1902"/>
                  </a:lnTo>
                  <a:lnTo>
                    <a:pt x="1435" y="1896"/>
                  </a:lnTo>
                  <a:lnTo>
                    <a:pt x="1419" y="1884"/>
                  </a:lnTo>
                  <a:lnTo>
                    <a:pt x="1393" y="1874"/>
                  </a:lnTo>
                  <a:lnTo>
                    <a:pt x="1393" y="1872"/>
                  </a:lnTo>
                  <a:lnTo>
                    <a:pt x="1373" y="1868"/>
                  </a:lnTo>
                  <a:lnTo>
                    <a:pt x="1335" y="1870"/>
                  </a:lnTo>
                  <a:lnTo>
                    <a:pt x="1323" y="1856"/>
                  </a:lnTo>
                  <a:lnTo>
                    <a:pt x="1309" y="1852"/>
                  </a:lnTo>
                  <a:lnTo>
                    <a:pt x="1305" y="1838"/>
                  </a:lnTo>
                  <a:lnTo>
                    <a:pt x="1287" y="1824"/>
                  </a:lnTo>
                  <a:lnTo>
                    <a:pt x="1283" y="1824"/>
                  </a:lnTo>
                  <a:lnTo>
                    <a:pt x="1275" y="1818"/>
                  </a:lnTo>
                  <a:lnTo>
                    <a:pt x="1267" y="1822"/>
                  </a:lnTo>
                  <a:lnTo>
                    <a:pt x="1265" y="1822"/>
                  </a:lnTo>
                  <a:lnTo>
                    <a:pt x="1267" y="1818"/>
                  </a:lnTo>
                  <a:lnTo>
                    <a:pt x="1261" y="1804"/>
                  </a:lnTo>
                  <a:lnTo>
                    <a:pt x="1245" y="1796"/>
                  </a:lnTo>
                  <a:lnTo>
                    <a:pt x="1245" y="1796"/>
                  </a:lnTo>
                  <a:lnTo>
                    <a:pt x="1257" y="1794"/>
                  </a:lnTo>
                  <a:lnTo>
                    <a:pt x="1263" y="1778"/>
                  </a:lnTo>
                  <a:lnTo>
                    <a:pt x="1243" y="1778"/>
                  </a:lnTo>
                  <a:lnTo>
                    <a:pt x="1247" y="1786"/>
                  </a:lnTo>
                  <a:lnTo>
                    <a:pt x="1235" y="1796"/>
                  </a:lnTo>
                  <a:lnTo>
                    <a:pt x="1231" y="1788"/>
                  </a:lnTo>
                  <a:lnTo>
                    <a:pt x="1229" y="1788"/>
                  </a:lnTo>
                  <a:lnTo>
                    <a:pt x="1241" y="1784"/>
                  </a:lnTo>
                  <a:lnTo>
                    <a:pt x="1239" y="1778"/>
                  </a:lnTo>
                  <a:lnTo>
                    <a:pt x="1205" y="1778"/>
                  </a:lnTo>
                  <a:lnTo>
                    <a:pt x="1211" y="1776"/>
                  </a:lnTo>
                  <a:lnTo>
                    <a:pt x="1205" y="1768"/>
                  </a:lnTo>
                  <a:lnTo>
                    <a:pt x="1189" y="1774"/>
                  </a:lnTo>
                  <a:lnTo>
                    <a:pt x="1199" y="1778"/>
                  </a:lnTo>
                  <a:lnTo>
                    <a:pt x="1189" y="1782"/>
                  </a:lnTo>
                  <a:lnTo>
                    <a:pt x="1197" y="1784"/>
                  </a:lnTo>
                  <a:lnTo>
                    <a:pt x="1181" y="1788"/>
                  </a:lnTo>
                  <a:lnTo>
                    <a:pt x="1173" y="1788"/>
                  </a:lnTo>
                  <a:lnTo>
                    <a:pt x="1163" y="1780"/>
                  </a:lnTo>
                  <a:lnTo>
                    <a:pt x="1129" y="1782"/>
                  </a:lnTo>
                  <a:lnTo>
                    <a:pt x="1123" y="1768"/>
                  </a:lnTo>
                  <a:lnTo>
                    <a:pt x="1099" y="1764"/>
                  </a:lnTo>
                  <a:lnTo>
                    <a:pt x="1091" y="1746"/>
                  </a:lnTo>
                  <a:lnTo>
                    <a:pt x="1081" y="1762"/>
                  </a:lnTo>
                  <a:lnTo>
                    <a:pt x="1089" y="1764"/>
                  </a:lnTo>
                  <a:lnTo>
                    <a:pt x="1073" y="1768"/>
                  </a:lnTo>
                  <a:lnTo>
                    <a:pt x="1061" y="1776"/>
                  </a:lnTo>
                  <a:lnTo>
                    <a:pt x="1057" y="1764"/>
                  </a:lnTo>
                  <a:lnTo>
                    <a:pt x="1065" y="1760"/>
                  </a:lnTo>
                  <a:lnTo>
                    <a:pt x="1067" y="1760"/>
                  </a:lnTo>
                  <a:lnTo>
                    <a:pt x="1071" y="1752"/>
                  </a:lnTo>
                  <a:lnTo>
                    <a:pt x="1059" y="1744"/>
                  </a:lnTo>
                  <a:lnTo>
                    <a:pt x="1049" y="1752"/>
                  </a:lnTo>
                  <a:lnTo>
                    <a:pt x="1045" y="1758"/>
                  </a:lnTo>
                  <a:lnTo>
                    <a:pt x="1029" y="1766"/>
                  </a:lnTo>
                  <a:lnTo>
                    <a:pt x="1009" y="1768"/>
                  </a:lnTo>
                  <a:lnTo>
                    <a:pt x="1005" y="1774"/>
                  </a:lnTo>
                  <a:lnTo>
                    <a:pt x="1005" y="1772"/>
                  </a:lnTo>
                  <a:lnTo>
                    <a:pt x="995" y="1772"/>
                  </a:lnTo>
                  <a:lnTo>
                    <a:pt x="981" y="1784"/>
                  </a:lnTo>
                  <a:lnTo>
                    <a:pt x="979" y="1802"/>
                  </a:lnTo>
                  <a:lnTo>
                    <a:pt x="957" y="1818"/>
                  </a:lnTo>
                  <a:lnTo>
                    <a:pt x="957" y="1824"/>
                  </a:lnTo>
                  <a:lnTo>
                    <a:pt x="953" y="1818"/>
                  </a:lnTo>
                  <a:lnTo>
                    <a:pt x="953" y="1818"/>
                  </a:lnTo>
                  <a:lnTo>
                    <a:pt x="951" y="1818"/>
                  </a:lnTo>
                  <a:lnTo>
                    <a:pt x="949" y="1814"/>
                  </a:lnTo>
                  <a:lnTo>
                    <a:pt x="949" y="1814"/>
                  </a:lnTo>
                  <a:lnTo>
                    <a:pt x="937" y="1804"/>
                  </a:lnTo>
                  <a:lnTo>
                    <a:pt x="915" y="1798"/>
                  </a:lnTo>
                  <a:lnTo>
                    <a:pt x="905" y="1798"/>
                  </a:lnTo>
                  <a:lnTo>
                    <a:pt x="901" y="1808"/>
                  </a:lnTo>
                  <a:lnTo>
                    <a:pt x="897" y="1804"/>
                  </a:lnTo>
                  <a:lnTo>
                    <a:pt x="877" y="1812"/>
                  </a:lnTo>
                  <a:lnTo>
                    <a:pt x="863" y="1810"/>
                  </a:lnTo>
                  <a:lnTo>
                    <a:pt x="859" y="1802"/>
                  </a:lnTo>
                  <a:lnTo>
                    <a:pt x="853" y="1798"/>
                  </a:lnTo>
                  <a:lnTo>
                    <a:pt x="841" y="1788"/>
                  </a:lnTo>
                  <a:lnTo>
                    <a:pt x="833" y="1774"/>
                  </a:lnTo>
                  <a:lnTo>
                    <a:pt x="831" y="1766"/>
                  </a:lnTo>
                  <a:lnTo>
                    <a:pt x="841" y="1700"/>
                  </a:lnTo>
                  <a:lnTo>
                    <a:pt x="845" y="1700"/>
                  </a:lnTo>
                  <a:lnTo>
                    <a:pt x="841" y="1698"/>
                  </a:lnTo>
                  <a:lnTo>
                    <a:pt x="843" y="1694"/>
                  </a:lnTo>
                  <a:lnTo>
                    <a:pt x="839" y="1696"/>
                  </a:lnTo>
                  <a:lnTo>
                    <a:pt x="823" y="1682"/>
                  </a:lnTo>
                  <a:lnTo>
                    <a:pt x="805" y="1676"/>
                  </a:lnTo>
                  <a:lnTo>
                    <a:pt x="745" y="1680"/>
                  </a:lnTo>
                  <a:lnTo>
                    <a:pt x="737" y="1676"/>
                  </a:lnTo>
                  <a:lnTo>
                    <a:pt x="747" y="1660"/>
                  </a:lnTo>
                  <a:lnTo>
                    <a:pt x="751" y="1638"/>
                  </a:lnTo>
                  <a:lnTo>
                    <a:pt x="755" y="1644"/>
                  </a:lnTo>
                  <a:lnTo>
                    <a:pt x="761" y="1612"/>
                  </a:lnTo>
                  <a:lnTo>
                    <a:pt x="759" y="1610"/>
                  </a:lnTo>
                  <a:lnTo>
                    <a:pt x="763" y="1608"/>
                  </a:lnTo>
                  <a:lnTo>
                    <a:pt x="759" y="1604"/>
                  </a:lnTo>
                  <a:lnTo>
                    <a:pt x="775" y="1574"/>
                  </a:lnTo>
                  <a:lnTo>
                    <a:pt x="771" y="1568"/>
                  </a:lnTo>
                  <a:lnTo>
                    <a:pt x="759" y="1564"/>
                  </a:lnTo>
                  <a:lnTo>
                    <a:pt x="757" y="1566"/>
                  </a:lnTo>
                  <a:lnTo>
                    <a:pt x="757" y="1564"/>
                  </a:lnTo>
                  <a:lnTo>
                    <a:pt x="755" y="1564"/>
                  </a:lnTo>
                  <a:lnTo>
                    <a:pt x="747" y="1564"/>
                  </a:lnTo>
                  <a:lnTo>
                    <a:pt x="703" y="1574"/>
                  </a:lnTo>
                  <a:lnTo>
                    <a:pt x="695" y="1612"/>
                  </a:lnTo>
                  <a:lnTo>
                    <a:pt x="685" y="1618"/>
                  </a:lnTo>
                  <a:lnTo>
                    <a:pt x="685" y="1624"/>
                  </a:lnTo>
                  <a:lnTo>
                    <a:pt x="683" y="1626"/>
                  </a:lnTo>
                  <a:lnTo>
                    <a:pt x="667" y="1622"/>
                  </a:lnTo>
                  <a:lnTo>
                    <a:pt x="629" y="1632"/>
                  </a:lnTo>
                  <a:lnTo>
                    <a:pt x="619" y="1624"/>
                  </a:lnTo>
                  <a:lnTo>
                    <a:pt x="609" y="1620"/>
                  </a:lnTo>
                  <a:lnTo>
                    <a:pt x="601" y="1614"/>
                  </a:lnTo>
                  <a:lnTo>
                    <a:pt x="593" y="1598"/>
                  </a:lnTo>
                  <a:lnTo>
                    <a:pt x="579" y="1580"/>
                  </a:lnTo>
                  <a:lnTo>
                    <a:pt x="581" y="1568"/>
                  </a:lnTo>
                  <a:lnTo>
                    <a:pt x="571" y="1556"/>
                  </a:lnTo>
                  <a:lnTo>
                    <a:pt x="571" y="1530"/>
                  </a:lnTo>
                  <a:lnTo>
                    <a:pt x="567" y="1504"/>
                  </a:lnTo>
                  <a:lnTo>
                    <a:pt x="573" y="1494"/>
                  </a:lnTo>
                  <a:lnTo>
                    <a:pt x="583" y="1490"/>
                  </a:lnTo>
                  <a:lnTo>
                    <a:pt x="583" y="1484"/>
                  </a:lnTo>
                  <a:lnTo>
                    <a:pt x="585" y="1484"/>
                  </a:lnTo>
                  <a:lnTo>
                    <a:pt x="583" y="1480"/>
                  </a:lnTo>
                  <a:lnTo>
                    <a:pt x="583" y="1478"/>
                  </a:lnTo>
                  <a:lnTo>
                    <a:pt x="583" y="1478"/>
                  </a:lnTo>
                  <a:lnTo>
                    <a:pt x="577" y="1462"/>
                  </a:lnTo>
                  <a:lnTo>
                    <a:pt x="577" y="1454"/>
                  </a:lnTo>
                  <a:lnTo>
                    <a:pt x="577" y="1454"/>
                  </a:lnTo>
                  <a:lnTo>
                    <a:pt x="579" y="1454"/>
                  </a:lnTo>
                  <a:lnTo>
                    <a:pt x="577" y="1440"/>
                  </a:lnTo>
                  <a:lnTo>
                    <a:pt x="581" y="1438"/>
                  </a:lnTo>
                  <a:lnTo>
                    <a:pt x="581" y="1442"/>
                  </a:lnTo>
                  <a:lnTo>
                    <a:pt x="585" y="1444"/>
                  </a:lnTo>
                  <a:lnTo>
                    <a:pt x="595" y="1432"/>
                  </a:lnTo>
                  <a:lnTo>
                    <a:pt x="593" y="1430"/>
                  </a:lnTo>
                  <a:lnTo>
                    <a:pt x="595" y="1428"/>
                  </a:lnTo>
                  <a:lnTo>
                    <a:pt x="595" y="1424"/>
                  </a:lnTo>
                  <a:lnTo>
                    <a:pt x="607" y="1422"/>
                  </a:lnTo>
                  <a:lnTo>
                    <a:pt x="619" y="1418"/>
                  </a:lnTo>
                  <a:lnTo>
                    <a:pt x="621" y="1408"/>
                  </a:lnTo>
                  <a:lnTo>
                    <a:pt x="639" y="1400"/>
                  </a:lnTo>
                  <a:lnTo>
                    <a:pt x="669" y="1404"/>
                  </a:lnTo>
                  <a:lnTo>
                    <a:pt x="675" y="1400"/>
                  </a:lnTo>
                  <a:lnTo>
                    <a:pt x="697" y="1412"/>
                  </a:lnTo>
                  <a:lnTo>
                    <a:pt x="709" y="1412"/>
                  </a:lnTo>
                  <a:lnTo>
                    <a:pt x="713" y="1408"/>
                  </a:lnTo>
                  <a:lnTo>
                    <a:pt x="723" y="1418"/>
                  </a:lnTo>
                  <a:lnTo>
                    <a:pt x="731" y="1412"/>
                  </a:lnTo>
                  <a:lnTo>
                    <a:pt x="721" y="1402"/>
                  </a:lnTo>
                  <a:lnTo>
                    <a:pt x="729" y="1388"/>
                  </a:lnTo>
                  <a:lnTo>
                    <a:pt x="709" y="1388"/>
                  </a:lnTo>
                  <a:lnTo>
                    <a:pt x="709" y="1388"/>
                  </a:lnTo>
                  <a:lnTo>
                    <a:pt x="747" y="1386"/>
                  </a:lnTo>
                  <a:lnTo>
                    <a:pt x="747" y="1384"/>
                  </a:lnTo>
                  <a:lnTo>
                    <a:pt x="749" y="1390"/>
                  </a:lnTo>
                  <a:lnTo>
                    <a:pt x="765" y="1384"/>
                  </a:lnTo>
                  <a:lnTo>
                    <a:pt x="765" y="1386"/>
                  </a:lnTo>
                  <a:lnTo>
                    <a:pt x="781" y="1384"/>
                  </a:lnTo>
                  <a:lnTo>
                    <a:pt x="801" y="1402"/>
                  </a:lnTo>
                  <a:lnTo>
                    <a:pt x="825" y="1392"/>
                  </a:lnTo>
                  <a:lnTo>
                    <a:pt x="845" y="1412"/>
                  </a:lnTo>
                  <a:lnTo>
                    <a:pt x="847" y="1442"/>
                  </a:lnTo>
                  <a:lnTo>
                    <a:pt x="849" y="1442"/>
                  </a:lnTo>
                  <a:lnTo>
                    <a:pt x="847" y="1448"/>
                  </a:lnTo>
                  <a:lnTo>
                    <a:pt x="857" y="1462"/>
                  </a:lnTo>
                  <a:lnTo>
                    <a:pt x="859" y="1460"/>
                  </a:lnTo>
                  <a:lnTo>
                    <a:pt x="865" y="1480"/>
                  </a:lnTo>
                  <a:lnTo>
                    <a:pt x="873" y="1484"/>
                  </a:lnTo>
                  <a:lnTo>
                    <a:pt x="877" y="1498"/>
                  </a:lnTo>
                  <a:lnTo>
                    <a:pt x="895" y="1492"/>
                  </a:lnTo>
                  <a:lnTo>
                    <a:pt x="899" y="1476"/>
                  </a:lnTo>
                  <a:lnTo>
                    <a:pt x="901" y="1456"/>
                  </a:lnTo>
                  <a:lnTo>
                    <a:pt x="873" y="1380"/>
                  </a:lnTo>
                  <a:lnTo>
                    <a:pt x="885" y="1348"/>
                  </a:lnTo>
                  <a:lnTo>
                    <a:pt x="893" y="1344"/>
                  </a:lnTo>
                  <a:lnTo>
                    <a:pt x="891" y="1340"/>
                  </a:lnTo>
                  <a:lnTo>
                    <a:pt x="901" y="1340"/>
                  </a:lnTo>
                  <a:lnTo>
                    <a:pt x="917" y="1324"/>
                  </a:lnTo>
                  <a:lnTo>
                    <a:pt x="923" y="1314"/>
                  </a:lnTo>
                  <a:lnTo>
                    <a:pt x="945" y="1306"/>
                  </a:lnTo>
                  <a:lnTo>
                    <a:pt x="951" y="1296"/>
                  </a:lnTo>
                  <a:lnTo>
                    <a:pt x="971" y="1288"/>
                  </a:lnTo>
                  <a:lnTo>
                    <a:pt x="971" y="1278"/>
                  </a:lnTo>
                  <a:lnTo>
                    <a:pt x="969" y="1278"/>
                  </a:lnTo>
                  <a:lnTo>
                    <a:pt x="971" y="1276"/>
                  </a:lnTo>
                  <a:lnTo>
                    <a:pt x="975" y="1278"/>
                  </a:lnTo>
                  <a:lnTo>
                    <a:pt x="985" y="1268"/>
                  </a:lnTo>
                  <a:lnTo>
                    <a:pt x="981" y="1260"/>
                  </a:lnTo>
                  <a:lnTo>
                    <a:pt x="985" y="1260"/>
                  </a:lnTo>
                  <a:lnTo>
                    <a:pt x="979" y="1236"/>
                  </a:lnTo>
                  <a:lnTo>
                    <a:pt x="999" y="1198"/>
                  </a:lnTo>
                  <a:lnTo>
                    <a:pt x="997" y="1194"/>
                  </a:lnTo>
                  <a:lnTo>
                    <a:pt x="1013" y="1172"/>
                  </a:lnTo>
                  <a:lnTo>
                    <a:pt x="1019" y="1158"/>
                  </a:lnTo>
                  <a:lnTo>
                    <a:pt x="1015" y="1152"/>
                  </a:lnTo>
                  <a:lnTo>
                    <a:pt x="1045" y="1144"/>
                  </a:lnTo>
                  <a:lnTo>
                    <a:pt x="1053" y="1132"/>
                  </a:lnTo>
                  <a:lnTo>
                    <a:pt x="1061" y="1132"/>
                  </a:lnTo>
                  <a:lnTo>
                    <a:pt x="1067" y="1126"/>
                  </a:lnTo>
                  <a:lnTo>
                    <a:pt x="1069" y="1128"/>
                  </a:lnTo>
                  <a:lnTo>
                    <a:pt x="1095" y="1124"/>
                  </a:lnTo>
                  <a:lnTo>
                    <a:pt x="1093" y="1114"/>
                  </a:lnTo>
                  <a:lnTo>
                    <a:pt x="1089" y="1114"/>
                  </a:lnTo>
                  <a:lnTo>
                    <a:pt x="1087" y="1118"/>
                  </a:lnTo>
                  <a:lnTo>
                    <a:pt x="1085" y="1118"/>
                  </a:lnTo>
                  <a:lnTo>
                    <a:pt x="1075" y="1106"/>
                  </a:lnTo>
                  <a:lnTo>
                    <a:pt x="1089" y="1072"/>
                  </a:lnTo>
                  <a:lnTo>
                    <a:pt x="1109" y="1064"/>
                  </a:lnTo>
                  <a:lnTo>
                    <a:pt x="1113" y="1052"/>
                  </a:lnTo>
                  <a:lnTo>
                    <a:pt x="1121" y="1060"/>
                  </a:lnTo>
                  <a:lnTo>
                    <a:pt x="1147" y="1046"/>
                  </a:lnTo>
                  <a:lnTo>
                    <a:pt x="1149" y="1042"/>
                  </a:lnTo>
                  <a:lnTo>
                    <a:pt x="1147" y="1038"/>
                  </a:lnTo>
                  <a:lnTo>
                    <a:pt x="1147" y="1034"/>
                  </a:lnTo>
                  <a:lnTo>
                    <a:pt x="1173" y="1030"/>
                  </a:lnTo>
                  <a:lnTo>
                    <a:pt x="1191" y="1016"/>
                  </a:lnTo>
                  <a:lnTo>
                    <a:pt x="1185" y="1022"/>
                  </a:lnTo>
                  <a:lnTo>
                    <a:pt x="1187" y="1030"/>
                  </a:lnTo>
                  <a:lnTo>
                    <a:pt x="1189" y="1030"/>
                  </a:lnTo>
                  <a:lnTo>
                    <a:pt x="1163" y="1046"/>
                  </a:lnTo>
                  <a:lnTo>
                    <a:pt x="1163" y="1050"/>
                  </a:lnTo>
                  <a:lnTo>
                    <a:pt x="1161" y="1056"/>
                  </a:lnTo>
                  <a:lnTo>
                    <a:pt x="1161" y="1068"/>
                  </a:lnTo>
                  <a:lnTo>
                    <a:pt x="1177" y="1078"/>
                  </a:lnTo>
                  <a:lnTo>
                    <a:pt x="1201" y="1056"/>
                  </a:lnTo>
                  <a:lnTo>
                    <a:pt x="1203" y="1050"/>
                  </a:lnTo>
                  <a:lnTo>
                    <a:pt x="1213" y="1052"/>
                  </a:lnTo>
                  <a:lnTo>
                    <a:pt x="1213" y="1046"/>
                  </a:lnTo>
                  <a:lnTo>
                    <a:pt x="1225" y="1044"/>
                  </a:lnTo>
                  <a:lnTo>
                    <a:pt x="1267" y="1028"/>
                  </a:lnTo>
                  <a:lnTo>
                    <a:pt x="1255" y="1024"/>
                  </a:lnTo>
                  <a:lnTo>
                    <a:pt x="1257" y="1022"/>
                  </a:lnTo>
                  <a:lnTo>
                    <a:pt x="1269" y="1020"/>
                  </a:lnTo>
                  <a:lnTo>
                    <a:pt x="1285" y="1010"/>
                  </a:lnTo>
                  <a:lnTo>
                    <a:pt x="1279" y="996"/>
                  </a:lnTo>
                  <a:lnTo>
                    <a:pt x="1273" y="1004"/>
                  </a:lnTo>
                  <a:lnTo>
                    <a:pt x="1269" y="1004"/>
                  </a:lnTo>
                  <a:lnTo>
                    <a:pt x="1275" y="984"/>
                  </a:lnTo>
                  <a:lnTo>
                    <a:pt x="1267" y="978"/>
                  </a:lnTo>
                  <a:lnTo>
                    <a:pt x="1251" y="1004"/>
                  </a:lnTo>
                  <a:lnTo>
                    <a:pt x="1247" y="1014"/>
                  </a:lnTo>
                  <a:lnTo>
                    <a:pt x="1249" y="1016"/>
                  </a:lnTo>
                  <a:lnTo>
                    <a:pt x="1245" y="1016"/>
                  </a:lnTo>
                  <a:lnTo>
                    <a:pt x="1243" y="1008"/>
                  </a:lnTo>
                  <a:lnTo>
                    <a:pt x="1227" y="1016"/>
                  </a:lnTo>
                  <a:lnTo>
                    <a:pt x="1209" y="1008"/>
                  </a:lnTo>
                  <a:lnTo>
                    <a:pt x="1213" y="1006"/>
                  </a:lnTo>
                  <a:lnTo>
                    <a:pt x="1195" y="998"/>
                  </a:lnTo>
                  <a:lnTo>
                    <a:pt x="1191" y="994"/>
                  </a:lnTo>
                  <a:lnTo>
                    <a:pt x="1189" y="978"/>
                  </a:lnTo>
                  <a:lnTo>
                    <a:pt x="1183" y="976"/>
                  </a:lnTo>
                  <a:lnTo>
                    <a:pt x="1191" y="960"/>
                  </a:lnTo>
                  <a:lnTo>
                    <a:pt x="1183" y="954"/>
                  </a:lnTo>
                  <a:lnTo>
                    <a:pt x="1173" y="958"/>
                  </a:lnTo>
                  <a:lnTo>
                    <a:pt x="1171" y="954"/>
                  </a:lnTo>
                  <a:lnTo>
                    <a:pt x="1165" y="952"/>
                  </a:lnTo>
                  <a:lnTo>
                    <a:pt x="1169" y="952"/>
                  </a:lnTo>
                  <a:lnTo>
                    <a:pt x="1181" y="954"/>
                  </a:lnTo>
                  <a:lnTo>
                    <a:pt x="1201" y="940"/>
                  </a:lnTo>
                  <a:lnTo>
                    <a:pt x="1199" y="924"/>
                  </a:lnTo>
                  <a:lnTo>
                    <a:pt x="1185" y="916"/>
                  </a:lnTo>
                  <a:lnTo>
                    <a:pt x="1153" y="918"/>
                  </a:lnTo>
                  <a:lnTo>
                    <a:pt x="1119" y="934"/>
                  </a:lnTo>
                  <a:lnTo>
                    <a:pt x="1095" y="954"/>
                  </a:lnTo>
                  <a:lnTo>
                    <a:pt x="1093" y="958"/>
                  </a:lnTo>
                  <a:lnTo>
                    <a:pt x="1095" y="952"/>
                  </a:lnTo>
                  <a:lnTo>
                    <a:pt x="1103" y="948"/>
                  </a:lnTo>
                  <a:lnTo>
                    <a:pt x="1113" y="932"/>
                  </a:lnTo>
                  <a:lnTo>
                    <a:pt x="1127" y="920"/>
                  </a:lnTo>
                  <a:lnTo>
                    <a:pt x="1143" y="918"/>
                  </a:lnTo>
                  <a:lnTo>
                    <a:pt x="1151" y="900"/>
                  </a:lnTo>
                  <a:lnTo>
                    <a:pt x="1161" y="892"/>
                  </a:lnTo>
                  <a:lnTo>
                    <a:pt x="1235" y="892"/>
                  </a:lnTo>
                  <a:lnTo>
                    <a:pt x="1249" y="896"/>
                  </a:lnTo>
                  <a:lnTo>
                    <a:pt x="1271" y="888"/>
                  </a:lnTo>
                  <a:lnTo>
                    <a:pt x="1271" y="890"/>
                  </a:lnTo>
                  <a:lnTo>
                    <a:pt x="1279" y="892"/>
                  </a:lnTo>
                  <a:lnTo>
                    <a:pt x="1309" y="860"/>
                  </a:lnTo>
                  <a:lnTo>
                    <a:pt x="1341" y="854"/>
                  </a:lnTo>
                  <a:lnTo>
                    <a:pt x="1339" y="856"/>
                  </a:lnTo>
                  <a:lnTo>
                    <a:pt x="1323" y="876"/>
                  </a:lnTo>
                  <a:lnTo>
                    <a:pt x="1327" y="880"/>
                  </a:lnTo>
                  <a:lnTo>
                    <a:pt x="1323" y="890"/>
                  </a:lnTo>
                  <a:lnTo>
                    <a:pt x="1323" y="890"/>
                  </a:lnTo>
                  <a:lnTo>
                    <a:pt x="1319" y="892"/>
                  </a:lnTo>
                  <a:lnTo>
                    <a:pt x="1315" y="910"/>
                  </a:lnTo>
                  <a:lnTo>
                    <a:pt x="1309" y="912"/>
                  </a:lnTo>
                  <a:lnTo>
                    <a:pt x="1311" y="922"/>
                  </a:lnTo>
                  <a:lnTo>
                    <a:pt x="1307" y="922"/>
                  </a:lnTo>
                  <a:lnTo>
                    <a:pt x="1301" y="934"/>
                  </a:lnTo>
                  <a:lnTo>
                    <a:pt x="1285" y="940"/>
                  </a:lnTo>
                  <a:lnTo>
                    <a:pt x="1301" y="944"/>
                  </a:lnTo>
                  <a:lnTo>
                    <a:pt x="1289" y="956"/>
                  </a:lnTo>
                  <a:lnTo>
                    <a:pt x="1289" y="962"/>
                  </a:lnTo>
                  <a:lnTo>
                    <a:pt x="1297" y="970"/>
                  </a:lnTo>
                  <a:lnTo>
                    <a:pt x="1339" y="968"/>
                  </a:lnTo>
                  <a:lnTo>
                    <a:pt x="1353" y="964"/>
                  </a:lnTo>
                  <a:lnTo>
                    <a:pt x="1343" y="972"/>
                  </a:lnTo>
                  <a:lnTo>
                    <a:pt x="1363" y="972"/>
                  </a:lnTo>
                  <a:lnTo>
                    <a:pt x="1351" y="980"/>
                  </a:lnTo>
                  <a:lnTo>
                    <a:pt x="1359" y="988"/>
                  </a:lnTo>
                  <a:lnTo>
                    <a:pt x="1383" y="972"/>
                  </a:lnTo>
                  <a:lnTo>
                    <a:pt x="1387" y="960"/>
                  </a:lnTo>
                  <a:lnTo>
                    <a:pt x="1389" y="972"/>
                  </a:lnTo>
                  <a:lnTo>
                    <a:pt x="1383" y="992"/>
                  </a:lnTo>
                  <a:lnTo>
                    <a:pt x="1397" y="982"/>
                  </a:lnTo>
                  <a:lnTo>
                    <a:pt x="1399" y="996"/>
                  </a:lnTo>
                  <a:lnTo>
                    <a:pt x="1409" y="992"/>
                  </a:lnTo>
                  <a:lnTo>
                    <a:pt x="1417" y="970"/>
                  </a:lnTo>
                  <a:lnTo>
                    <a:pt x="1413" y="956"/>
                  </a:lnTo>
                  <a:lnTo>
                    <a:pt x="1411" y="958"/>
                  </a:lnTo>
                  <a:lnTo>
                    <a:pt x="1413" y="950"/>
                  </a:lnTo>
                  <a:lnTo>
                    <a:pt x="1409" y="948"/>
                  </a:lnTo>
                  <a:lnTo>
                    <a:pt x="1397" y="960"/>
                  </a:lnTo>
                  <a:lnTo>
                    <a:pt x="1397" y="960"/>
                  </a:lnTo>
                  <a:lnTo>
                    <a:pt x="1401" y="952"/>
                  </a:lnTo>
                  <a:lnTo>
                    <a:pt x="1397" y="950"/>
                  </a:lnTo>
                  <a:lnTo>
                    <a:pt x="1407" y="944"/>
                  </a:lnTo>
                  <a:lnTo>
                    <a:pt x="1411" y="932"/>
                  </a:lnTo>
                  <a:lnTo>
                    <a:pt x="1393" y="938"/>
                  </a:lnTo>
                  <a:lnTo>
                    <a:pt x="1403" y="914"/>
                  </a:lnTo>
                  <a:lnTo>
                    <a:pt x="1381" y="910"/>
                  </a:lnTo>
                  <a:lnTo>
                    <a:pt x="1369" y="914"/>
                  </a:lnTo>
                  <a:lnTo>
                    <a:pt x="1373" y="906"/>
                  </a:lnTo>
                  <a:lnTo>
                    <a:pt x="1357" y="910"/>
                  </a:lnTo>
                  <a:lnTo>
                    <a:pt x="1355" y="906"/>
                  </a:lnTo>
                  <a:lnTo>
                    <a:pt x="1371" y="898"/>
                  </a:lnTo>
                  <a:lnTo>
                    <a:pt x="1353" y="896"/>
                  </a:lnTo>
                  <a:lnTo>
                    <a:pt x="1353" y="894"/>
                  </a:lnTo>
                  <a:lnTo>
                    <a:pt x="1349" y="892"/>
                  </a:lnTo>
                  <a:lnTo>
                    <a:pt x="1341" y="902"/>
                  </a:lnTo>
                  <a:lnTo>
                    <a:pt x="1341" y="896"/>
                  </a:lnTo>
                  <a:lnTo>
                    <a:pt x="1351" y="880"/>
                  </a:lnTo>
                  <a:lnTo>
                    <a:pt x="1351" y="872"/>
                  </a:lnTo>
                  <a:lnTo>
                    <a:pt x="1357" y="872"/>
                  </a:lnTo>
                  <a:lnTo>
                    <a:pt x="1357" y="870"/>
                  </a:lnTo>
                  <a:lnTo>
                    <a:pt x="1359" y="862"/>
                  </a:lnTo>
                  <a:lnTo>
                    <a:pt x="1357" y="858"/>
                  </a:lnTo>
                  <a:lnTo>
                    <a:pt x="1369" y="848"/>
                  </a:lnTo>
                  <a:lnTo>
                    <a:pt x="1361" y="848"/>
                  </a:lnTo>
                  <a:lnTo>
                    <a:pt x="1349" y="850"/>
                  </a:lnTo>
                  <a:lnTo>
                    <a:pt x="1345" y="852"/>
                  </a:lnTo>
                  <a:lnTo>
                    <a:pt x="1363" y="832"/>
                  </a:lnTo>
                  <a:lnTo>
                    <a:pt x="1361" y="828"/>
                  </a:lnTo>
                  <a:lnTo>
                    <a:pt x="1367" y="830"/>
                  </a:lnTo>
                  <a:lnTo>
                    <a:pt x="1357" y="820"/>
                  </a:lnTo>
                  <a:lnTo>
                    <a:pt x="1361" y="820"/>
                  </a:lnTo>
                  <a:lnTo>
                    <a:pt x="1357" y="804"/>
                  </a:lnTo>
                  <a:lnTo>
                    <a:pt x="1355" y="804"/>
                  </a:lnTo>
                  <a:lnTo>
                    <a:pt x="1363" y="804"/>
                  </a:lnTo>
                  <a:lnTo>
                    <a:pt x="1357" y="792"/>
                  </a:lnTo>
                  <a:lnTo>
                    <a:pt x="1359" y="788"/>
                  </a:lnTo>
                  <a:lnTo>
                    <a:pt x="1335" y="778"/>
                  </a:lnTo>
                  <a:lnTo>
                    <a:pt x="1331" y="784"/>
                  </a:lnTo>
                  <a:lnTo>
                    <a:pt x="1331" y="766"/>
                  </a:lnTo>
                  <a:lnTo>
                    <a:pt x="1313" y="768"/>
                  </a:lnTo>
                  <a:lnTo>
                    <a:pt x="1313" y="770"/>
                  </a:lnTo>
                  <a:lnTo>
                    <a:pt x="1303" y="772"/>
                  </a:lnTo>
                  <a:lnTo>
                    <a:pt x="1303" y="770"/>
                  </a:lnTo>
                  <a:lnTo>
                    <a:pt x="1331" y="758"/>
                  </a:lnTo>
                  <a:lnTo>
                    <a:pt x="1315" y="740"/>
                  </a:lnTo>
                  <a:lnTo>
                    <a:pt x="1307" y="748"/>
                  </a:lnTo>
                  <a:lnTo>
                    <a:pt x="1303" y="746"/>
                  </a:lnTo>
                  <a:lnTo>
                    <a:pt x="1293" y="732"/>
                  </a:lnTo>
                  <a:lnTo>
                    <a:pt x="1291" y="736"/>
                  </a:lnTo>
                  <a:lnTo>
                    <a:pt x="1285" y="730"/>
                  </a:lnTo>
                  <a:lnTo>
                    <a:pt x="1275" y="730"/>
                  </a:lnTo>
                  <a:lnTo>
                    <a:pt x="1275" y="728"/>
                  </a:lnTo>
                  <a:lnTo>
                    <a:pt x="1275" y="716"/>
                  </a:lnTo>
                  <a:lnTo>
                    <a:pt x="1257" y="710"/>
                  </a:lnTo>
                  <a:lnTo>
                    <a:pt x="1255" y="700"/>
                  </a:lnTo>
                  <a:lnTo>
                    <a:pt x="1249" y="700"/>
                  </a:lnTo>
                  <a:lnTo>
                    <a:pt x="1249" y="700"/>
                  </a:lnTo>
                  <a:lnTo>
                    <a:pt x="1245" y="694"/>
                  </a:lnTo>
                  <a:lnTo>
                    <a:pt x="1249" y="690"/>
                  </a:lnTo>
                  <a:lnTo>
                    <a:pt x="1249" y="690"/>
                  </a:lnTo>
                  <a:lnTo>
                    <a:pt x="1249" y="690"/>
                  </a:lnTo>
                  <a:lnTo>
                    <a:pt x="1251" y="688"/>
                  </a:lnTo>
                  <a:lnTo>
                    <a:pt x="1249" y="688"/>
                  </a:lnTo>
                  <a:lnTo>
                    <a:pt x="1247" y="682"/>
                  </a:lnTo>
                  <a:lnTo>
                    <a:pt x="1255" y="674"/>
                  </a:lnTo>
                  <a:lnTo>
                    <a:pt x="1243" y="658"/>
                  </a:lnTo>
                  <a:lnTo>
                    <a:pt x="1247" y="656"/>
                  </a:lnTo>
                  <a:lnTo>
                    <a:pt x="1237" y="642"/>
                  </a:lnTo>
                  <a:lnTo>
                    <a:pt x="1237" y="642"/>
                  </a:lnTo>
                  <a:lnTo>
                    <a:pt x="1237" y="640"/>
                  </a:lnTo>
                  <a:lnTo>
                    <a:pt x="1231" y="632"/>
                  </a:lnTo>
                  <a:lnTo>
                    <a:pt x="1227" y="634"/>
                  </a:lnTo>
                  <a:lnTo>
                    <a:pt x="1235" y="626"/>
                  </a:lnTo>
                  <a:lnTo>
                    <a:pt x="1219" y="622"/>
                  </a:lnTo>
                  <a:lnTo>
                    <a:pt x="1229" y="618"/>
                  </a:lnTo>
                  <a:lnTo>
                    <a:pt x="1219" y="610"/>
                  </a:lnTo>
                  <a:lnTo>
                    <a:pt x="1221" y="600"/>
                  </a:lnTo>
                  <a:lnTo>
                    <a:pt x="1213" y="600"/>
                  </a:lnTo>
                  <a:lnTo>
                    <a:pt x="1221" y="596"/>
                  </a:lnTo>
                  <a:lnTo>
                    <a:pt x="1207" y="590"/>
                  </a:lnTo>
                  <a:lnTo>
                    <a:pt x="1213" y="584"/>
                  </a:lnTo>
                  <a:lnTo>
                    <a:pt x="1203" y="582"/>
                  </a:lnTo>
                  <a:lnTo>
                    <a:pt x="1199" y="570"/>
                  </a:lnTo>
                  <a:lnTo>
                    <a:pt x="1197" y="570"/>
                  </a:lnTo>
                  <a:lnTo>
                    <a:pt x="1199" y="566"/>
                  </a:lnTo>
                  <a:lnTo>
                    <a:pt x="1193" y="554"/>
                  </a:lnTo>
                  <a:lnTo>
                    <a:pt x="1185" y="554"/>
                  </a:lnTo>
                  <a:lnTo>
                    <a:pt x="1171" y="578"/>
                  </a:lnTo>
                  <a:lnTo>
                    <a:pt x="1175" y="588"/>
                  </a:lnTo>
                  <a:lnTo>
                    <a:pt x="1167" y="592"/>
                  </a:lnTo>
                  <a:lnTo>
                    <a:pt x="1169" y="598"/>
                  </a:lnTo>
                  <a:lnTo>
                    <a:pt x="1167" y="606"/>
                  </a:lnTo>
                  <a:lnTo>
                    <a:pt x="1157" y="606"/>
                  </a:lnTo>
                  <a:lnTo>
                    <a:pt x="1161" y="610"/>
                  </a:lnTo>
                  <a:lnTo>
                    <a:pt x="1155" y="606"/>
                  </a:lnTo>
                  <a:lnTo>
                    <a:pt x="1149" y="622"/>
                  </a:lnTo>
                  <a:lnTo>
                    <a:pt x="1133" y="632"/>
                  </a:lnTo>
                  <a:lnTo>
                    <a:pt x="1131" y="620"/>
                  </a:lnTo>
                  <a:lnTo>
                    <a:pt x="1131" y="620"/>
                  </a:lnTo>
                  <a:lnTo>
                    <a:pt x="1131" y="618"/>
                  </a:lnTo>
                  <a:lnTo>
                    <a:pt x="1127" y="618"/>
                  </a:lnTo>
                  <a:lnTo>
                    <a:pt x="1125" y="622"/>
                  </a:lnTo>
                  <a:lnTo>
                    <a:pt x="1119" y="606"/>
                  </a:lnTo>
                  <a:lnTo>
                    <a:pt x="1101" y="610"/>
                  </a:lnTo>
                  <a:lnTo>
                    <a:pt x="1107" y="606"/>
                  </a:lnTo>
                  <a:lnTo>
                    <a:pt x="1101" y="598"/>
                  </a:lnTo>
                  <a:lnTo>
                    <a:pt x="1109" y="592"/>
                  </a:lnTo>
                  <a:lnTo>
                    <a:pt x="1099" y="590"/>
                  </a:lnTo>
                  <a:lnTo>
                    <a:pt x="1103" y="582"/>
                  </a:lnTo>
                  <a:lnTo>
                    <a:pt x="1097" y="570"/>
                  </a:lnTo>
                  <a:lnTo>
                    <a:pt x="1089" y="568"/>
                  </a:lnTo>
                  <a:lnTo>
                    <a:pt x="1105" y="568"/>
                  </a:lnTo>
                  <a:lnTo>
                    <a:pt x="1097" y="548"/>
                  </a:lnTo>
                  <a:lnTo>
                    <a:pt x="1103" y="532"/>
                  </a:lnTo>
                  <a:lnTo>
                    <a:pt x="1095" y="524"/>
                  </a:lnTo>
                  <a:lnTo>
                    <a:pt x="1087" y="530"/>
                  </a:lnTo>
                  <a:lnTo>
                    <a:pt x="1085" y="524"/>
                  </a:lnTo>
                  <a:lnTo>
                    <a:pt x="1061" y="522"/>
                  </a:lnTo>
                  <a:lnTo>
                    <a:pt x="1057" y="512"/>
                  </a:lnTo>
                  <a:lnTo>
                    <a:pt x="1067" y="504"/>
                  </a:lnTo>
                  <a:lnTo>
                    <a:pt x="1051" y="506"/>
                  </a:lnTo>
                  <a:lnTo>
                    <a:pt x="1051" y="504"/>
                  </a:lnTo>
                  <a:lnTo>
                    <a:pt x="1047" y="490"/>
                  </a:lnTo>
                  <a:lnTo>
                    <a:pt x="1039" y="494"/>
                  </a:lnTo>
                  <a:lnTo>
                    <a:pt x="1043" y="482"/>
                  </a:lnTo>
                  <a:lnTo>
                    <a:pt x="1017" y="468"/>
                  </a:lnTo>
                  <a:lnTo>
                    <a:pt x="993" y="482"/>
                  </a:lnTo>
                  <a:lnTo>
                    <a:pt x="947" y="464"/>
                  </a:lnTo>
                  <a:lnTo>
                    <a:pt x="931" y="480"/>
                  </a:lnTo>
                  <a:lnTo>
                    <a:pt x="935" y="500"/>
                  </a:lnTo>
                  <a:lnTo>
                    <a:pt x="945" y="502"/>
                  </a:lnTo>
                  <a:lnTo>
                    <a:pt x="933" y="538"/>
                  </a:lnTo>
                  <a:lnTo>
                    <a:pt x="939" y="540"/>
                  </a:lnTo>
                  <a:lnTo>
                    <a:pt x="939" y="540"/>
                  </a:lnTo>
                  <a:lnTo>
                    <a:pt x="941" y="552"/>
                  </a:lnTo>
                  <a:lnTo>
                    <a:pt x="945" y="562"/>
                  </a:lnTo>
                  <a:lnTo>
                    <a:pt x="941" y="572"/>
                  </a:lnTo>
                  <a:lnTo>
                    <a:pt x="949" y="572"/>
                  </a:lnTo>
                  <a:lnTo>
                    <a:pt x="947" y="578"/>
                  </a:lnTo>
                  <a:lnTo>
                    <a:pt x="941" y="578"/>
                  </a:lnTo>
                  <a:lnTo>
                    <a:pt x="941" y="592"/>
                  </a:lnTo>
                  <a:lnTo>
                    <a:pt x="921" y="600"/>
                  </a:lnTo>
                  <a:lnTo>
                    <a:pt x="921" y="612"/>
                  </a:lnTo>
                  <a:lnTo>
                    <a:pt x="945" y="632"/>
                  </a:lnTo>
                  <a:lnTo>
                    <a:pt x="957" y="676"/>
                  </a:lnTo>
                  <a:lnTo>
                    <a:pt x="959" y="702"/>
                  </a:lnTo>
                  <a:lnTo>
                    <a:pt x="943" y="730"/>
                  </a:lnTo>
                  <a:lnTo>
                    <a:pt x="905" y="758"/>
                  </a:lnTo>
                  <a:lnTo>
                    <a:pt x="917" y="778"/>
                  </a:lnTo>
                  <a:lnTo>
                    <a:pt x="923" y="824"/>
                  </a:lnTo>
                  <a:lnTo>
                    <a:pt x="929" y="830"/>
                  </a:lnTo>
                  <a:lnTo>
                    <a:pt x="915" y="842"/>
                  </a:lnTo>
                  <a:lnTo>
                    <a:pt x="923" y="852"/>
                  </a:lnTo>
                  <a:lnTo>
                    <a:pt x="921" y="856"/>
                  </a:lnTo>
                  <a:lnTo>
                    <a:pt x="911" y="848"/>
                  </a:lnTo>
                  <a:lnTo>
                    <a:pt x="909" y="850"/>
                  </a:lnTo>
                  <a:lnTo>
                    <a:pt x="907" y="852"/>
                  </a:lnTo>
                  <a:lnTo>
                    <a:pt x="903" y="854"/>
                  </a:lnTo>
                  <a:lnTo>
                    <a:pt x="903" y="860"/>
                  </a:lnTo>
                  <a:lnTo>
                    <a:pt x="893" y="854"/>
                  </a:lnTo>
                  <a:lnTo>
                    <a:pt x="893" y="856"/>
                  </a:lnTo>
                  <a:lnTo>
                    <a:pt x="891" y="844"/>
                  </a:lnTo>
                  <a:lnTo>
                    <a:pt x="879" y="834"/>
                  </a:lnTo>
                  <a:lnTo>
                    <a:pt x="869" y="834"/>
                  </a:lnTo>
                  <a:lnTo>
                    <a:pt x="877" y="828"/>
                  </a:lnTo>
                  <a:lnTo>
                    <a:pt x="863" y="810"/>
                  </a:lnTo>
                  <a:lnTo>
                    <a:pt x="891" y="822"/>
                  </a:lnTo>
                  <a:lnTo>
                    <a:pt x="881" y="800"/>
                  </a:lnTo>
                  <a:lnTo>
                    <a:pt x="861" y="800"/>
                  </a:lnTo>
                  <a:lnTo>
                    <a:pt x="861" y="802"/>
                  </a:lnTo>
                  <a:lnTo>
                    <a:pt x="861" y="798"/>
                  </a:lnTo>
                  <a:lnTo>
                    <a:pt x="857" y="772"/>
                  </a:lnTo>
                  <a:lnTo>
                    <a:pt x="859" y="738"/>
                  </a:lnTo>
                  <a:lnTo>
                    <a:pt x="803" y="732"/>
                  </a:lnTo>
                  <a:lnTo>
                    <a:pt x="803" y="730"/>
                  </a:lnTo>
                  <a:lnTo>
                    <a:pt x="789" y="718"/>
                  </a:lnTo>
                  <a:lnTo>
                    <a:pt x="759" y="710"/>
                  </a:lnTo>
                  <a:lnTo>
                    <a:pt x="747" y="692"/>
                  </a:lnTo>
                  <a:lnTo>
                    <a:pt x="729" y="680"/>
                  </a:lnTo>
                  <a:lnTo>
                    <a:pt x="691" y="664"/>
                  </a:lnTo>
                  <a:lnTo>
                    <a:pt x="669" y="672"/>
                  </a:lnTo>
                  <a:lnTo>
                    <a:pt x="669" y="658"/>
                  </a:lnTo>
                  <a:lnTo>
                    <a:pt x="653" y="614"/>
                  </a:lnTo>
                  <a:lnTo>
                    <a:pt x="635" y="610"/>
                  </a:lnTo>
                  <a:lnTo>
                    <a:pt x="633" y="610"/>
                  </a:lnTo>
                  <a:lnTo>
                    <a:pt x="625" y="596"/>
                  </a:lnTo>
                  <a:lnTo>
                    <a:pt x="625" y="550"/>
                  </a:lnTo>
                  <a:lnTo>
                    <a:pt x="637" y="522"/>
                  </a:lnTo>
                  <a:lnTo>
                    <a:pt x="631" y="516"/>
                  </a:lnTo>
                  <a:lnTo>
                    <a:pt x="647" y="506"/>
                  </a:lnTo>
                  <a:lnTo>
                    <a:pt x="653" y="498"/>
                  </a:lnTo>
                  <a:lnTo>
                    <a:pt x="651" y="496"/>
                  </a:lnTo>
                  <a:lnTo>
                    <a:pt x="653" y="496"/>
                  </a:lnTo>
                  <a:lnTo>
                    <a:pt x="657" y="486"/>
                  </a:lnTo>
                  <a:lnTo>
                    <a:pt x="667" y="492"/>
                  </a:lnTo>
                  <a:lnTo>
                    <a:pt x="667" y="470"/>
                  </a:lnTo>
                  <a:lnTo>
                    <a:pt x="677" y="470"/>
                  </a:lnTo>
                  <a:lnTo>
                    <a:pt x="677" y="464"/>
                  </a:lnTo>
                  <a:lnTo>
                    <a:pt x="671" y="462"/>
                  </a:lnTo>
                  <a:lnTo>
                    <a:pt x="671" y="458"/>
                  </a:lnTo>
                  <a:lnTo>
                    <a:pt x="687" y="460"/>
                  </a:lnTo>
                  <a:lnTo>
                    <a:pt x="703" y="450"/>
                  </a:lnTo>
                  <a:lnTo>
                    <a:pt x="699" y="430"/>
                  </a:lnTo>
                  <a:lnTo>
                    <a:pt x="701" y="432"/>
                  </a:lnTo>
                  <a:lnTo>
                    <a:pt x="713" y="422"/>
                  </a:lnTo>
                  <a:lnTo>
                    <a:pt x="715" y="412"/>
                  </a:lnTo>
                  <a:lnTo>
                    <a:pt x="719" y="412"/>
                  </a:lnTo>
                  <a:lnTo>
                    <a:pt x="719" y="406"/>
                  </a:lnTo>
                  <a:lnTo>
                    <a:pt x="729" y="410"/>
                  </a:lnTo>
                  <a:lnTo>
                    <a:pt x="751" y="402"/>
                  </a:lnTo>
                  <a:lnTo>
                    <a:pt x="775" y="352"/>
                  </a:lnTo>
                  <a:lnTo>
                    <a:pt x="759" y="350"/>
                  </a:lnTo>
                  <a:lnTo>
                    <a:pt x="765" y="348"/>
                  </a:lnTo>
                  <a:lnTo>
                    <a:pt x="791" y="314"/>
                  </a:lnTo>
                  <a:lnTo>
                    <a:pt x="789" y="302"/>
                  </a:lnTo>
                  <a:lnTo>
                    <a:pt x="779" y="300"/>
                  </a:lnTo>
                  <a:lnTo>
                    <a:pt x="781" y="294"/>
                  </a:lnTo>
                  <a:lnTo>
                    <a:pt x="799" y="294"/>
                  </a:lnTo>
                  <a:lnTo>
                    <a:pt x="801" y="308"/>
                  </a:lnTo>
                  <a:lnTo>
                    <a:pt x="817" y="312"/>
                  </a:lnTo>
                  <a:lnTo>
                    <a:pt x="815" y="314"/>
                  </a:lnTo>
                  <a:lnTo>
                    <a:pt x="823" y="330"/>
                  </a:lnTo>
                  <a:lnTo>
                    <a:pt x="837" y="338"/>
                  </a:lnTo>
                  <a:lnTo>
                    <a:pt x="841" y="334"/>
                  </a:lnTo>
                  <a:lnTo>
                    <a:pt x="829" y="318"/>
                  </a:lnTo>
                  <a:lnTo>
                    <a:pt x="817" y="312"/>
                  </a:lnTo>
                  <a:lnTo>
                    <a:pt x="819" y="312"/>
                  </a:lnTo>
                  <a:lnTo>
                    <a:pt x="819" y="306"/>
                  </a:lnTo>
                  <a:lnTo>
                    <a:pt x="837" y="318"/>
                  </a:lnTo>
                  <a:lnTo>
                    <a:pt x="825" y="292"/>
                  </a:lnTo>
                  <a:lnTo>
                    <a:pt x="827" y="290"/>
                  </a:lnTo>
                  <a:lnTo>
                    <a:pt x="837" y="304"/>
                  </a:lnTo>
                  <a:lnTo>
                    <a:pt x="853" y="292"/>
                  </a:lnTo>
                  <a:lnTo>
                    <a:pt x="879" y="262"/>
                  </a:lnTo>
                  <a:lnTo>
                    <a:pt x="879" y="246"/>
                  </a:lnTo>
                  <a:lnTo>
                    <a:pt x="863" y="226"/>
                  </a:lnTo>
                  <a:lnTo>
                    <a:pt x="867" y="208"/>
                  </a:lnTo>
                  <a:lnTo>
                    <a:pt x="861" y="210"/>
                  </a:lnTo>
                  <a:lnTo>
                    <a:pt x="861" y="206"/>
                  </a:lnTo>
                  <a:lnTo>
                    <a:pt x="857" y="200"/>
                  </a:lnTo>
                  <a:lnTo>
                    <a:pt x="859" y="198"/>
                  </a:lnTo>
                  <a:lnTo>
                    <a:pt x="865" y="206"/>
                  </a:lnTo>
                  <a:lnTo>
                    <a:pt x="877" y="194"/>
                  </a:lnTo>
                  <a:lnTo>
                    <a:pt x="879" y="178"/>
                  </a:lnTo>
                  <a:lnTo>
                    <a:pt x="869" y="176"/>
                  </a:lnTo>
                  <a:lnTo>
                    <a:pt x="881" y="164"/>
                  </a:lnTo>
                  <a:lnTo>
                    <a:pt x="859" y="158"/>
                  </a:lnTo>
                  <a:lnTo>
                    <a:pt x="853" y="148"/>
                  </a:lnTo>
                  <a:lnTo>
                    <a:pt x="857" y="146"/>
                  </a:lnTo>
                  <a:lnTo>
                    <a:pt x="853" y="132"/>
                  </a:lnTo>
                  <a:lnTo>
                    <a:pt x="795" y="126"/>
                  </a:lnTo>
                  <a:lnTo>
                    <a:pt x="795" y="156"/>
                  </a:lnTo>
                  <a:lnTo>
                    <a:pt x="809" y="170"/>
                  </a:lnTo>
                  <a:lnTo>
                    <a:pt x="799" y="180"/>
                  </a:lnTo>
                  <a:lnTo>
                    <a:pt x="805" y="182"/>
                  </a:lnTo>
                  <a:lnTo>
                    <a:pt x="789" y="188"/>
                  </a:lnTo>
                  <a:lnTo>
                    <a:pt x="789" y="204"/>
                  </a:lnTo>
                  <a:lnTo>
                    <a:pt x="779" y="228"/>
                  </a:lnTo>
                  <a:lnTo>
                    <a:pt x="777" y="206"/>
                  </a:lnTo>
                  <a:lnTo>
                    <a:pt x="767" y="210"/>
                  </a:lnTo>
                  <a:lnTo>
                    <a:pt x="767" y="230"/>
                  </a:lnTo>
                  <a:lnTo>
                    <a:pt x="775" y="236"/>
                  </a:lnTo>
                  <a:lnTo>
                    <a:pt x="775" y="250"/>
                  </a:lnTo>
                  <a:lnTo>
                    <a:pt x="763" y="256"/>
                  </a:lnTo>
                  <a:lnTo>
                    <a:pt x="745" y="224"/>
                  </a:lnTo>
                  <a:lnTo>
                    <a:pt x="747" y="210"/>
                  </a:lnTo>
                  <a:lnTo>
                    <a:pt x="757" y="210"/>
                  </a:lnTo>
                  <a:lnTo>
                    <a:pt x="747" y="176"/>
                  </a:lnTo>
                  <a:lnTo>
                    <a:pt x="731" y="154"/>
                  </a:lnTo>
                  <a:lnTo>
                    <a:pt x="721" y="156"/>
                  </a:lnTo>
                  <a:lnTo>
                    <a:pt x="713" y="170"/>
                  </a:lnTo>
                  <a:lnTo>
                    <a:pt x="713" y="186"/>
                  </a:lnTo>
                  <a:lnTo>
                    <a:pt x="707" y="202"/>
                  </a:lnTo>
                  <a:lnTo>
                    <a:pt x="705" y="196"/>
                  </a:lnTo>
                  <a:lnTo>
                    <a:pt x="707" y="180"/>
                  </a:lnTo>
                  <a:lnTo>
                    <a:pt x="693" y="156"/>
                  </a:lnTo>
                  <a:lnTo>
                    <a:pt x="697" y="158"/>
                  </a:lnTo>
                  <a:lnTo>
                    <a:pt x="699" y="142"/>
                  </a:lnTo>
                  <a:lnTo>
                    <a:pt x="665" y="134"/>
                  </a:lnTo>
                  <a:lnTo>
                    <a:pt x="679" y="120"/>
                  </a:lnTo>
                  <a:lnTo>
                    <a:pt x="673" y="112"/>
                  </a:lnTo>
                  <a:lnTo>
                    <a:pt x="689" y="114"/>
                  </a:lnTo>
                  <a:lnTo>
                    <a:pt x="659" y="72"/>
                  </a:lnTo>
                  <a:lnTo>
                    <a:pt x="657" y="44"/>
                  </a:lnTo>
                  <a:lnTo>
                    <a:pt x="645" y="28"/>
                  </a:lnTo>
                  <a:lnTo>
                    <a:pt x="643" y="12"/>
                  </a:lnTo>
                  <a:lnTo>
                    <a:pt x="631" y="18"/>
                  </a:lnTo>
                  <a:lnTo>
                    <a:pt x="629" y="16"/>
                  </a:lnTo>
                  <a:lnTo>
                    <a:pt x="631" y="6"/>
                  </a:lnTo>
                  <a:lnTo>
                    <a:pt x="623" y="4"/>
                  </a:lnTo>
                  <a:lnTo>
                    <a:pt x="635" y="0"/>
                  </a:lnTo>
                  <a:lnTo>
                    <a:pt x="611" y="0"/>
                  </a:lnTo>
                  <a:lnTo>
                    <a:pt x="611" y="0"/>
                  </a:lnTo>
                  <a:lnTo>
                    <a:pt x="617" y="4"/>
                  </a:lnTo>
                  <a:lnTo>
                    <a:pt x="601" y="28"/>
                  </a:lnTo>
                  <a:lnTo>
                    <a:pt x="607" y="36"/>
                  </a:lnTo>
                  <a:lnTo>
                    <a:pt x="605" y="40"/>
                  </a:lnTo>
                  <a:lnTo>
                    <a:pt x="601" y="36"/>
                  </a:lnTo>
                  <a:lnTo>
                    <a:pt x="591" y="44"/>
                  </a:lnTo>
                  <a:lnTo>
                    <a:pt x="589" y="72"/>
                  </a:lnTo>
                  <a:lnTo>
                    <a:pt x="597" y="82"/>
                  </a:lnTo>
                  <a:lnTo>
                    <a:pt x="585" y="96"/>
                  </a:lnTo>
                  <a:lnTo>
                    <a:pt x="585" y="114"/>
                  </a:lnTo>
                  <a:lnTo>
                    <a:pt x="629" y="150"/>
                  </a:lnTo>
                  <a:lnTo>
                    <a:pt x="633" y="150"/>
                  </a:lnTo>
                  <a:lnTo>
                    <a:pt x="631" y="150"/>
                  </a:lnTo>
                  <a:lnTo>
                    <a:pt x="621" y="188"/>
                  </a:lnTo>
                  <a:lnTo>
                    <a:pt x="637" y="186"/>
                  </a:lnTo>
                  <a:lnTo>
                    <a:pt x="639" y="182"/>
                  </a:lnTo>
                  <a:lnTo>
                    <a:pt x="643" y="192"/>
                  </a:lnTo>
                  <a:lnTo>
                    <a:pt x="623" y="216"/>
                  </a:lnTo>
                  <a:lnTo>
                    <a:pt x="603" y="214"/>
                  </a:lnTo>
                  <a:lnTo>
                    <a:pt x="607" y="222"/>
                  </a:lnTo>
                  <a:lnTo>
                    <a:pt x="603" y="236"/>
                  </a:lnTo>
                  <a:lnTo>
                    <a:pt x="609" y="244"/>
                  </a:lnTo>
                  <a:lnTo>
                    <a:pt x="609" y="248"/>
                  </a:lnTo>
                  <a:lnTo>
                    <a:pt x="603" y="252"/>
                  </a:lnTo>
                  <a:lnTo>
                    <a:pt x="603" y="246"/>
                  </a:lnTo>
                  <a:lnTo>
                    <a:pt x="597" y="244"/>
                  </a:lnTo>
                  <a:lnTo>
                    <a:pt x="603" y="238"/>
                  </a:lnTo>
                  <a:lnTo>
                    <a:pt x="599" y="234"/>
                  </a:lnTo>
                  <a:lnTo>
                    <a:pt x="603" y="202"/>
                  </a:lnTo>
                  <a:lnTo>
                    <a:pt x="591" y="214"/>
                  </a:lnTo>
                  <a:lnTo>
                    <a:pt x="593" y="204"/>
                  </a:lnTo>
                  <a:lnTo>
                    <a:pt x="583" y="204"/>
                  </a:lnTo>
                  <a:lnTo>
                    <a:pt x="577" y="194"/>
                  </a:lnTo>
                  <a:lnTo>
                    <a:pt x="595" y="200"/>
                  </a:lnTo>
                  <a:lnTo>
                    <a:pt x="617" y="182"/>
                  </a:lnTo>
                  <a:lnTo>
                    <a:pt x="613" y="178"/>
                  </a:lnTo>
                  <a:lnTo>
                    <a:pt x="611" y="180"/>
                  </a:lnTo>
                  <a:lnTo>
                    <a:pt x="585" y="140"/>
                  </a:lnTo>
                  <a:lnTo>
                    <a:pt x="563" y="118"/>
                  </a:lnTo>
                  <a:lnTo>
                    <a:pt x="553" y="140"/>
                  </a:lnTo>
                  <a:lnTo>
                    <a:pt x="555" y="142"/>
                  </a:lnTo>
                  <a:lnTo>
                    <a:pt x="549" y="142"/>
                  </a:lnTo>
                  <a:lnTo>
                    <a:pt x="551" y="154"/>
                  </a:lnTo>
                  <a:lnTo>
                    <a:pt x="533" y="166"/>
                  </a:lnTo>
                  <a:lnTo>
                    <a:pt x="531" y="178"/>
                  </a:lnTo>
                  <a:lnTo>
                    <a:pt x="575" y="194"/>
                  </a:lnTo>
                  <a:lnTo>
                    <a:pt x="545" y="200"/>
                  </a:lnTo>
                  <a:lnTo>
                    <a:pt x="553" y="214"/>
                  </a:lnTo>
                  <a:lnTo>
                    <a:pt x="545" y="220"/>
                  </a:lnTo>
                  <a:lnTo>
                    <a:pt x="551" y="230"/>
                  </a:lnTo>
                  <a:lnTo>
                    <a:pt x="517" y="226"/>
                  </a:lnTo>
                  <a:lnTo>
                    <a:pt x="484" y="234"/>
                  </a:lnTo>
                  <a:lnTo>
                    <a:pt x="464" y="212"/>
                  </a:lnTo>
                  <a:lnTo>
                    <a:pt x="440" y="214"/>
                  </a:lnTo>
                  <a:lnTo>
                    <a:pt x="440" y="208"/>
                  </a:lnTo>
                  <a:lnTo>
                    <a:pt x="424" y="198"/>
                  </a:lnTo>
                  <a:lnTo>
                    <a:pt x="426" y="196"/>
                  </a:lnTo>
                  <a:lnTo>
                    <a:pt x="420" y="186"/>
                  </a:lnTo>
                  <a:lnTo>
                    <a:pt x="424" y="184"/>
                  </a:lnTo>
                  <a:lnTo>
                    <a:pt x="408" y="168"/>
                  </a:lnTo>
                  <a:lnTo>
                    <a:pt x="366" y="186"/>
                  </a:lnTo>
                  <a:lnTo>
                    <a:pt x="356" y="204"/>
                  </a:lnTo>
                  <a:lnTo>
                    <a:pt x="374" y="218"/>
                  </a:lnTo>
                  <a:lnTo>
                    <a:pt x="386" y="212"/>
                  </a:lnTo>
                  <a:lnTo>
                    <a:pt x="380" y="206"/>
                  </a:lnTo>
                  <a:lnTo>
                    <a:pt x="382" y="206"/>
                  </a:lnTo>
                  <a:lnTo>
                    <a:pt x="396" y="210"/>
                  </a:lnTo>
                  <a:lnTo>
                    <a:pt x="380" y="216"/>
                  </a:lnTo>
                  <a:lnTo>
                    <a:pt x="376" y="224"/>
                  </a:lnTo>
                  <a:lnTo>
                    <a:pt x="378" y="224"/>
                  </a:lnTo>
                  <a:lnTo>
                    <a:pt x="370" y="234"/>
                  </a:lnTo>
                  <a:lnTo>
                    <a:pt x="384" y="264"/>
                  </a:lnTo>
                  <a:lnTo>
                    <a:pt x="382" y="266"/>
                  </a:lnTo>
                  <a:lnTo>
                    <a:pt x="386" y="272"/>
                  </a:lnTo>
                  <a:lnTo>
                    <a:pt x="376" y="272"/>
                  </a:lnTo>
                  <a:lnTo>
                    <a:pt x="376" y="276"/>
                  </a:lnTo>
                  <a:lnTo>
                    <a:pt x="370" y="268"/>
                  </a:lnTo>
                  <a:lnTo>
                    <a:pt x="380" y="266"/>
                  </a:lnTo>
                  <a:lnTo>
                    <a:pt x="376" y="252"/>
                  </a:lnTo>
                  <a:lnTo>
                    <a:pt x="366" y="248"/>
                  </a:lnTo>
                  <a:lnTo>
                    <a:pt x="364" y="238"/>
                  </a:lnTo>
                  <a:lnTo>
                    <a:pt x="360" y="238"/>
                  </a:lnTo>
                  <a:lnTo>
                    <a:pt x="360" y="238"/>
                  </a:lnTo>
                  <a:lnTo>
                    <a:pt x="358" y="232"/>
                  </a:lnTo>
                  <a:lnTo>
                    <a:pt x="344" y="232"/>
                  </a:lnTo>
                  <a:lnTo>
                    <a:pt x="336" y="216"/>
                  </a:lnTo>
                  <a:lnTo>
                    <a:pt x="302" y="234"/>
                  </a:lnTo>
                  <a:lnTo>
                    <a:pt x="250" y="232"/>
                  </a:lnTo>
                  <a:lnTo>
                    <a:pt x="236" y="224"/>
                  </a:lnTo>
                  <a:lnTo>
                    <a:pt x="240" y="222"/>
                  </a:lnTo>
                  <a:lnTo>
                    <a:pt x="240" y="214"/>
                  </a:lnTo>
                  <a:lnTo>
                    <a:pt x="256" y="210"/>
                  </a:lnTo>
                  <a:lnTo>
                    <a:pt x="264" y="210"/>
                  </a:lnTo>
                  <a:lnTo>
                    <a:pt x="260" y="192"/>
                  </a:lnTo>
                  <a:lnTo>
                    <a:pt x="240" y="170"/>
                  </a:lnTo>
                  <a:lnTo>
                    <a:pt x="216" y="168"/>
                  </a:lnTo>
                  <a:lnTo>
                    <a:pt x="220" y="176"/>
                  </a:lnTo>
                  <a:lnTo>
                    <a:pt x="206" y="172"/>
                  </a:lnTo>
                  <a:lnTo>
                    <a:pt x="148" y="148"/>
                  </a:lnTo>
                  <a:lnTo>
                    <a:pt x="116" y="126"/>
                  </a:lnTo>
                  <a:lnTo>
                    <a:pt x="90" y="126"/>
                  </a:lnTo>
                  <a:lnTo>
                    <a:pt x="82" y="148"/>
                  </a:lnTo>
                  <a:lnTo>
                    <a:pt x="68" y="148"/>
                  </a:lnTo>
                  <a:lnTo>
                    <a:pt x="78" y="130"/>
                  </a:lnTo>
                  <a:lnTo>
                    <a:pt x="68" y="130"/>
                  </a:lnTo>
                  <a:lnTo>
                    <a:pt x="68" y="108"/>
                  </a:lnTo>
                  <a:lnTo>
                    <a:pt x="56" y="108"/>
                  </a:lnTo>
                  <a:lnTo>
                    <a:pt x="60" y="116"/>
                  </a:lnTo>
                  <a:lnTo>
                    <a:pt x="58" y="114"/>
                  </a:lnTo>
                  <a:lnTo>
                    <a:pt x="42" y="140"/>
                  </a:lnTo>
                  <a:lnTo>
                    <a:pt x="46" y="142"/>
                  </a:lnTo>
                  <a:lnTo>
                    <a:pt x="42" y="146"/>
                  </a:lnTo>
                  <a:lnTo>
                    <a:pt x="36" y="148"/>
                  </a:lnTo>
                  <a:lnTo>
                    <a:pt x="24" y="132"/>
                  </a:lnTo>
                  <a:lnTo>
                    <a:pt x="14" y="100"/>
                  </a:lnTo>
                  <a:lnTo>
                    <a:pt x="0" y="86"/>
                  </a:lnTo>
                  <a:lnTo>
                    <a:pt x="0" y="840"/>
                  </a:lnTo>
                  <a:close/>
                  <a:moveTo>
                    <a:pt x="96" y="966"/>
                  </a:moveTo>
                  <a:lnTo>
                    <a:pt x="102" y="956"/>
                  </a:lnTo>
                  <a:lnTo>
                    <a:pt x="102" y="948"/>
                  </a:lnTo>
                  <a:lnTo>
                    <a:pt x="86" y="944"/>
                  </a:lnTo>
                  <a:lnTo>
                    <a:pt x="90" y="942"/>
                  </a:lnTo>
                  <a:lnTo>
                    <a:pt x="80" y="922"/>
                  </a:lnTo>
                  <a:lnTo>
                    <a:pt x="62" y="910"/>
                  </a:lnTo>
                  <a:lnTo>
                    <a:pt x="46" y="884"/>
                  </a:lnTo>
                  <a:lnTo>
                    <a:pt x="60" y="886"/>
                  </a:lnTo>
                  <a:lnTo>
                    <a:pt x="58" y="894"/>
                  </a:lnTo>
                  <a:lnTo>
                    <a:pt x="60" y="900"/>
                  </a:lnTo>
                  <a:lnTo>
                    <a:pt x="70" y="906"/>
                  </a:lnTo>
                  <a:lnTo>
                    <a:pt x="78" y="904"/>
                  </a:lnTo>
                  <a:lnTo>
                    <a:pt x="78" y="904"/>
                  </a:lnTo>
                  <a:lnTo>
                    <a:pt x="80" y="906"/>
                  </a:lnTo>
                  <a:lnTo>
                    <a:pt x="80" y="920"/>
                  </a:lnTo>
                  <a:lnTo>
                    <a:pt x="86" y="912"/>
                  </a:lnTo>
                  <a:lnTo>
                    <a:pt x="86" y="920"/>
                  </a:lnTo>
                  <a:lnTo>
                    <a:pt x="90" y="920"/>
                  </a:lnTo>
                  <a:lnTo>
                    <a:pt x="90" y="920"/>
                  </a:lnTo>
                  <a:lnTo>
                    <a:pt x="92" y="924"/>
                  </a:lnTo>
                  <a:lnTo>
                    <a:pt x="90" y="924"/>
                  </a:lnTo>
                  <a:lnTo>
                    <a:pt x="96" y="928"/>
                  </a:lnTo>
                  <a:lnTo>
                    <a:pt x="96" y="928"/>
                  </a:lnTo>
                  <a:lnTo>
                    <a:pt x="96" y="928"/>
                  </a:lnTo>
                  <a:lnTo>
                    <a:pt x="104" y="934"/>
                  </a:lnTo>
                  <a:lnTo>
                    <a:pt x="98" y="942"/>
                  </a:lnTo>
                  <a:lnTo>
                    <a:pt x="104" y="946"/>
                  </a:lnTo>
                  <a:lnTo>
                    <a:pt x="104" y="956"/>
                  </a:lnTo>
                  <a:lnTo>
                    <a:pt x="96" y="966"/>
                  </a:lnTo>
                  <a:close/>
                  <a:moveTo>
                    <a:pt x="402" y="208"/>
                  </a:moveTo>
                  <a:lnTo>
                    <a:pt x="402" y="208"/>
                  </a:lnTo>
                  <a:lnTo>
                    <a:pt x="404" y="198"/>
                  </a:lnTo>
                  <a:lnTo>
                    <a:pt x="406" y="198"/>
                  </a:lnTo>
                  <a:lnTo>
                    <a:pt x="402" y="208"/>
                  </a:lnTo>
                  <a:close/>
                  <a:moveTo>
                    <a:pt x="1484" y="2012"/>
                  </a:moveTo>
                  <a:lnTo>
                    <a:pt x="1481" y="2020"/>
                  </a:lnTo>
                  <a:lnTo>
                    <a:pt x="1481" y="2014"/>
                  </a:lnTo>
                  <a:lnTo>
                    <a:pt x="1484" y="2012"/>
                  </a:lnTo>
                  <a:close/>
                  <a:moveTo>
                    <a:pt x="1453" y="2002"/>
                  </a:moveTo>
                  <a:lnTo>
                    <a:pt x="1453" y="2000"/>
                  </a:lnTo>
                  <a:lnTo>
                    <a:pt x="1453" y="2002"/>
                  </a:lnTo>
                  <a:lnTo>
                    <a:pt x="1453" y="2002"/>
                  </a:lnTo>
                  <a:close/>
                  <a:moveTo>
                    <a:pt x="1457" y="2014"/>
                  </a:moveTo>
                  <a:lnTo>
                    <a:pt x="1457" y="2014"/>
                  </a:lnTo>
                  <a:lnTo>
                    <a:pt x="1459" y="2014"/>
                  </a:lnTo>
                  <a:lnTo>
                    <a:pt x="1457" y="2014"/>
                  </a:lnTo>
                  <a:close/>
                  <a:moveTo>
                    <a:pt x="1457" y="1976"/>
                  </a:moveTo>
                  <a:lnTo>
                    <a:pt x="1459" y="1982"/>
                  </a:lnTo>
                  <a:lnTo>
                    <a:pt x="1465" y="1984"/>
                  </a:lnTo>
                  <a:lnTo>
                    <a:pt x="1461" y="1984"/>
                  </a:lnTo>
                  <a:lnTo>
                    <a:pt x="1457" y="1986"/>
                  </a:lnTo>
                  <a:lnTo>
                    <a:pt x="1457" y="1984"/>
                  </a:lnTo>
                  <a:lnTo>
                    <a:pt x="1457" y="1984"/>
                  </a:lnTo>
                  <a:lnTo>
                    <a:pt x="1455" y="1980"/>
                  </a:lnTo>
                  <a:lnTo>
                    <a:pt x="1451" y="1982"/>
                  </a:lnTo>
                  <a:lnTo>
                    <a:pt x="1457" y="1976"/>
                  </a:lnTo>
                  <a:close/>
                  <a:moveTo>
                    <a:pt x="1453" y="1994"/>
                  </a:moveTo>
                  <a:lnTo>
                    <a:pt x="1453" y="1996"/>
                  </a:lnTo>
                  <a:lnTo>
                    <a:pt x="1451" y="1994"/>
                  </a:lnTo>
                  <a:lnTo>
                    <a:pt x="1451" y="1996"/>
                  </a:lnTo>
                  <a:lnTo>
                    <a:pt x="1453" y="1994"/>
                  </a:lnTo>
                  <a:close/>
                  <a:moveTo>
                    <a:pt x="1445" y="2000"/>
                  </a:moveTo>
                  <a:lnTo>
                    <a:pt x="1443" y="2000"/>
                  </a:lnTo>
                  <a:lnTo>
                    <a:pt x="1443" y="1994"/>
                  </a:lnTo>
                  <a:lnTo>
                    <a:pt x="1445" y="2000"/>
                  </a:lnTo>
                  <a:close/>
                  <a:moveTo>
                    <a:pt x="1059" y="1786"/>
                  </a:moveTo>
                  <a:lnTo>
                    <a:pt x="1059" y="1788"/>
                  </a:lnTo>
                  <a:lnTo>
                    <a:pt x="1067" y="1798"/>
                  </a:lnTo>
                  <a:lnTo>
                    <a:pt x="1067" y="1804"/>
                  </a:lnTo>
                  <a:lnTo>
                    <a:pt x="1061" y="1810"/>
                  </a:lnTo>
                  <a:lnTo>
                    <a:pt x="1055" y="1800"/>
                  </a:lnTo>
                  <a:lnTo>
                    <a:pt x="1055" y="1794"/>
                  </a:lnTo>
                  <a:lnTo>
                    <a:pt x="1059" y="1786"/>
                  </a:lnTo>
                  <a:close/>
                  <a:moveTo>
                    <a:pt x="575" y="236"/>
                  </a:moveTo>
                  <a:lnTo>
                    <a:pt x="575" y="238"/>
                  </a:lnTo>
                  <a:lnTo>
                    <a:pt x="561" y="232"/>
                  </a:lnTo>
                  <a:lnTo>
                    <a:pt x="561" y="232"/>
                  </a:lnTo>
                  <a:lnTo>
                    <a:pt x="575" y="228"/>
                  </a:lnTo>
                  <a:lnTo>
                    <a:pt x="575" y="236"/>
                  </a:lnTo>
                  <a:close/>
                  <a:moveTo>
                    <a:pt x="1275" y="790"/>
                  </a:moveTo>
                  <a:lnTo>
                    <a:pt x="1277" y="790"/>
                  </a:lnTo>
                  <a:lnTo>
                    <a:pt x="1281" y="780"/>
                  </a:lnTo>
                  <a:lnTo>
                    <a:pt x="1299" y="776"/>
                  </a:lnTo>
                  <a:lnTo>
                    <a:pt x="1275" y="792"/>
                  </a:lnTo>
                  <a:lnTo>
                    <a:pt x="1275" y="790"/>
                  </a:lnTo>
                  <a:close/>
                  <a:moveTo>
                    <a:pt x="1035" y="1134"/>
                  </a:moveTo>
                  <a:lnTo>
                    <a:pt x="1043" y="1134"/>
                  </a:lnTo>
                  <a:lnTo>
                    <a:pt x="1031" y="1138"/>
                  </a:lnTo>
                  <a:lnTo>
                    <a:pt x="1035" y="1134"/>
                  </a:lnTo>
                  <a:close/>
                  <a:moveTo>
                    <a:pt x="1015" y="1148"/>
                  </a:moveTo>
                  <a:lnTo>
                    <a:pt x="1015" y="1148"/>
                  </a:lnTo>
                  <a:lnTo>
                    <a:pt x="1013" y="1148"/>
                  </a:lnTo>
                  <a:lnTo>
                    <a:pt x="1015" y="1148"/>
                  </a:lnTo>
                  <a:close/>
                  <a:moveTo>
                    <a:pt x="805" y="1016"/>
                  </a:moveTo>
                  <a:lnTo>
                    <a:pt x="805" y="1024"/>
                  </a:lnTo>
                  <a:lnTo>
                    <a:pt x="795" y="1026"/>
                  </a:lnTo>
                  <a:lnTo>
                    <a:pt x="795" y="1030"/>
                  </a:lnTo>
                  <a:lnTo>
                    <a:pt x="795" y="1028"/>
                  </a:lnTo>
                  <a:lnTo>
                    <a:pt x="781" y="1044"/>
                  </a:lnTo>
                  <a:lnTo>
                    <a:pt x="775" y="1072"/>
                  </a:lnTo>
                  <a:lnTo>
                    <a:pt x="781" y="1086"/>
                  </a:lnTo>
                  <a:lnTo>
                    <a:pt x="781" y="1098"/>
                  </a:lnTo>
                  <a:lnTo>
                    <a:pt x="773" y="1114"/>
                  </a:lnTo>
                  <a:lnTo>
                    <a:pt x="765" y="1120"/>
                  </a:lnTo>
                  <a:lnTo>
                    <a:pt x="761" y="1116"/>
                  </a:lnTo>
                  <a:lnTo>
                    <a:pt x="755" y="1106"/>
                  </a:lnTo>
                  <a:lnTo>
                    <a:pt x="755" y="1084"/>
                  </a:lnTo>
                  <a:lnTo>
                    <a:pt x="763" y="1050"/>
                  </a:lnTo>
                  <a:lnTo>
                    <a:pt x="771" y="1032"/>
                  </a:lnTo>
                  <a:lnTo>
                    <a:pt x="767" y="1024"/>
                  </a:lnTo>
                  <a:lnTo>
                    <a:pt x="767" y="1022"/>
                  </a:lnTo>
                  <a:lnTo>
                    <a:pt x="773" y="1018"/>
                  </a:lnTo>
                  <a:lnTo>
                    <a:pt x="773" y="1022"/>
                  </a:lnTo>
                  <a:lnTo>
                    <a:pt x="801" y="1010"/>
                  </a:lnTo>
                  <a:lnTo>
                    <a:pt x="809" y="1016"/>
                  </a:lnTo>
                  <a:lnTo>
                    <a:pt x="805" y="1016"/>
                  </a:lnTo>
                  <a:close/>
                  <a:moveTo>
                    <a:pt x="755" y="1042"/>
                  </a:moveTo>
                  <a:lnTo>
                    <a:pt x="763" y="1030"/>
                  </a:lnTo>
                  <a:lnTo>
                    <a:pt x="759" y="1040"/>
                  </a:lnTo>
                  <a:lnTo>
                    <a:pt x="755" y="1042"/>
                  </a:lnTo>
                  <a:close/>
                  <a:moveTo>
                    <a:pt x="995" y="1184"/>
                  </a:moveTo>
                  <a:lnTo>
                    <a:pt x="997" y="1194"/>
                  </a:lnTo>
                  <a:lnTo>
                    <a:pt x="991" y="1180"/>
                  </a:lnTo>
                  <a:lnTo>
                    <a:pt x="995" y="1184"/>
                  </a:lnTo>
                  <a:close/>
                  <a:moveTo>
                    <a:pt x="975" y="1224"/>
                  </a:moveTo>
                  <a:lnTo>
                    <a:pt x="977" y="1234"/>
                  </a:lnTo>
                  <a:lnTo>
                    <a:pt x="975" y="1234"/>
                  </a:lnTo>
                  <a:lnTo>
                    <a:pt x="971" y="1220"/>
                  </a:lnTo>
                  <a:lnTo>
                    <a:pt x="975" y="1216"/>
                  </a:lnTo>
                  <a:lnTo>
                    <a:pt x="971" y="1212"/>
                  </a:lnTo>
                  <a:lnTo>
                    <a:pt x="975" y="1216"/>
                  </a:lnTo>
                  <a:lnTo>
                    <a:pt x="973" y="1208"/>
                  </a:lnTo>
                  <a:lnTo>
                    <a:pt x="969" y="1200"/>
                  </a:lnTo>
                  <a:lnTo>
                    <a:pt x="969" y="1192"/>
                  </a:lnTo>
                  <a:lnTo>
                    <a:pt x="971" y="1192"/>
                  </a:lnTo>
                  <a:lnTo>
                    <a:pt x="969" y="1202"/>
                  </a:lnTo>
                  <a:lnTo>
                    <a:pt x="981" y="1214"/>
                  </a:lnTo>
                  <a:lnTo>
                    <a:pt x="975" y="1224"/>
                  </a:lnTo>
                  <a:close/>
                  <a:moveTo>
                    <a:pt x="969" y="1190"/>
                  </a:moveTo>
                  <a:lnTo>
                    <a:pt x="969" y="1184"/>
                  </a:lnTo>
                  <a:lnTo>
                    <a:pt x="973" y="1180"/>
                  </a:lnTo>
                  <a:lnTo>
                    <a:pt x="969" y="1190"/>
                  </a:lnTo>
                  <a:close/>
                  <a:moveTo>
                    <a:pt x="917" y="1072"/>
                  </a:moveTo>
                  <a:lnTo>
                    <a:pt x="937" y="1066"/>
                  </a:lnTo>
                  <a:lnTo>
                    <a:pt x="961" y="1068"/>
                  </a:lnTo>
                  <a:lnTo>
                    <a:pt x="959" y="1062"/>
                  </a:lnTo>
                  <a:lnTo>
                    <a:pt x="959" y="1062"/>
                  </a:lnTo>
                  <a:lnTo>
                    <a:pt x="969" y="1058"/>
                  </a:lnTo>
                  <a:lnTo>
                    <a:pt x="965" y="1060"/>
                  </a:lnTo>
                  <a:lnTo>
                    <a:pt x="971" y="1064"/>
                  </a:lnTo>
                  <a:lnTo>
                    <a:pt x="969" y="1066"/>
                  </a:lnTo>
                  <a:lnTo>
                    <a:pt x="971" y="1072"/>
                  </a:lnTo>
                  <a:lnTo>
                    <a:pt x="959" y="1078"/>
                  </a:lnTo>
                  <a:lnTo>
                    <a:pt x="935" y="1074"/>
                  </a:lnTo>
                  <a:lnTo>
                    <a:pt x="919" y="1080"/>
                  </a:lnTo>
                  <a:lnTo>
                    <a:pt x="911" y="1080"/>
                  </a:lnTo>
                  <a:lnTo>
                    <a:pt x="917" y="1072"/>
                  </a:lnTo>
                  <a:close/>
                  <a:moveTo>
                    <a:pt x="915" y="1096"/>
                  </a:moveTo>
                  <a:lnTo>
                    <a:pt x="901" y="1106"/>
                  </a:lnTo>
                  <a:lnTo>
                    <a:pt x="867" y="1122"/>
                  </a:lnTo>
                  <a:lnTo>
                    <a:pt x="845" y="1122"/>
                  </a:lnTo>
                  <a:lnTo>
                    <a:pt x="841" y="1120"/>
                  </a:lnTo>
                  <a:lnTo>
                    <a:pt x="843" y="1116"/>
                  </a:lnTo>
                  <a:lnTo>
                    <a:pt x="855" y="1116"/>
                  </a:lnTo>
                  <a:lnTo>
                    <a:pt x="879" y="1100"/>
                  </a:lnTo>
                  <a:lnTo>
                    <a:pt x="891" y="1102"/>
                  </a:lnTo>
                  <a:lnTo>
                    <a:pt x="899" y="1096"/>
                  </a:lnTo>
                  <a:lnTo>
                    <a:pt x="915" y="1096"/>
                  </a:lnTo>
                  <a:close/>
                  <a:moveTo>
                    <a:pt x="849" y="1102"/>
                  </a:moveTo>
                  <a:lnTo>
                    <a:pt x="851" y="1102"/>
                  </a:lnTo>
                  <a:lnTo>
                    <a:pt x="851" y="1102"/>
                  </a:lnTo>
                  <a:lnTo>
                    <a:pt x="849" y="1102"/>
                  </a:lnTo>
                  <a:close/>
                  <a:moveTo>
                    <a:pt x="825" y="1004"/>
                  </a:moveTo>
                  <a:lnTo>
                    <a:pt x="857" y="1010"/>
                  </a:lnTo>
                  <a:lnTo>
                    <a:pt x="841" y="1010"/>
                  </a:lnTo>
                  <a:lnTo>
                    <a:pt x="841" y="1014"/>
                  </a:lnTo>
                  <a:lnTo>
                    <a:pt x="865" y="1024"/>
                  </a:lnTo>
                  <a:lnTo>
                    <a:pt x="869" y="1020"/>
                  </a:lnTo>
                  <a:lnTo>
                    <a:pt x="867" y="1012"/>
                  </a:lnTo>
                  <a:lnTo>
                    <a:pt x="885" y="1014"/>
                  </a:lnTo>
                  <a:lnTo>
                    <a:pt x="897" y="1028"/>
                  </a:lnTo>
                  <a:lnTo>
                    <a:pt x="897" y="1034"/>
                  </a:lnTo>
                  <a:lnTo>
                    <a:pt x="899" y="1036"/>
                  </a:lnTo>
                  <a:lnTo>
                    <a:pt x="897" y="1036"/>
                  </a:lnTo>
                  <a:lnTo>
                    <a:pt x="897" y="1044"/>
                  </a:lnTo>
                  <a:lnTo>
                    <a:pt x="887" y="1040"/>
                  </a:lnTo>
                  <a:lnTo>
                    <a:pt x="885" y="1042"/>
                  </a:lnTo>
                  <a:lnTo>
                    <a:pt x="885" y="1034"/>
                  </a:lnTo>
                  <a:lnTo>
                    <a:pt x="881" y="1034"/>
                  </a:lnTo>
                  <a:lnTo>
                    <a:pt x="879" y="1028"/>
                  </a:lnTo>
                  <a:lnTo>
                    <a:pt x="865" y="1026"/>
                  </a:lnTo>
                  <a:lnTo>
                    <a:pt x="871" y="1042"/>
                  </a:lnTo>
                  <a:lnTo>
                    <a:pt x="865" y="1058"/>
                  </a:lnTo>
                  <a:lnTo>
                    <a:pt x="865" y="1078"/>
                  </a:lnTo>
                  <a:lnTo>
                    <a:pt x="855" y="1082"/>
                  </a:lnTo>
                  <a:lnTo>
                    <a:pt x="847" y="1058"/>
                  </a:lnTo>
                  <a:lnTo>
                    <a:pt x="845" y="1058"/>
                  </a:lnTo>
                  <a:lnTo>
                    <a:pt x="837" y="1062"/>
                  </a:lnTo>
                  <a:lnTo>
                    <a:pt x="831" y="1068"/>
                  </a:lnTo>
                  <a:lnTo>
                    <a:pt x="841" y="1052"/>
                  </a:lnTo>
                  <a:lnTo>
                    <a:pt x="837" y="1026"/>
                  </a:lnTo>
                  <a:lnTo>
                    <a:pt x="817" y="1016"/>
                  </a:lnTo>
                  <a:lnTo>
                    <a:pt x="813" y="1016"/>
                  </a:lnTo>
                  <a:lnTo>
                    <a:pt x="815" y="1012"/>
                  </a:lnTo>
                  <a:lnTo>
                    <a:pt x="831" y="1012"/>
                  </a:lnTo>
                  <a:lnTo>
                    <a:pt x="825" y="1004"/>
                  </a:lnTo>
                  <a:close/>
                  <a:moveTo>
                    <a:pt x="689" y="978"/>
                  </a:moveTo>
                  <a:lnTo>
                    <a:pt x="719" y="958"/>
                  </a:lnTo>
                  <a:lnTo>
                    <a:pt x="727" y="952"/>
                  </a:lnTo>
                  <a:lnTo>
                    <a:pt x="733" y="944"/>
                  </a:lnTo>
                  <a:lnTo>
                    <a:pt x="735" y="950"/>
                  </a:lnTo>
                  <a:lnTo>
                    <a:pt x="741" y="942"/>
                  </a:lnTo>
                  <a:lnTo>
                    <a:pt x="741" y="942"/>
                  </a:lnTo>
                  <a:lnTo>
                    <a:pt x="745" y="942"/>
                  </a:lnTo>
                  <a:lnTo>
                    <a:pt x="751" y="930"/>
                  </a:lnTo>
                  <a:lnTo>
                    <a:pt x="759" y="932"/>
                  </a:lnTo>
                  <a:lnTo>
                    <a:pt x="765" y="946"/>
                  </a:lnTo>
                  <a:lnTo>
                    <a:pt x="771" y="946"/>
                  </a:lnTo>
                  <a:lnTo>
                    <a:pt x="771" y="934"/>
                  </a:lnTo>
                  <a:lnTo>
                    <a:pt x="779" y="936"/>
                  </a:lnTo>
                  <a:lnTo>
                    <a:pt x="791" y="958"/>
                  </a:lnTo>
                  <a:lnTo>
                    <a:pt x="805" y="958"/>
                  </a:lnTo>
                  <a:lnTo>
                    <a:pt x="805" y="966"/>
                  </a:lnTo>
                  <a:lnTo>
                    <a:pt x="809" y="974"/>
                  </a:lnTo>
                  <a:lnTo>
                    <a:pt x="809" y="986"/>
                  </a:lnTo>
                  <a:lnTo>
                    <a:pt x="815" y="988"/>
                  </a:lnTo>
                  <a:lnTo>
                    <a:pt x="813" y="994"/>
                  </a:lnTo>
                  <a:lnTo>
                    <a:pt x="807" y="992"/>
                  </a:lnTo>
                  <a:lnTo>
                    <a:pt x="805" y="986"/>
                  </a:lnTo>
                  <a:lnTo>
                    <a:pt x="783" y="988"/>
                  </a:lnTo>
                  <a:lnTo>
                    <a:pt x="773" y="996"/>
                  </a:lnTo>
                  <a:lnTo>
                    <a:pt x="763" y="994"/>
                  </a:lnTo>
                  <a:lnTo>
                    <a:pt x="751" y="982"/>
                  </a:lnTo>
                  <a:lnTo>
                    <a:pt x="743" y="986"/>
                  </a:lnTo>
                  <a:lnTo>
                    <a:pt x="743" y="984"/>
                  </a:lnTo>
                  <a:lnTo>
                    <a:pt x="755" y="972"/>
                  </a:lnTo>
                  <a:lnTo>
                    <a:pt x="753" y="968"/>
                  </a:lnTo>
                  <a:lnTo>
                    <a:pt x="709" y="990"/>
                  </a:lnTo>
                  <a:lnTo>
                    <a:pt x="699" y="992"/>
                  </a:lnTo>
                  <a:lnTo>
                    <a:pt x="697" y="982"/>
                  </a:lnTo>
                  <a:lnTo>
                    <a:pt x="683" y="988"/>
                  </a:lnTo>
                  <a:lnTo>
                    <a:pt x="689" y="978"/>
                  </a:lnTo>
                  <a:close/>
                  <a:moveTo>
                    <a:pt x="713" y="326"/>
                  </a:moveTo>
                  <a:lnTo>
                    <a:pt x="735" y="334"/>
                  </a:lnTo>
                  <a:lnTo>
                    <a:pt x="747" y="348"/>
                  </a:lnTo>
                  <a:lnTo>
                    <a:pt x="731" y="346"/>
                  </a:lnTo>
                  <a:lnTo>
                    <a:pt x="711" y="326"/>
                  </a:lnTo>
                  <a:lnTo>
                    <a:pt x="713"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6" name="Freeform 136"/>
            <p:cNvSpPr>
              <a:spLocks noEditPoints="1"/>
            </p:cNvSpPr>
            <p:nvPr userDrawn="1"/>
          </p:nvSpPr>
          <p:spPr bwMode="black">
            <a:xfrm>
              <a:off x="3282950" y="0"/>
              <a:ext cx="5861050" cy="4251325"/>
            </a:xfrm>
            <a:custGeom>
              <a:avLst/>
              <a:gdLst>
                <a:gd name="T0" fmla="*/ 3153 w 3692"/>
                <a:gd name="T1" fmla="*/ 0 h 2678"/>
                <a:gd name="T2" fmla="*/ 1786 w 3692"/>
                <a:gd name="T3" fmla="*/ 0 h 2678"/>
                <a:gd name="T4" fmla="*/ 1652 w 3692"/>
                <a:gd name="T5" fmla="*/ 290 h 2678"/>
                <a:gd name="T6" fmla="*/ 1540 w 3692"/>
                <a:gd name="T7" fmla="*/ 140 h 2678"/>
                <a:gd name="T8" fmla="*/ 1321 w 3692"/>
                <a:gd name="T9" fmla="*/ 196 h 2678"/>
                <a:gd name="T10" fmla="*/ 1041 w 3692"/>
                <a:gd name="T11" fmla="*/ 414 h 2678"/>
                <a:gd name="T12" fmla="*/ 915 w 3692"/>
                <a:gd name="T13" fmla="*/ 128 h 2678"/>
                <a:gd name="T14" fmla="*/ 759 w 3692"/>
                <a:gd name="T15" fmla="*/ 106 h 2678"/>
                <a:gd name="T16" fmla="*/ 651 w 3692"/>
                <a:gd name="T17" fmla="*/ 150 h 2678"/>
                <a:gd name="T18" fmla="*/ 621 w 3692"/>
                <a:gd name="T19" fmla="*/ 226 h 2678"/>
                <a:gd name="T20" fmla="*/ 473 w 3692"/>
                <a:gd name="T21" fmla="*/ 462 h 2678"/>
                <a:gd name="T22" fmla="*/ 435 w 3692"/>
                <a:gd name="T23" fmla="*/ 614 h 2678"/>
                <a:gd name="T24" fmla="*/ 553 w 3692"/>
                <a:gd name="T25" fmla="*/ 742 h 2678"/>
                <a:gd name="T26" fmla="*/ 493 w 3692"/>
                <a:gd name="T27" fmla="*/ 778 h 2678"/>
                <a:gd name="T28" fmla="*/ 250 w 3692"/>
                <a:gd name="T29" fmla="*/ 948 h 2678"/>
                <a:gd name="T30" fmla="*/ 236 w 3692"/>
                <a:gd name="T31" fmla="*/ 1258 h 2678"/>
                <a:gd name="T32" fmla="*/ 18 w 3692"/>
                <a:gd name="T33" fmla="*/ 1734 h 2678"/>
                <a:gd name="T34" fmla="*/ 362 w 3692"/>
                <a:gd name="T35" fmla="*/ 1870 h 2678"/>
                <a:gd name="T36" fmla="*/ 563 w 3692"/>
                <a:gd name="T37" fmla="*/ 2098 h 2678"/>
                <a:gd name="T38" fmla="*/ 685 w 3692"/>
                <a:gd name="T39" fmla="*/ 2664 h 2678"/>
                <a:gd name="T40" fmla="*/ 1027 w 3692"/>
                <a:gd name="T41" fmla="*/ 2330 h 2678"/>
                <a:gd name="T42" fmla="*/ 1257 w 3692"/>
                <a:gd name="T43" fmla="*/ 1876 h 2678"/>
                <a:gd name="T44" fmla="*/ 1317 w 3692"/>
                <a:gd name="T45" fmla="*/ 1688 h 2678"/>
                <a:gd name="T46" fmla="*/ 1285 w 3692"/>
                <a:gd name="T47" fmla="*/ 1486 h 2678"/>
                <a:gd name="T48" fmla="*/ 1402 w 3692"/>
                <a:gd name="T49" fmla="*/ 1460 h 2678"/>
                <a:gd name="T50" fmla="*/ 1736 w 3692"/>
                <a:gd name="T51" fmla="*/ 1724 h 2678"/>
                <a:gd name="T52" fmla="*/ 2016 w 3692"/>
                <a:gd name="T53" fmla="*/ 1564 h 2678"/>
                <a:gd name="T54" fmla="*/ 2184 w 3692"/>
                <a:gd name="T55" fmla="*/ 1788 h 2678"/>
                <a:gd name="T56" fmla="*/ 2266 w 3692"/>
                <a:gd name="T57" fmla="*/ 1764 h 2678"/>
                <a:gd name="T58" fmla="*/ 2371 w 3692"/>
                <a:gd name="T59" fmla="*/ 1570 h 2678"/>
                <a:gd name="T60" fmla="*/ 2555 w 3692"/>
                <a:gd name="T61" fmla="*/ 1510 h 2678"/>
                <a:gd name="T62" fmla="*/ 2581 w 3692"/>
                <a:gd name="T63" fmla="*/ 1230 h 2678"/>
                <a:gd name="T64" fmla="*/ 2713 w 3692"/>
                <a:gd name="T65" fmla="*/ 1262 h 2678"/>
                <a:gd name="T66" fmla="*/ 2931 w 3692"/>
                <a:gd name="T67" fmla="*/ 1006 h 2678"/>
                <a:gd name="T68" fmla="*/ 3011 w 3692"/>
                <a:gd name="T69" fmla="*/ 790 h 2678"/>
                <a:gd name="T70" fmla="*/ 3087 w 3692"/>
                <a:gd name="T71" fmla="*/ 592 h 2678"/>
                <a:gd name="T72" fmla="*/ 3392 w 3692"/>
                <a:gd name="T73" fmla="*/ 506 h 2678"/>
                <a:gd name="T74" fmla="*/ 3388 w 3692"/>
                <a:gd name="T75" fmla="*/ 704 h 2678"/>
                <a:gd name="T76" fmla="*/ 3666 w 3692"/>
                <a:gd name="T77" fmla="*/ 468 h 2678"/>
                <a:gd name="T78" fmla="*/ 1027 w 3692"/>
                <a:gd name="T79" fmla="*/ 1020 h 2678"/>
                <a:gd name="T80" fmla="*/ 1015 w 3692"/>
                <a:gd name="T81" fmla="*/ 1116 h 2678"/>
                <a:gd name="T82" fmla="*/ 879 w 3692"/>
                <a:gd name="T83" fmla="*/ 1138 h 2678"/>
                <a:gd name="T84" fmla="*/ 569 w 3692"/>
                <a:gd name="T85" fmla="*/ 728 h 2678"/>
                <a:gd name="T86" fmla="*/ 679 w 3692"/>
                <a:gd name="T87" fmla="*/ 598 h 2678"/>
                <a:gd name="T88" fmla="*/ 751 w 3692"/>
                <a:gd name="T89" fmla="*/ 434 h 2678"/>
                <a:gd name="T90" fmla="*/ 857 w 3692"/>
                <a:gd name="T91" fmla="*/ 584 h 2678"/>
                <a:gd name="T92" fmla="*/ 591 w 3692"/>
                <a:gd name="T93" fmla="*/ 758 h 2678"/>
                <a:gd name="T94" fmla="*/ 725 w 3692"/>
                <a:gd name="T95" fmla="*/ 738 h 2678"/>
                <a:gd name="T96" fmla="*/ 897 w 3692"/>
                <a:gd name="T97" fmla="*/ 2092 h 2678"/>
                <a:gd name="T98" fmla="*/ 665 w 3692"/>
                <a:gd name="T99" fmla="*/ 1370 h 2678"/>
                <a:gd name="T100" fmla="*/ 409 w 3692"/>
                <a:gd name="T101" fmla="*/ 1234 h 2678"/>
                <a:gd name="T102" fmla="*/ 579 w 3692"/>
                <a:gd name="T103" fmla="*/ 1134 h 2678"/>
                <a:gd name="T104" fmla="*/ 637 w 3692"/>
                <a:gd name="T105" fmla="*/ 1110 h 2678"/>
                <a:gd name="T106" fmla="*/ 697 w 3692"/>
                <a:gd name="T107" fmla="*/ 1148 h 2678"/>
                <a:gd name="T108" fmla="*/ 763 w 3692"/>
                <a:gd name="T109" fmla="*/ 1154 h 2678"/>
                <a:gd name="T110" fmla="*/ 849 w 3692"/>
                <a:gd name="T111" fmla="*/ 1230 h 2678"/>
                <a:gd name="T112" fmla="*/ 989 w 3692"/>
                <a:gd name="T113" fmla="*/ 1322 h 2678"/>
                <a:gd name="T114" fmla="*/ 987 w 3692"/>
                <a:gd name="T115" fmla="*/ 2246 h 2678"/>
                <a:gd name="T116" fmla="*/ 1039 w 3692"/>
                <a:gd name="T117" fmla="*/ 1620 h 2678"/>
                <a:gd name="T118" fmla="*/ 1145 w 3692"/>
                <a:gd name="T119" fmla="*/ 1740 h 2678"/>
                <a:gd name="T120" fmla="*/ 1333 w 3692"/>
                <a:gd name="T121" fmla="*/ 1168 h 2678"/>
                <a:gd name="T122" fmla="*/ 1215 w 3692"/>
                <a:gd name="T123" fmla="*/ 1046 h 2678"/>
                <a:gd name="T124" fmla="*/ 1884 w 3692"/>
                <a:gd name="T125" fmla="*/ 10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2" h="2678">
                  <a:moveTo>
                    <a:pt x="3688" y="386"/>
                  </a:moveTo>
                  <a:lnTo>
                    <a:pt x="3692" y="384"/>
                  </a:lnTo>
                  <a:lnTo>
                    <a:pt x="3692" y="152"/>
                  </a:lnTo>
                  <a:lnTo>
                    <a:pt x="3688" y="146"/>
                  </a:lnTo>
                  <a:lnTo>
                    <a:pt x="3644" y="122"/>
                  </a:lnTo>
                  <a:lnTo>
                    <a:pt x="3590" y="124"/>
                  </a:lnTo>
                  <a:lnTo>
                    <a:pt x="3544" y="112"/>
                  </a:lnTo>
                  <a:lnTo>
                    <a:pt x="3534" y="114"/>
                  </a:lnTo>
                  <a:lnTo>
                    <a:pt x="3534" y="130"/>
                  </a:lnTo>
                  <a:lnTo>
                    <a:pt x="3524" y="140"/>
                  </a:lnTo>
                  <a:lnTo>
                    <a:pt x="3538" y="142"/>
                  </a:lnTo>
                  <a:lnTo>
                    <a:pt x="3544" y="164"/>
                  </a:lnTo>
                  <a:lnTo>
                    <a:pt x="3526" y="180"/>
                  </a:lnTo>
                  <a:lnTo>
                    <a:pt x="3498" y="158"/>
                  </a:lnTo>
                  <a:lnTo>
                    <a:pt x="3496" y="140"/>
                  </a:lnTo>
                  <a:lnTo>
                    <a:pt x="3488" y="126"/>
                  </a:lnTo>
                  <a:lnTo>
                    <a:pt x="3468" y="142"/>
                  </a:lnTo>
                  <a:lnTo>
                    <a:pt x="3436" y="138"/>
                  </a:lnTo>
                  <a:lnTo>
                    <a:pt x="3416" y="126"/>
                  </a:lnTo>
                  <a:lnTo>
                    <a:pt x="3384" y="130"/>
                  </a:lnTo>
                  <a:lnTo>
                    <a:pt x="3366" y="144"/>
                  </a:lnTo>
                  <a:lnTo>
                    <a:pt x="3366" y="140"/>
                  </a:lnTo>
                  <a:lnTo>
                    <a:pt x="3338" y="126"/>
                  </a:lnTo>
                  <a:lnTo>
                    <a:pt x="3344" y="104"/>
                  </a:lnTo>
                  <a:lnTo>
                    <a:pt x="3342" y="92"/>
                  </a:lnTo>
                  <a:lnTo>
                    <a:pt x="3320" y="62"/>
                  </a:lnTo>
                  <a:lnTo>
                    <a:pt x="3241" y="60"/>
                  </a:lnTo>
                  <a:lnTo>
                    <a:pt x="3201" y="70"/>
                  </a:lnTo>
                  <a:lnTo>
                    <a:pt x="3191" y="62"/>
                  </a:lnTo>
                  <a:lnTo>
                    <a:pt x="3201" y="50"/>
                  </a:lnTo>
                  <a:lnTo>
                    <a:pt x="3185" y="32"/>
                  </a:lnTo>
                  <a:lnTo>
                    <a:pt x="3169" y="34"/>
                  </a:lnTo>
                  <a:lnTo>
                    <a:pt x="3159" y="22"/>
                  </a:lnTo>
                  <a:lnTo>
                    <a:pt x="3139" y="20"/>
                  </a:lnTo>
                  <a:lnTo>
                    <a:pt x="3145" y="10"/>
                  </a:lnTo>
                  <a:lnTo>
                    <a:pt x="3157" y="14"/>
                  </a:lnTo>
                  <a:lnTo>
                    <a:pt x="3153" y="0"/>
                  </a:lnTo>
                  <a:lnTo>
                    <a:pt x="2957" y="0"/>
                  </a:lnTo>
                  <a:lnTo>
                    <a:pt x="2961" y="10"/>
                  </a:lnTo>
                  <a:lnTo>
                    <a:pt x="2957" y="18"/>
                  </a:lnTo>
                  <a:lnTo>
                    <a:pt x="2961" y="30"/>
                  </a:lnTo>
                  <a:lnTo>
                    <a:pt x="2953" y="28"/>
                  </a:lnTo>
                  <a:lnTo>
                    <a:pt x="2949" y="32"/>
                  </a:lnTo>
                  <a:lnTo>
                    <a:pt x="2939" y="18"/>
                  </a:lnTo>
                  <a:lnTo>
                    <a:pt x="2929" y="26"/>
                  </a:lnTo>
                  <a:lnTo>
                    <a:pt x="2907" y="22"/>
                  </a:lnTo>
                  <a:lnTo>
                    <a:pt x="2899" y="28"/>
                  </a:lnTo>
                  <a:lnTo>
                    <a:pt x="2917" y="38"/>
                  </a:lnTo>
                  <a:lnTo>
                    <a:pt x="2925" y="32"/>
                  </a:lnTo>
                  <a:lnTo>
                    <a:pt x="2921" y="42"/>
                  </a:lnTo>
                  <a:lnTo>
                    <a:pt x="2931" y="44"/>
                  </a:lnTo>
                  <a:lnTo>
                    <a:pt x="2947" y="34"/>
                  </a:lnTo>
                  <a:lnTo>
                    <a:pt x="2927" y="50"/>
                  </a:lnTo>
                  <a:lnTo>
                    <a:pt x="2883" y="22"/>
                  </a:lnTo>
                  <a:lnTo>
                    <a:pt x="2869" y="22"/>
                  </a:lnTo>
                  <a:lnTo>
                    <a:pt x="2865" y="38"/>
                  </a:lnTo>
                  <a:lnTo>
                    <a:pt x="2847" y="34"/>
                  </a:lnTo>
                  <a:lnTo>
                    <a:pt x="2829" y="0"/>
                  </a:lnTo>
                  <a:lnTo>
                    <a:pt x="2827" y="0"/>
                  </a:lnTo>
                  <a:lnTo>
                    <a:pt x="2813" y="30"/>
                  </a:lnTo>
                  <a:lnTo>
                    <a:pt x="2813" y="50"/>
                  </a:lnTo>
                  <a:lnTo>
                    <a:pt x="2801" y="72"/>
                  </a:lnTo>
                  <a:lnTo>
                    <a:pt x="2797" y="64"/>
                  </a:lnTo>
                  <a:lnTo>
                    <a:pt x="2777" y="56"/>
                  </a:lnTo>
                  <a:lnTo>
                    <a:pt x="2761" y="18"/>
                  </a:lnTo>
                  <a:lnTo>
                    <a:pt x="2757" y="20"/>
                  </a:lnTo>
                  <a:lnTo>
                    <a:pt x="2755" y="8"/>
                  </a:lnTo>
                  <a:lnTo>
                    <a:pt x="2765" y="0"/>
                  </a:lnTo>
                  <a:lnTo>
                    <a:pt x="1878" y="0"/>
                  </a:lnTo>
                  <a:lnTo>
                    <a:pt x="1902" y="14"/>
                  </a:lnTo>
                  <a:lnTo>
                    <a:pt x="1902" y="20"/>
                  </a:lnTo>
                  <a:lnTo>
                    <a:pt x="1868" y="16"/>
                  </a:lnTo>
                  <a:lnTo>
                    <a:pt x="1856" y="0"/>
                  </a:lnTo>
                  <a:lnTo>
                    <a:pt x="1786" y="0"/>
                  </a:lnTo>
                  <a:lnTo>
                    <a:pt x="1786" y="0"/>
                  </a:lnTo>
                  <a:lnTo>
                    <a:pt x="1796" y="4"/>
                  </a:lnTo>
                  <a:lnTo>
                    <a:pt x="1784" y="16"/>
                  </a:lnTo>
                  <a:lnTo>
                    <a:pt x="1778" y="18"/>
                  </a:lnTo>
                  <a:lnTo>
                    <a:pt x="1770" y="2"/>
                  </a:lnTo>
                  <a:lnTo>
                    <a:pt x="1760" y="8"/>
                  </a:lnTo>
                  <a:lnTo>
                    <a:pt x="1766" y="30"/>
                  </a:lnTo>
                  <a:lnTo>
                    <a:pt x="1790" y="48"/>
                  </a:lnTo>
                  <a:lnTo>
                    <a:pt x="1798" y="44"/>
                  </a:lnTo>
                  <a:lnTo>
                    <a:pt x="1804" y="60"/>
                  </a:lnTo>
                  <a:lnTo>
                    <a:pt x="1752" y="40"/>
                  </a:lnTo>
                  <a:lnTo>
                    <a:pt x="1752" y="38"/>
                  </a:lnTo>
                  <a:lnTo>
                    <a:pt x="1756" y="36"/>
                  </a:lnTo>
                  <a:lnTo>
                    <a:pt x="1756" y="24"/>
                  </a:lnTo>
                  <a:lnTo>
                    <a:pt x="1750" y="2"/>
                  </a:lnTo>
                  <a:lnTo>
                    <a:pt x="1750" y="0"/>
                  </a:lnTo>
                  <a:lnTo>
                    <a:pt x="1722" y="0"/>
                  </a:lnTo>
                  <a:lnTo>
                    <a:pt x="1710" y="10"/>
                  </a:lnTo>
                  <a:lnTo>
                    <a:pt x="1704" y="30"/>
                  </a:lnTo>
                  <a:lnTo>
                    <a:pt x="1728" y="80"/>
                  </a:lnTo>
                  <a:lnTo>
                    <a:pt x="1714" y="126"/>
                  </a:lnTo>
                  <a:lnTo>
                    <a:pt x="1720" y="146"/>
                  </a:lnTo>
                  <a:lnTo>
                    <a:pt x="1718" y="162"/>
                  </a:lnTo>
                  <a:lnTo>
                    <a:pt x="1746" y="170"/>
                  </a:lnTo>
                  <a:lnTo>
                    <a:pt x="1762" y="162"/>
                  </a:lnTo>
                  <a:lnTo>
                    <a:pt x="1774" y="170"/>
                  </a:lnTo>
                  <a:lnTo>
                    <a:pt x="1732" y="182"/>
                  </a:lnTo>
                  <a:lnTo>
                    <a:pt x="1728" y="202"/>
                  </a:lnTo>
                  <a:lnTo>
                    <a:pt x="1736" y="222"/>
                  </a:lnTo>
                  <a:lnTo>
                    <a:pt x="1734" y="236"/>
                  </a:lnTo>
                  <a:lnTo>
                    <a:pt x="1720" y="254"/>
                  </a:lnTo>
                  <a:lnTo>
                    <a:pt x="1712" y="276"/>
                  </a:lnTo>
                  <a:lnTo>
                    <a:pt x="1692" y="290"/>
                  </a:lnTo>
                  <a:lnTo>
                    <a:pt x="1690" y="304"/>
                  </a:lnTo>
                  <a:lnTo>
                    <a:pt x="1688" y="304"/>
                  </a:lnTo>
                  <a:lnTo>
                    <a:pt x="1654" y="300"/>
                  </a:lnTo>
                  <a:lnTo>
                    <a:pt x="1652" y="290"/>
                  </a:lnTo>
                  <a:lnTo>
                    <a:pt x="1664" y="300"/>
                  </a:lnTo>
                  <a:lnTo>
                    <a:pt x="1684" y="290"/>
                  </a:lnTo>
                  <a:lnTo>
                    <a:pt x="1680" y="278"/>
                  </a:lnTo>
                  <a:lnTo>
                    <a:pt x="1690" y="274"/>
                  </a:lnTo>
                  <a:lnTo>
                    <a:pt x="1682" y="266"/>
                  </a:lnTo>
                  <a:lnTo>
                    <a:pt x="1692" y="268"/>
                  </a:lnTo>
                  <a:lnTo>
                    <a:pt x="1700" y="246"/>
                  </a:lnTo>
                  <a:lnTo>
                    <a:pt x="1710" y="238"/>
                  </a:lnTo>
                  <a:lnTo>
                    <a:pt x="1710" y="216"/>
                  </a:lnTo>
                  <a:lnTo>
                    <a:pt x="1716" y="202"/>
                  </a:lnTo>
                  <a:lnTo>
                    <a:pt x="1716" y="192"/>
                  </a:lnTo>
                  <a:lnTo>
                    <a:pt x="1698" y="170"/>
                  </a:lnTo>
                  <a:lnTo>
                    <a:pt x="1702" y="126"/>
                  </a:lnTo>
                  <a:lnTo>
                    <a:pt x="1698" y="102"/>
                  </a:lnTo>
                  <a:lnTo>
                    <a:pt x="1702" y="96"/>
                  </a:lnTo>
                  <a:lnTo>
                    <a:pt x="1704" y="68"/>
                  </a:lnTo>
                  <a:lnTo>
                    <a:pt x="1700" y="48"/>
                  </a:lnTo>
                  <a:lnTo>
                    <a:pt x="1684" y="32"/>
                  </a:lnTo>
                  <a:lnTo>
                    <a:pt x="1698" y="0"/>
                  </a:lnTo>
                  <a:lnTo>
                    <a:pt x="1620" y="0"/>
                  </a:lnTo>
                  <a:lnTo>
                    <a:pt x="1616" y="14"/>
                  </a:lnTo>
                  <a:lnTo>
                    <a:pt x="1588" y="44"/>
                  </a:lnTo>
                  <a:lnTo>
                    <a:pt x="1584" y="60"/>
                  </a:lnTo>
                  <a:lnTo>
                    <a:pt x="1590" y="60"/>
                  </a:lnTo>
                  <a:lnTo>
                    <a:pt x="1580" y="74"/>
                  </a:lnTo>
                  <a:lnTo>
                    <a:pt x="1598" y="80"/>
                  </a:lnTo>
                  <a:lnTo>
                    <a:pt x="1594" y="102"/>
                  </a:lnTo>
                  <a:lnTo>
                    <a:pt x="1596" y="112"/>
                  </a:lnTo>
                  <a:lnTo>
                    <a:pt x="1588" y="114"/>
                  </a:lnTo>
                  <a:lnTo>
                    <a:pt x="1588" y="140"/>
                  </a:lnTo>
                  <a:lnTo>
                    <a:pt x="1612" y="146"/>
                  </a:lnTo>
                  <a:lnTo>
                    <a:pt x="1610" y="152"/>
                  </a:lnTo>
                  <a:lnTo>
                    <a:pt x="1618" y="172"/>
                  </a:lnTo>
                  <a:lnTo>
                    <a:pt x="1630" y="180"/>
                  </a:lnTo>
                  <a:lnTo>
                    <a:pt x="1616" y="208"/>
                  </a:lnTo>
                  <a:lnTo>
                    <a:pt x="1596" y="178"/>
                  </a:lnTo>
                  <a:lnTo>
                    <a:pt x="1540" y="140"/>
                  </a:lnTo>
                  <a:lnTo>
                    <a:pt x="1484" y="124"/>
                  </a:lnTo>
                  <a:lnTo>
                    <a:pt x="1476" y="130"/>
                  </a:lnTo>
                  <a:lnTo>
                    <a:pt x="1442" y="88"/>
                  </a:lnTo>
                  <a:lnTo>
                    <a:pt x="1432" y="102"/>
                  </a:lnTo>
                  <a:lnTo>
                    <a:pt x="1434" y="104"/>
                  </a:lnTo>
                  <a:lnTo>
                    <a:pt x="1430" y="104"/>
                  </a:lnTo>
                  <a:lnTo>
                    <a:pt x="1436" y="120"/>
                  </a:lnTo>
                  <a:lnTo>
                    <a:pt x="1442" y="130"/>
                  </a:lnTo>
                  <a:lnTo>
                    <a:pt x="1446" y="128"/>
                  </a:lnTo>
                  <a:lnTo>
                    <a:pt x="1446" y="128"/>
                  </a:lnTo>
                  <a:lnTo>
                    <a:pt x="1458" y="138"/>
                  </a:lnTo>
                  <a:lnTo>
                    <a:pt x="1470" y="134"/>
                  </a:lnTo>
                  <a:lnTo>
                    <a:pt x="1464" y="138"/>
                  </a:lnTo>
                  <a:lnTo>
                    <a:pt x="1478" y="164"/>
                  </a:lnTo>
                  <a:lnTo>
                    <a:pt x="1474" y="176"/>
                  </a:lnTo>
                  <a:lnTo>
                    <a:pt x="1456" y="186"/>
                  </a:lnTo>
                  <a:lnTo>
                    <a:pt x="1458" y="198"/>
                  </a:lnTo>
                  <a:lnTo>
                    <a:pt x="1452" y="202"/>
                  </a:lnTo>
                  <a:lnTo>
                    <a:pt x="1448" y="198"/>
                  </a:lnTo>
                  <a:lnTo>
                    <a:pt x="1454" y="186"/>
                  </a:lnTo>
                  <a:lnTo>
                    <a:pt x="1440" y="166"/>
                  </a:lnTo>
                  <a:lnTo>
                    <a:pt x="1410" y="194"/>
                  </a:lnTo>
                  <a:lnTo>
                    <a:pt x="1374" y="192"/>
                  </a:lnTo>
                  <a:lnTo>
                    <a:pt x="1360" y="212"/>
                  </a:lnTo>
                  <a:lnTo>
                    <a:pt x="1350" y="204"/>
                  </a:lnTo>
                  <a:lnTo>
                    <a:pt x="1349" y="194"/>
                  </a:lnTo>
                  <a:lnTo>
                    <a:pt x="1354" y="182"/>
                  </a:lnTo>
                  <a:lnTo>
                    <a:pt x="1350" y="180"/>
                  </a:lnTo>
                  <a:lnTo>
                    <a:pt x="1358" y="176"/>
                  </a:lnTo>
                  <a:lnTo>
                    <a:pt x="1358" y="170"/>
                  </a:lnTo>
                  <a:lnTo>
                    <a:pt x="1337" y="176"/>
                  </a:lnTo>
                  <a:lnTo>
                    <a:pt x="1333" y="182"/>
                  </a:lnTo>
                  <a:lnTo>
                    <a:pt x="1333" y="188"/>
                  </a:lnTo>
                  <a:lnTo>
                    <a:pt x="1333" y="188"/>
                  </a:lnTo>
                  <a:lnTo>
                    <a:pt x="1327" y="180"/>
                  </a:lnTo>
                  <a:lnTo>
                    <a:pt x="1317" y="194"/>
                  </a:lnTo>
                  <a:lnTo>
                    <a:pt x="1321" y="196"/>
                  </a:lnTo>
                  <a:lnTo>
                    <a:pt x="1319" y="200"/>
                  </a:lnTo>
                  <a:lnTo>
                    <a:pt x="1315" y="194"/>
                  </a:lnTo>
                  <a:lnTo>
                    <a:pt x="1303" y="196"/>
                  </a:lnTo>
                  <a:lnTo>
                    <a:pt x="1235" y="242"/>
                  </a:lnTo>
                  <a:lnTo>
                    <a:pt x="1229" y="262"/>
                  </a:lnTo>
                  <a:lnTo>
                    <a:pt x="1229" y="270"/>
                  </a:lnTo>
                  <a:lnTo>
                    <a:pt x="1213" y="284"/>
                  </a:lnTo>
                  <a:lnTo>
                    <a:pt x="1211" y="276"/>
                  </a:lnTo>
                  <a:lnTo>
                    <a:pt x="1199" y="276"/>
                  </a:lnTo>
                  <a:lnTo>
                    <a:pt x="1183" y="250"/>
                  </a:lnTo>
                  <a:lnTo>
                    <a:pt x="1189" y="240"/>
                  </a:lnTo>
                  <a:lnTo>
                    <a:pt x="1213" y="232"/>
                  </a:lnTo>
                  <a:lnTo>
                    <a:pt x="1209" y="212"/>
                  </a:lnTo>
                  <a:lnTo>
                    <a:pt x="1197" y="196"/>
                  </a:lnTo>
                  <a:lnTo>
                    <a:pt x="1141" y="184"/>
                  </a:lnTo>
                  <a:lnTo>
                    <a:pt x="1161" y="208"/>
                  </a:lnTo>
                  <a:lnTo>
                    <a:pt x="1161" y="234"/>
                  </a:lnTo>
                  <a:lnTo>
                    <a:pt x="1155" y="256"/>
                  </a:lnTo>
                  <a:lnTo>
                    <a:pt x="1169" y="274"/>
                  </a:lnTo>
                  <a:lnTo>
                    <a:pt x="1161" y="304"/>
                  </a:lnTo>
                  <a:lnTo>
                    <a:pt x="1161" y="314"/>
                  </a:lnTo>
                  <a:lnTo>
                    <a:pt x="1159" y="308"/>
                  </a:lnTo>
                  <a:lnTo>
                    <a:pt x="1155" y="310"/>
                  </a:lnTo>
                  <a:lnTo>
                    <a:pt x="1157" y="306"/>
                  </a:lnTo>
                  <a:lnTo>
                    <a:pt x="1129" y="290"/>
                  </a:lnTo>
                  <a:lnTo>
                    <a:pt x="1113" y="314"/>
                  </a:lnTo>
                  <a:lnTo>
                    <a:pt x="1081" y="334"/>
                  </a:lnTo>
                  <a:lnTo>
                    <a:pt x="1083" y="350"/>
                  </a:lnTo>
                  <a:lnTo>
                    <a:pt x="1099" y="384"/>
                  </a:lnTo>
                  <a:lnTo>
                    <a:pt x="1061" y="372"/>
                  </a:lnTo>
                  <a:lnTo>
                    <a:pt x="1027" y="352"/>
                  </a:lnTo>
                  <a:lnTo>
                    <a:pt x="1019" y="368"/>
                  </a:lnTo>
                  <a:lnTo>
                    <a:pt x="1021" y="378"/>
                  </a:lnTo>
                  <a:lnTo>
                    <a:pt x="1035" y="396"/>
                  </a:lnTo>
                  <a:lnTo>
                    <a:pt x="1045" y="392"/>
                  </a:lnTo>
                  <a:lnTo>
                    <a:pt x="1051" y="410"/>
                  </a:lnTo>
                  <a:lnTo>
                    <a:pt x="1041" y="414"/>
                  </a:lnTo>
                  <a:lnTo>
                    <a:pt x="1017" y="406"/>
                  </a:lnTo>
                  <a:lnTo>
                    <a:pt x="1005" y="390"/>
                  </a:lnTo>
                  <a:lnTo>
                    <a:pt x="989" y="386"/>
                  </a:lnTo>
                  <a:lnTo>
                    <a:pt x="993" y="382"/>
                  </a:lnTo>
                  <a:lnTo>
                    <a:pt x="991" y="368"/>
                  </a:lnTo>
                  <a:lnTo>
                    <a:pt x="983" y="350"/>
                  </a:lnTo>
                  <a:lnTo>
                    <a:pt x="989" y="346"/>
                  </a:lnTo>
                  <a:lnTo>
                    <a:pt x="991" y="322"/>
                  </a:lnTo>
                  <a:lnTo>
                    <a:pt x="939" y="270"/>
                  </a:lnTo>
                  <a:lnTo>
                    <a:pt x="943" y="268"/>
                  </a:lnTo>
                  <a:lnTo>
                    <a:pt x="963" y="286"/>
                  </a:lnTo>
                  <a:lnTo>
                    <a:pt x="979" y="286"/>
                  </a:lnTo>
                  <a:lnTo>
                    <a:pt x="979" y="296"/>
                  </a:lnTo>
                  <a:lnTo>
                    <a:pt x="1065" y="316"/>
                  </a:lnTo>
                  <a:lnTo>
                    <a:pt x="1089" y="306"/>
                  </a:lnTo>
                  <a:lnTo>
                    <a:pt x="1111" y="282"/>
                  </a:lnTo>
                  <a:lnTo>
                    <a:pt x="1115" y="264"/>
                  </a:lnTo>
                  <a:lnTo>
                    <a:pt x="1109" y="260"/>
                  </a:lnTo>
                  <a:lnTo>
                    <a:pt x="1107" y="240"/>
                  </a:lnTo>
                  <a:lnTo>
                    <a:pt x="1087" y="216"/>
                  </a:lnTo>
                  <a:lnTo>
                    <a:pt x="1059" y="206"/>
                  </a:lnTo>
                  <a:lnTo>
                    <a:pt x="1009" y="158"/>
                  </a:lnTo>
                  <a:lnTo>
                    <a:pt x="963" y="158"/>
                  </a:lnTo>
                  <a:lnTo>
                    <a:pt x="959" y="146"/>
                  </a:lnTo>
                  <a:lnTo>
                    <a:pt x="955" y="148"/>
                  </a:lnTo>
                  <a:lnTo>
                    <a:pt x="957" y="148"/>
                  </a:lnTo>
                  <a:lnTo>
                    <a:pt x="939" y="140"/>
                  </a:lnTo>
                  <a:lnTo>
                    <a:pt x="939" y="136"/>
                  </a:lnTo>
                  <a:lnTo>
                    <a:pt x="953" y="144"/>
                  </a:lnTo>
                  <a:lnTo>
                    <a:pt x="959" y="130"/>
                  </a:lnTo>
                  <a:lnTo>
                    <a:pt x="931" y="118"/>
                  </a:lnTo>
                  <a:lnTo>
                    <a:pt x="931" y="126"/>
                  </a:lnTo>
                  <a:lnTo>
                    <a:pt x="929" y="126"/>
                  </a:lnTo>
                  <a:lnTo>
                    <a:pt x="927" y="134"/>
                  </a:lnTo>
                  <a:lnTo>
                    <a:pt x="917" y="128"/>
                  </a:lnTo>
                  <a:lnTo>
                    <a:pt x="917" y="126"/>
                  </a:lnTo>
                  <a:lnTo>
                    <a:pt x="915" y="128"/>
                  </a:lnTo>
                  <a:lnTo>
                    <a:pt x="911" y="126"/>
                  </a:lnTo>
                  <a:lnTo>
                    <a:pt x="911" y="128"/>
                  </a:lnTo>
                  <a:lnTo>
                    <a:pt x="895" y="132"/>
                  </a:lnTo>
                  <a:lnTo>
                    <a:pt x="899" y="122"/>
                  </a:lnTo>
                  <a:lnTo>
                    <a:pt x="883" y="112"/>
                  </a:lnTo>
                  <a:lnTo>
                    <a:pt x="899" y="114"/>
                  </a:lnTo>
                  <a:lnTo>
                    <a:pt x="919" y="92"/>
                  </a:lnTo>
                  <a:lnTo>
                    <a:pt x="897" y="72"/>
                  </a:lnTo>
                  <a:lnTo>
                    <a:pt x="887" y="76"/>
                  </a:lnTo>
                  <a:lnTo>
                    <a:pt x="885" y="64"/>
                  </a:lnTo>
                  <a:lnTo>
                    <a:pt x="869" y="72"/>
                  </a:lnTo>
                  <a:lnTo>
                    <a:pt x="871" y="60"/>
                  </a:lnTo>
                  <a:lnTo>
                    <a:pt x="851" y="52"/>
                  </a:lnTo>
                  <a:lnTo>
                    <a:pt x="841" y="90"/>
                  </a:lnTo>
                  <a:lnTo>
                    <a:pt x="837" y="90"/>
                  </a:lnTo>
                  <a:lnTo>
                    <a:pt x="837" y="54"/>
                  </a:lnTo>
                  <a:lnTo>
                    <a:pt x="805" y="110"/>
                  </a:lnTo>
                  <a:lnTo>
                    <a:pt x="805" y="108"/>
                  </a:lnTo>
                  <a:lnTo>
                    <a:pt x="809" y="92"/>
                  </a:lnTo>
                  <a:lnTo>
                    <a:pt x="825" y="66"/>
                  </a:lnTo>
                  <a:lnTo>
                    <a:pt x="829" y="68"/>
                  </a:lnTo>
                  <a:lnTo>
                    <a:pt x="821" y="52"/>
                  </a:lnTo>
                  <a:lnTo>
                    <a:pt x="801" y="60"/>
                  </a:lnTo>
                  <a:lnTo>
                    <a:pt x="803" y="60"/>
                  </a:lnTo>
                  <a:lnTo>
                    <a:pt x="787" y="70"/>
                  </a:lnTo>
                  <a:lnTo>
                    <a:pt x="795" y="80"/>
                  </a:lnTo>
                  <a:lnTo>
                    <a:pt x="787" y="86"/>
                  </a:lnTo>
                  <a:lnTo>
                    <a:pt x="789" y="78"/>
                  </a:lnTo>
                  <a:lnTo>
                    <a:pt x="775" y="74"/>
                  </a:lnTo>
                  <a:lnTo>
                    <a:pt x="783" y="90"/>
                  </a:lnTo>
                  <a:lnTo>
                    <a:pt x="781" y="92"/>
                  </a:lnTo>
                  <a:lnTo>
                    <a:pt x="781" y="92"/>
                  </a:lnTo>
                  <a:lnTo>
                    <a:pt x="775" y="80"/>
                  </a:lnTo>
                  <a:lnTo>
                    <a:pt x="763" y="90"/>
                  </a:lnTo>
                  <a:lnTo>
                    <a:pt x="763" y="96"/>
                  </a:lnTo>
                  <a:lnTo>
                    <a:pt x="751" y="96"/>
                  </a:lnTo>
                  <a:lnTo>
                    <a:pt x="759" y="106"/>
                  </a:lnTo>
                  <a:lnTo>
                    <a:pt x="755" y="108"/>
                  </a:lnTo>
                  <a:lnTo>
                    <a:pt x="745" y="96"/>
                  </a:lnTo>
                  <a:lnTo>
                    <a:pt x="743" y="102"/>
                  </a:lnTo>
                  <a:lnTo>
                    <a:pt x="737" y="92"/>
                  </a:lnTo>
                  <a:lnTo>
                    <a:pt x="737" y="112"/>
                  </a:lnTo>
                  <a:lnTo>
                    <a:pt x="745" y="114"/>
                  </a:lnTo>
                  <a:lnTo>
                    <a:pt x="745" y="124"/>
                  </a:lnTo>
                  <a:lnTo>
                    <a:pt x="731" y="108"/>
                  </a:lnTo>
                  <a:lnTo>
                    <a:pt x="733" y="120"/>
                  </a:lnTo>
                  <a:lnTo>
                    <a:pt x="721" y="124"/>
                  </a:lnTo>
                  <a:lnTo>
                    <a:pt x="721" y="124"/>
                  </a:lnTo>
                  <a:lnTo>
                    <a:pt x="719" y="130"/>
                  </a:lnTo>
                  <a:lnTo>
                    <a:pt x="719" y="138"/>
                  </a:lnTo>
                  <a:lnTo>
                    <a:pt x="719" y="140"/>
                  </a:lnTo>
                  <a:lnTo>
                    <a:pt x="719" y="114"/>
                  </a:lnTo>
                  <a:lnTo>
                    <a:pt x="719" y="114"/>
                  </a:lnTo>
                  <a:lnTo>
                    <a:pt x="717" y="112"/>
                  </a:lnTo>
                  <a:lnTo>
                    <a:pt x="727" y="116"/>
                  </a:lnTo>
                  <a:lnTo>
                    <a:pt x="725" y="94"/>
                  </a:lnTo>
                  <a:lnTo>
                    <a:pt x="717" y="112"/>
                  </a:lnTo>
                  <a:lnTo>
                    <a:pt x="709" y="106"/>
                  </a:lnTo>
                  <a:lnTo>
                    <a:pt x="705" y="102"/>
                  </a:lnTo>
                  <a:lnTo>
                    <a:pt x="701" y="104"/>
                  </a:lnTo>
                  <a:lnTo>
                    <a:pt x="703" y="114"/>
                  </a:lnTo>
                  <a:lnTo>
                    <a:pt x="685" y="110"/>
                  </a:lnTo>
                  <a:lnTo>
                    <a:pt x="693" y="126"/>
                  </a:lnTo>
                  <a:lnTo>
                    <a:pt x="675" y="130"/>
                  </a:lnTo>
                  <a:lnTo>
                    <a:pt x="671" y="142"/>
                  </a:lnTo>
                  <a:lnTo>
                    <a:pt x="679" y="144"/>
                  </a:lnTo>
                  <a:lnTo>
                    <a:pt x="685" y="152"/>
                  </a:lnTo>
                  <a:lnTo>
                    <a:pt x="685" y="152"/>
                  </a:lnTo>
                  <a:lnTo>
                    <a:pt x="681" y="150"/>
                  </a:lnTo>
                  <a:lnTo>
                    <a:pt x="679" y="144"/>
                  </a:lnTo>
                  <a:lnTo>
                    <a:pt x="675" y="144"/>
                  </a:lnTo>
                  <a:lnTo>
                    <a:pt x="673" y="148"/>
                  </a:lnTo>
                  <a:lnTo>
                    <a:pt x="663" y="136"/>
                  </a:lnTo>
                  <a:lnTo>
                    <a:pt x="651" y="150"/>
                  </a:lnTo>
                  <a:lnTo>
                    <a:pt x="649" y="158"/>
                  </a:lnTo>
                  <a:lnTo>
                    <a:pt x="651" y="160"/>
                  </a:lnTo>
                  <a:lnTo>
                    <a:pt x="649" y="172"/>
                  </a:lnTo>
                  <a:lnTo>
                    <a:pt x="665" y="166"/>
                  </a:lnTo>
                  <a:lnTo>
                    <a:pt x="661" y="168"/>
                  </a:lnTo>
                  <a:lnTo>
                    <a:pt x="665" y="174"/>
                  </a:lnTo>
                  <a:lnTo>
                    <a:pt x="663" y="174"/>
                  </a:lnTo>
                  <a:lnTo>
                    <a:pt x="665" y="182"/>
                  </a:lnTo>
                  <a:lnTo>
                    <a:pt x="647" y="190"/>
                  </a:lnTo>
                  <a:lnTo>
                    <a:pt x="647" y="180"/>
                  </a:lnTo>
                  <a:lnTo>
                    <a:pt x="637" y="174"/>
                  </a:lnTo>
                  <a:lnTo>
                    <a:pt x="635" y="180"/>
                  </a:lnTo>
                  <a:lnTo>
                    <a:pt x="629" y="172"/>
                  </a:lnTo>
                  <a:lnTo>
                    <a:pt x="633" y="172"/>
                  </a:lnTo>
                  <a:lnTo>
                    <a:pt x="645" y="148"/>
                  </a:lnTo>
                  <a:lnTo>
                    <a:pt x="629" y="158"/>
                  </a:lnTo>
                  <a:lnTo>
                    <a:pt x="623" y="170"/>
                  </a:lnTo>
                  <a:lnTo>
                    <a:pt x="627" y="170"/>
                  </a:lnTo>
                  <a:lnTo>
                    <a:pt x="621" y="186"/>
                  </a:lnTo>
                  <a:lnTo>
                    <a:pt x="617" y="170"/>
                  </a:lnTo>
                  <a:lnTo>
                    <a:pt x="613" y="170"/>
                  </a:lnTo>
                  <a:lnTo>
                    <a:pt x="613" y="176"/>
                  </a:lnTo>
                  <a:lnTo>
                    <a:pt x="597" y="188"/>
                  </a:lnTo>
                  <a:lnTo>
                    <a:pt x="619" y="190"/>
                  </a:lnTo>
                  <a:lnTo>
                    <a:pt x="619" y="194"/>
                  </a:lnTo>
                  <a:lnTo>
                    <a:pt x="601" y="210"/>
                  </a:lnTo>
                  <a:lnTo>
                    <a:pt x="605" y="214"/>
                  </a:lnTo>
                  <a:lnTo>
                    <a:pt x="625" y="200"/>
                  </a:lnTo>
                  <a:lnTo>
                    <a:pt x="627" y="210"/>
                  </a:lnTo>
                  <a:lnTo>
                    <a:pt x="641" y="196"/>
                  </a:lnTo>
                  <a:lnTo>
                    <a:pt x="661" y="200"/>
                  </a:lnTo>
                  <a:lnTo>
                    <a:pt x="657" y="202"/>
                  </a:lnTo>
                  <a:lnTo>
                    <a:pt x="639" y="200"/>
                  </a:lnTo>
                  <a:lnTo>
                    <a:pt x="639" y="220"/>
                  </a:lnTo>
                  <a:lnTo>
                    <a:pt x="639" y="222"/>
                  </a:lnTo>
                  <a:lnTo>
                    <a:pt x="633" y="206"/>
                  </a:lnTo>
                  <a:lnTo>
                    <a:pt x="621" y="226"/>
                  </a:lnTo>
                  <a:lnTo>
                    <a:pt x="625" y="234"/>
                  </a:lnTo>
                  <a:lnTo>
                    <a:pt x="615" y="242"/>
                  </a:lnTo>
                  <a:lnTo>
                    <a:pt x="607" y="244"/>
                  </a:lnTo>
                  <a:lnTo>
                    <a:pt x="599" y="268"/>
                  </a:lnTo>
                  <a:lnTo>
                    <a:pt x="583" y="282"/>
                  </a:lnTo>
                  <a:lnTo>
                    <a:pt x="581" y="290"/>
                  </a:lnTo>
                  <a:lnTo>
                    <a:pt x="581" y="292"/>
                  </a:lnTo>
                  <a:lnTo>
                    <a:pt x="577" y="292"/>
                  </a:lnTo>
                  <a:lnTo>
                    <a:pt x="583" y="304"/>
                  </a:lnTo>
                  <a:lnTo>
                    <a:pt x="569" y="318"/>
                  </a:lnTo>
                  <a:lnTo>
                    <a:pt x="571" y="322"/>
                  </a:lnTo>
                  <a:lnTo>
                    <a:pt x="571" y="322"/>
                  </a:lnTo>
                  <a:lnTo>
                    <a:pt x="571" y="330"/>
                  </a:lnTo>
                  <a:lnTo>
                    <a:pt x="565" y="330"/>
                  </a:lnTo>
                  <a:lnTo>
                    <a:pt x="567" y="334"/>
                  </a:lnTo>
                  <a:lnTo>
                    <a:pt x="565" y="330"/>
                  </a:lnTo>
                  <a:lnTo>
                    <a:pt x="557" y="356"/>
                  </a:lnTo>
                  <a:lnTo>
                    <a:pt x="565" y="350"/>
                  </a:lnTo>
                  <a:lnTo>
                    <a:pt x="565" y="352"/>
                  </a:lnTo>
                  <a:lnTo>
                    <a:pt x="545" y="364"/>
                  </a:lnTo>
                  <a:lnTo>
                    <a:pt x="545" y="372"/>
                  </a:lnTo>
                  <a:lnTo>
                    <a:pt x="547" y="374"/>
                  </a:lnTo>
                  <a:lnTo>
                    <a:pt x="547" y="380"/>
                  </a:lnTo>
                  <a:lnTo>
                    <a:pt x="539" y="376"/>
                  </a:lnTo>
                  <a:lnTo>
                    <a:pt x="521" y="400"/>
                  </a:lnTo>
                  <a:lnTo>
                    <a:pt x="521" y="406"/>
                  </a:lnTo>
                  <a:lnTo>
                    <a:pt x="515" y="410"/>
                  </a:lnTo>
                  <a:lnTo>
                    <a:pt x="519" y="418"/>
                  </a:lnTo>
                  <a:lnTo>
                    <a:pt x="511" y="422"/>
                  </a:lnTo>
                  <a:lnTo>
                    <a:pt x="503" y="414"/>
                  </a:lnTo>
                  <a:lnTo>
                    <a:pt x="493" y="422"/>
                  </a:lnTo>
                  <a:lnTo>
                    <a:pt x="493" y="428"/>
                  </a:lnTo>
                  <a:lnTo>
                    <a:pt x="499" y="426"/>
                  </a:lnTo>
                  <a:lnTo>
                    <a:pt x="493" y="428"/>
                  </a:lnTo>
                  <a:lnTo>
                    <a:pt x="475" y="446"/>
                  </a:lnTo>
                  <a:lnTo>
                    <a:pt x="459" y="454"/>
                  </a:lnTo>
                  <a:lnTo>
                    <a:pt x="473" y="462"/>
                  </a:lnTo>
                  <a:lnTo>
                    <a:pt x="473" y="464"/>
                  </a:lnTo>
                  <a:lnTo>
                    <a:pt x="447" y="464"/>
                  </a:lnTo>
                  <a:lnTo>
                    <a:pt x="455" y="470"/>
                  </a:lnTo>
                  <a:lnTo>
                    <a:pt x="455" y="472"/>
                  </a:lnTo>
                  <a:lnTo>
                    <a:pt x="453" y="470"/>
                  </a:lnTo>
                  <a:lnTo>
                    <a:pt x="449" y="476"/>
                  </a:lnTo>
                  <a:lnTo>
                    <a:pt x="451" y="470"/>
                  </a:lnTo>
                  <a:lnTo>
                    <a:pt x="439" y="472"/>
                  </a:lnTo>
                  <a:lnTo>
                    <a:pt x="445" y="484"/>
                  </a:lnTo>
                  <a:lnTo>
                    <a:pt x="429" y="480"/>
                  </a:lnTo>
                  <a:lnTo>
                    <a:pt x="431" y="494"/>
                  </a:lnTo>
                  <a:lnTo>
                    <a:pt x="435" y="496"/>
                  </a:lnTo>
                  <a:lnTo>
                    <a:pt x="423" y="498"/>
                  </a:lnTo>
                  <a:lnTo>
                    <a:pt x="431" y="504"/>
                  </a:lnTo>
                  <a:lnTo>
                    <a:pt x="427" y="512"/>
                  </a:lnTo>
                  <a:lnTo>
                    <a:pt x="427" y="526"/>
                  </a:lnTo>
                  <a:lnTo>
                    <a:pt x="443" y="524"/>
                  </a:lnTo>
                  <a:lnTo>
                    <a:pt x="423" y="530"/>
                  </a:lnTo>
                  <a:lnTo>
                    <a:pt x="431" y="534"/>
                  </a:lnTo>
                  <a:lnTo>
                    <a:pt x="431" y="536"/>
                  </a:lnTo>
                  <a:lnTo>
                    <a:pt x="421" y="530"/>
                  </a:lnTo>
                  <a:lnTo>
                    <a:pt x="431" y="546"/>
                  </a:lnTo>
                  <a:lnTo>
                    <a:pt x="435" y="544"/>
                  </a:lnTo>
                  <a:lnTo>
                    <a:pt x="429" y="552"/>
                  </a:lnTo>
                  <a:lnTo>
                    <a:pt x="433" y="566"/>
                  </a:lnTo>
                  <a:lnTo>
                    <a:pt x="437" y="560"/>
                  </a:lnTo>
                  <a:lnTo>
                    <a:pt x="437" y="562"/>
                  </a:lnTo>
                  <a:lnTo>
                    <a:pt x="433" y="566"/>
                  </a:lnTo>
                  <a:lnTo>
                    <a:pt x="437" y="576"/>
                  </a:lnTo>
                  <a:lnTo>
                    <a:pt x="437" y="574"/>
                  </a:lnTo>
                  <a:lnTo>
                    <a:pt x="445" y="574"/>
                  </a:lnTo>
                  <a:lnTo>
                    <a:pt x="429" y="586"/>
                  </a:lnTo>
                  <a:lnTo>
                    <a:pt x="431" y="594"/>
                  </a:lnTo>
                  <a:lnTo>
                    <a:pt x="449" y="588"/>
                  </a:lnTo>
                  <a:lnTo>
                    <a:pt x="445" y="602"/>
                  </a:lnTo>
                  <a:lnTo>
                    <a:pt x="437" y="600"/>
                  </a:lnTo>
                  <a:lnTo>
                    <a:pt x="435" y="614"/>
                  </a:lnTo>
                  <a:lnTo>
                    <a:pt x="451" y="632"/>
                  </a:lnTo>
                  <a:lnTo>
                    <a:pt x="457" y="630"/>
                  </a:lnTo>
                  <a:lnTo>
                    <a:pt x="455" y="640"/>
                  </a:lnTo>
                  <a:lnTo>
                    <a:pt x="479" y="640"/>
                  </a:lnTo>
                  <a:lnTo>
                    <a:pt x="507" y="618"/>
                  </a:lnTo>
                  <a:lnTo>
                    <a:pt x="515" y="602"/>
                  </a:lnTo>
                  <a:lnTo>
                    <a:pt x="525" y="606"/>
                  </a:lnTo>
                  <a:lnTo>
                    <a:pt x="531" y="592"/>
                  </a:lnTo>
                  <a:lnTo>
                    <a:pt x="529" y="586"/>
                  </a:lnTo>
                  <a:lnTo>
                    <a:pt x="531" y="588"/>
                  </a:lnTo>
                  <a:lnTo>
                    <a:pt x="533" y="596"/>
                  </a:lnTo>
                  <a:lnTo>
                    <a:pt x="541" y="600"/>
                  </a:lnTo>
                  <a:lnTo>
                    <a:pt x="539" y="604"/>
                  </a:lnTo>
                  <a:lnTo>
                    <a:pt x="541" y="622"/>
                  </a:lnTo>
                  <a:lnTo>
                    <a:pt x="545" y="632"/>
                  </a:lnTo>
                  <a:lnTo>
                    <a:pt x="545" y="632"/>
                  </a:lnTo>
                  <a:lnTo>
                    <a:pt x="543" y="636"/>
                  </a:lnTo>
                  <a:lnTo>
                    <a:pt x="551" y="638"/>
                  </a:lnTo>
                  <a:lnTo>
                    <a:pt x="551" y="648"/>
                  </a:lnTo>
                  <a:lnTo>
                    <a:pt x="553" y="648"/>
                  </a:lnTo>
                  <a:lnTo>
                    <a:pt x="553" y="662"/>
                  </a:lnTo>
                  <a:lnTo>
                    <a:pt x="573" y="688"/>
                  </a:lnTo>
                  <a:lnTo>
                    <a:pt x="567" y="692"/>
                  </a:lnTo>
                  <a:lnTo>
                    <a:pt x="569" y="698"/>
                  </a:lnTo>
                  <a:lnTo>
                    <a:pt x="563" y="700"/>
                  </a:lnTo>
                  <a:lnTo>
                    <a:pt x="565" y="702"/>
                  </a:lnTo>
                  <a:lnTo>
                    <a:pt x="557" y="706"/>
                  </a:lnTo>
                  <a:lnTo>
                    <a:pt x="545" y="704"/>
                  </a:lnTo>
                  <a:lnTo>
                    <a:pt x="549" y="710"/>
                  </a:lnTo>
                  <a:lnTo>
                    <a:pt x="537" y="716"/>
                  </a:lnTo>
                  <a:lnTo>
                    <a:pt x="541" y="722"/>
                  </a:lnTo>
                  <a:lnTo>
                    <a:pt x="545" y="736"/>
                  </a:lnTo>
                  <a:lnTo>
                    <a:pt x="553" y="738"/>
                  </a:lnTo>
                  <a:lnTo>
                    <a:pt x="553" y="738"/>
                  </a:lnTo>
                  <a:lnTo>
                    <a:pt x="553" y="738"/>
                  </a:lnTo>
                  <a:lnTo>
                    <a:pt x="553" y="740"/>
                  </a:lnTo>
                  <a:lnTo>
                    <a:pt x="553" y="742"/>
                  </a:lnTo>
                  <a:lnTo>
                    <a:pt x="553" y="742"/>
                  </a:lnTo>
                  <a:lnTo>
                    <a:pt x="553" y="742"/>
                  </a:lnTo>
                  <a:lnTo>
                    <a:pt x="547" y="740"/>
                  </a:lnTo>
                  <a:lnTo>
                    <a:pt x="541" y="742"/>
                  </a:lnTo>
                  <a:lnTo>
                    <a:pt x="541" y="740"/>
                  </a:lnTo>
                  <a:lnTo>
                    <a:pt x="539" y="740"/>
                  </a:lnTo>
                  <a:lnTo>
                    <a:pt x="541" y="732"/>
                  </a:lnTo>
                  <a:lnTo>
                    <a:pt x="535" y="718"/>
                  </a:lnTo>
                  <a:lnTo>
                    <a:pt x="523" y="720"/>
                  </a:lnTo>
                  <a:lnTo>
                    <a:pt x="519" y="722"/>
                  </a:lnTo>
                  <a:lnTo>
                    <a:pt x="519" y="722"/>
                  </a:lnTo>
                  <a:lnTo>
                    <a:pt x="517" y="720"/>
                  </a:lnTo>
                  <a:lnTo>
                    <a:pt x="523" y="720"/>
                  </a:lnTo>
                  <a:lnTo>
                    <a:pt x="521" y="714"/>
                  </a:lnTo>
                  <a:lnTo>
                    <a:pt x="529" y="710"/>
                  </a:lnTo>
                  <a:lnTo>
                    <a:pt x="529" y="706"/>
                  </a:lnTo>
                  <a:lnTo>
                    <a:pt x="531" y="706"/>
                  </a:lnTo>
                  <a:lnTo>
                    <a:pt x="539" y="698"/>
                  </a:lnTo>
                  <a:lnTo>
                    <a:pt x="539" y="690"/>
                  </a:lnTo>
                  <a:lnTo>
                    <a:pt x="529" y="690"/>
                  </a:lnTo>
                  <a:lnTo>
                    <a:pt x="531" y="684"/>
                  </a:lnTo>
                  <a:lnTo>
                    <a:pt x="525" y="684"/>
                  </a:lnTo>
                  <a:lnTo>
                    <a:pt x="533" y="664"/>
                  </a:lnTo>
                  <a:lnTo>
                    <a:pt x="531" y="644"/>
                  </a:lnTo>
                  <a:lnTo>
                    <a:pt x="487" y="676"/>
                  </a:lnTo>
                  <a:lnTo>
                    <a:pt x="483" y="694"/>
                  </a:lnTo>
                  <a:lnTo>
                    <a:pt x="483" y="724"/>
                  </a:lnTo>
                  <a:lnTo>
                    <a:pt x="493" y="732"/>
                  </a:lnTo>
                  <a:lnTo>
                    <a:pt x="493" y="740"/>
                  </a:lnTo>
                  <a:lnTo>
                    <a:pt x="493" y="740"/>
                  </a:lnTo>
                  <a:lnTo>
                    <a:pt x="493" y="744"/>
                  </a:lnTo>
                  <a:lnTo>
                    <a:pt x="493" y="746"/>
                  </a:lnTo>
                  <a:lnTo>
                    <a:pt x="495" y="746"/>
                  </a:lnTo>
                  <a:lnTo>
                    <a:pt x="499" y="756"/>
                  </a:lnTo>
                  <a:lnTo>
                    <a:pt x="493" y="762"/>
                  </a:lnTo>
                  <a:lnTo>
                    <a:pt x="501" y="776"/>
                  </a:lnTo>
                  <a:lnTo>
                    <a:pt x="493" y="778"/>
                  </a:lnTo>
                  <a:lnTo>
                    <a:pt x="493" y="786"/>
                  </a:lnTo>
                  <a:lnTo>
                    <a:pt x="489" y="788"/>
                  </a:lnTo>
                  <a:lnTo>
                    <a:pt x="487" y="782"/>
                  </a:lnTo>
                  <a:lnTo>
                    <a:pt x="479" y="780"/>
                  </a:lnTo>
                  <a:lnTo>
                    <a:pt x="469" y="782"/>
                  </a:lnTo>
                  <a:lnTo>
                    <a:pt x="463" y="792"/>
                  </a:lnTo>
                  <a:lnTo>
                    <a:pt x="461" y="788"/>
                  </a:lnTo>
                  <a:lnTo>
                    <a:pt x="435" y="796"/>
                  </a:lnTo>
                  <a:lnTo>
                    <a:pt x="435" y="796"/>
                  </a:lnTo>
                  <a:lnTo>
                    <a:pt x="427" y="796"/>
                  </a:lnTo>
                  <a:lnTo>
                    <a:pt x="421" y="806"/>
                  </a:lnTo>
                  <a:lnTo>
                    <a:pt x="425" y="808"/>
                  </a:lnTo>
                  <a:lnTo>
                    <a:pt x="411" y="838"/>
                  </a:lnTo>
                  <a:lnTo>
                    <a:pt x="415" y="846"/>
                  </a:lnTo>
                  <a:lnTo>
                    <a:pt x="401" y="850"/>
                  </a:lnTo>
                  <a:lnTo>
                    <a:pt x="407" y="852"/>
                  </a:lnTo>
                  <a:lnTo>
                    <a:pt x="401" y="854"/>
                  </a:lnTo>
                  <a:lnTo>
                    <a:pt x="401" y="852"/>
                  </a:lnTo>
                  <a:lnTo>
                    <a:pt x="399" y="854"/>
                  </a:lnTo>
                  <a:lnTo>
                    <a:pt x="391" y="854"/>
                  </a:lnTo>
                  <a:lnTo>
                    <a:pt x="395" y="856"/>
                  </a:lnTo>
                  <a:lnTo>
                    <a:pt x="387" y="862"/>
                  </a:lnTo>
                  <a:lnTo>
                    <a:pt x="368" y="868"/>
                  </a:lnTo>
                  <a:lnTo>
                    <a:pt x="366" y="888"/>
                  </a:lnTo>
                  <a:lnTo>
                    <a:pt x="340" y="902"/>
                  </a:lnTo>
                  <a:lnTo>
                    <a:pt x="338" y="910"/>
                  </a:lnTo>
                  <a:lnTo>
                    <a:pt x="320" y="912"/>
                  </a:lnTo>
                  <a:lnTo>
                    <a:pt x="314" y="904"/>
                  </a:lnTo>
                  <a:lnTo>
                    <a:pt x="300" y="902"/>
                  </a:lnTo>
                  <a:lnTo>
                    <a:pt x="306" y="934"/>
                  </a:lnTo>
                  <a:lnTo>
                    <a:pt x="288" y="934"/>
                  </a:lnTo>
                  <a:lnTo>
                    <a:pt x="272" y="928"/>
                  </a:lnTo>
                  <a:lnTo>
                    <a:pt x="246" y="936"/>
                  </a:lnTo>
                  <a:lnTo>
                    <a:pt x="244" y="946"/>
                  </a:lnTo>
                  <a:lnTo>
                    <a:pt x="248" y="946"/>
                  </a:lnTo>
                  <a:lnTo>
                    <a:pt x="248" y="946"/>
                  </a:lnTo>
                  <a:lnTo>
                    <a:pt x="250" y="948"/>
                  </a:lnTo>
                  <a:lnTo>
                    <a:pt x="244" y="950"/>
                  </a:lnTo>
                  <a:lnTo>
                    <a:pt x="256" y="962"/>
                  </a:lnTo>
                  <a:lnTo>
                    <a:pt x="262" y="960"/>
                  </a:lnTo>
                  <a:lnTo>
                    <a:pt x="288" y="968"/>
                  </a:lnTo>
                  <a:lnTo>
                    <a:pt x="290" y="974"/>
                  </a:lnTo>
                  <a:lnTo>
                    <a:pt x="294" y="976"/>
                  </a:lnTo>
                  <a:lnTo>
                    <a:pt x="296" y="986"/>
                  </a:lnTo>
                  <a:lnTo>
                    <a:pt x="302" y="996"/>
                  </a:lnTo>
                  <a:lnTo>
                    <a:pt x="314" y="1002"/>
                  </a:lnTo>
                  <a:lnTo>
                    <a:pt x="314" y="1014"/>
                  </a:lnTo>
                  <a:lnTo>
                    <a:pt x="316" y="1020"/>
                  </a:lnTo>
                  <a:lnTo>
                    <a:pt x="312" y="1042"/>
                  </a:lnTo>
                  <a:lnTo>
                    <a:pt x="316" y="1044"/>
                  </a:lnTo>
                  <a:lnTo>
                    <a:pt x="310" y="1070"/>
                  </a:lnTo>
                  <a:lnTo>
                    <a:pt x="304" y="1074"/>
                  </a:lnTo>
                  <a:lnTo>
                    <a:pt x="184" y="1066"/>
                  </a:lnTo>
                  <a:lnTo>
                    <a:pt x="178" y="1076"/>
                  </a:lnTo>
                  <a:lnTo>
                    <a:pt x="168" y="1078"/>
                  </a:lnTo>
                  <a:lnTo>
                    <a:pt x="160" y="1086"/>
                  </a:lnTo>
                  <a:lnTo>
                    <a:pt x="170" y="1096"/>
                  </a:lnTo>
                  <a:lnTo>
                    <a:pt x="168" y="1100"/>
                  </a:lnTo>
                  <a:lnTo>
                    <a:pt x="170" y="1108"/>
                  </a:lnTo>
                  <a:lnTo>
                    <a:pt x="172" y="1108"/>
                  </a:lnTo>
                  <a:lnTo>
                    <a:pt x="170" y="1116"/>
                  </a:lnTo>
                  <a:lnTo>
                    <a:pt x="170" y="1116"/>
                  </a:lnTo>
                  <a:lnTo>
                    <a:pt x="170" y="1118"/>
                  </a:lnTo>
                  <a:lnTo>
                    <a:pt x="168" y="1122"/>
                  </a:lnTo>
                  <a:lnTo>
                    <a:pt x="170" y="1122"/>
                  </a:lnTo>
                  <a:lnTo>
                    <a:pt x="172" y="1138"/>
                  </a:lnTo>
                  <a:lnTo>
                    <a:pt x="158" y="1192"/>
                  </a:lnTo>
                  <a:lnTo>
                    <a:pt x="166" y="1202"/>
                  </a:lnTo>
                  <a:lnTo>
                    <a:pt x="172" y="1200"/>
                  </a:lnTo>
                  <a:lnTo>
                    <a:pt x="168" y="1234"/>
                  </a:lnTo>
                  <a:lnTo>
                    <a:pt x="198" y="1230"/>
                  </a:lnTo>
                  <a:lnTo>
                    <a:pt x="212" y="1234"/>
                  </a:lnTo>
                  <a:lnTo>
                    <a:pt x="222" y="1252"/>
                  </a:lnTo>
                  <a:lnTo>
                    <a:pt x="236" y="1258"/>
                  </a:lnTo>
                  <a:lnTo>
                    <a:pt x="226" y="1264"/>
                  </a:lnTo>
                  <a:lnTo>
                    <a:pt x="210" y="1300"/>
                  </a:lnTo>
                  <a:lnTo>
                    <a:pt x="178" y="1320"/>
                  </a:lnTo>
                  <a:lnTo>
                    <a:pt x="164" y="1336"/>
                  </a:lnTo>
                  <a:lnTo>
                    <a:pt x="160" y="1346"/>
                  </a:lnTo>
                  <a:lnTo>
                    <a:pt x="150" y="1362"/>
                  </a:lnTo>
                  <a:lnTo>
                    <a:pt x="148" y="1380"/>
                  </a:lnTo>
                  <a:lnTo>
                    <a:pt x="152" y="1390"/>
                  </a:lnTo>
                  <a:lnTo>
                    <a:pt x="146" y="1400"/>
                  </a:lnTo>
                  <a:lnTo>
                    <a:pt x="142" y="1408"/>
                  </a:lnTo>
                  <a:lnTo>
                    <a:pt x="118" y="1428"/>
                  </a:lnTo>
                  <a:lnTo>
                    <a:pt x="92" y="1436"/>
                  </a:lnTo>
                  <a:lnTo>
                    <a:pt x="90" y="1440"/>
                  </a:lnTo>
                  <a:lnTo>
                    <a:pt x="82" y="1458"/>
                  </a:lnTo>
                  <a:lnTo>
                    <a:pt x="64" y="1474"/>
                  </a:lnTo>
                  <a:lnTo>
                    <a:pt x="56" y="1496"/>
                  </a:lnTo>
                  <a:lnTo>
                    <a:pt x="40" y="1518"/>
                  </a:lnTo>
                  <a:lnTo>
                    <a:pt x="26" y="1550"/>
                  </a:lnTo>
                  <a:lnTo>
                    <a:pt x="20" y="1552"/>
                  </a:lnTo>
                  <a:lnTo>
                    <a:pt x="16" y="1578"/>
                  </a:lnTo>
                  <a:lnTo>
                    <a:pt x="18" y="1580"/>
                  </a:lnTo>
                  <a:lnTo>
                    <a:pt x="20" y="1580"/>
                  </a:lnTo>
                  <a:lnTo>
                    <a:pt x="20" y="1580"/>
                  </a:lnTo>
                  <a:lnTo>
                    <a:pt x="28" y="1592"/>
                  </a:lnTo>
                  <a:lnTo>
                    <a:pt x="30" y="1602"/>
                  </a:lnTo>
                  <a:lnTo>
                    <a:pt x="24" y="1610"/>
                  </a:lnTo>
                  <a:lnTo>
                    <a:pt x="32" y="1628"/>
                  </a:lnTo>
                  <a:lnTo>
                    <a:pt x="32" y="1644"/>
                  </a:lnTo>
                  <a:lnTo>
                    <a:pt x="22" y="1674"/>
                  </a:lnTo>
                  <a:lnTo>
                    <a:pt x="22" y="1674"/>
                  </a:lnTo>
                  <a:lnTo>
                    <a:pt x="22" y="1682"/>
                  </a:lnTo>
                  <a:lnTo>
                    <a:pt x="16" y="1692"/>
                  </a:lnTo>
                  <a:lnTo>
                    <a:pt x="0" y="1702"/>
                  </a:lnTo>
                  <a:lnTo>
                    <a:pt x="8" y="1704"/>
                  </a:lnTo>
                  <a:lnTo>
                    <a:pt x="22" y="1724"/>
                  </a:lnTo>
                  <a:lnTo>
                    <a:pt x="16" y="1728"/>
                  </a:lnTo>
                  <a:lnTo>
                    <a:pt x="18" y="1734"/>
                  </a:lnTo>
                  <a:lnTo>
                    <a:pt x="18" y="1744"/>
                  </a:lnTo>
                  <a:lnTo>
                    <a:pt x="14" y="1744"/>
                  </a:lnTo>
                  <a:lnTo>
                    <a:pt x="18" y="1748"/>
                  </a:lnTo>
                  <a:lnTo>
                    <a:pt x="18" y="1750"/>
                  </a:lnTo>
                  <a:lnTo>
                    <a:pt x="20" y="1750"/>
                  </a:lnTo>
                  <a:lnTo>
                    <a:pt x="38" y="1764"/>
                  </a:lnTo>
                  <a:lnTo>
                    <a:pt x="42" y="1762"/>
                  </a:lnTo>
                  <a:lnTo>
                    <a:pt x="44" y="1772"/>
                  </a:lnTo>
                  <a:lnTo>
                    <a:pt x="50" y="1778"/>
                  </a:lnTo>
                  <a:lnTo>
                    <a:pt x="54" y="1784"/>
                  </a:lnTo>
                  <a:lnTo>
                    <a:pt x="58" y="1780"/>
                  </a:lnTo>
                  <a:lnTo>
                    <a:pt x="64" y="1792"/>
                  </a:lnTo>
                  <a:lnTo>
                    <a:pt x="72" y="1796"/>
                  </a:lnTo>
                  <a:lnTo>
                    <a:pt x="84" y="1810"/>
                  </a:lnTo>
                  <a:lnTo>
                    <a:pt x="88" y="1822"/>
                  </a:lnTo>
                  <a:lnTo>
                    <a:pt x="84" y="1824"/>
                  </a:lnTo>
                  <a:lnTo>
                    <a:pt x="92" y="1836"/>
                  </a:lnTo>
                  <a:lnTo>
                    <a:pt x="96" y="1838"/>
                  </a:lnTo>
                  <a:lnTo>
                    <a:pt x="88" y="1838"/>
                  </a:lnTo>
                  <a:lnTo>
                    <a:pt x="96" y="1846"/>
                  </a:lnTo>
                  <a:lnTo>
                    <a:pt x="100" y="1844"/>
                  </a:lnTo>
                  <a:lnTo>
                    <a:pt x="102" y="1846"/>
                  </a:lnTo>
                  <a:lnTo>
                    <a:pt x="118" y="1852"/>
                  </a:lnTo>
                  <a:lnTo>
                    <a:pt x="160" y="1888"/>
                  </a:lnTo>
                  <a:lnTo>
                    <a:pt x="192" y="1900"/>
                  </a:lnTo>
                  <a:lnTo>
                    <a:pt x="192" y="1902"/>
                  </a:lnTo>
                  <a:lnTo>
                    <a:pt x="194" y="1902"/>
                  </a:lnTo>
                  <a:lnTo>
                    <a:pt x="196" y="1904"/>
                  </a:lnTo>
                  <a:lnTo>
                    <a:pt x="196" y="1902"/>
                  </a:lnTo>
                  <a:lnTo>
                    <a:pt x="200" y="1902"/>
                  </a:lnTo>
                  <a:lnTo>
                    <a:pt x="222" y="1894"/>
                  </a:lnTo>
                  <a:lnTo>
                    <a:pt x="246" y="1888"/>
                  </a:lnTo>
                  <a:lnTo>
                    <a:pt x="276" y="1888"/>
                  </a:lnTo>
                  <a:lnTo>
                    <a:pt x="300" y="1898"/>
                  </a:lnTo>
                  <a:lnTo>
                    <a:pt x="340" y="1878"/>
                  </a:lnTo>
                  <a:lnTo>
                    <a:pt x="356" y="1878"/>
                  </a:lnTo>
                  <a:lnTo>
                    <a:pt x="362" y="1870"/>
                  </a:lnTo>
                  <a:lnTo>
                    <a:pt x="372" y="1868"/>
                  </a:lnTo>
                  <a:lnTo>
                    <a:pt x="389" y="1866"/>
                  </a:lnTo>
                  <a:lnTo>
                    <a:pt x="413" y="1864"/>
                  </a:lnTo>
                  <a:lnTo>
                    <a:pt x="425" y="1868"/>
                  </a:lnTo>
                  <a:lnTo>
                    <a:pt x="427" y="1874"/>
                  </a:lnTo>
                  <a:lnTo>
                    <a:pt x="435" y="1882"/>
                  </a:lnTo>
                  <a:lnTo>
                    <a:pt x="435" y="1892"/>
                  </a:lnTo>
                  <a:lnTo>
                    <a:pt x="451" y="1906"/>
                  </a:lnTo>
                  <a:lnTo>
                    <a:pt x="465" y="1902"/>
                  </a:lnTo>
                  <a:lnTo>
                    <a:pt x="469" y="1898"/>
                  </a:lnTo>
                  <a:lnTo>
                    <a:pt x="489" y="1902"/>
                  </a:lnTo>
                  <a:lnTo>
                    <a:pt x="491" y="1896"/>
                  </a:lnTo>
                  <a:lnTo>
                    <a:pt x="493" y="1900"/>
                  </a:lnTo>
                  <a:lnTo>
                    <a:pt x="499" y="1900"/>
                  </a:lnTo>
                  <a:lnTo>
                    <a:pt x="501" y="1908"/>
                  </a:lnTo>
                  <a:lnTo>
                    <a:pt x="513" y="1908"/>
                  </a:lnTo>
                  <a:lnTo>
                    <a:pt x="511" y="1914"/>
                  </a:lnTo>
                  <a:lnTo>
                    <a:pt x="519" y="1922"/>
                  </a:lnTo>
                  <a:lnTo>
                    <a:pt x="513" y="1940"/>
                  </a:lnTo>
                  <a:lnTo>
                    <a:pt x="507" y="1960"/>
                  </a:lnTo>
                  <a:lnTo>
                    <a:pt x="511" y="1964"/>
                  </a:lnTo>
                  <a:lnTo>
                    <a:pt x="511" y="1966"/>
                  </a:lnTo>
                  <a:lnTo>
                    <a:pt x="507" y="1972"/>
                  </a:lnTo>
                  <a:lnTo>
                    <a:pt x="509" y="1974"/>
                  </a:lnTo>
                  <a:lnTo>
                    <a:pt x="507" y="1974"/>
                  </a:lnTo>
                  <a:lnTo>
                    <a:pt x="505" y="1988"/>
                  </a:lnTo>
                  <a:lnTo>
                    <a:pt x="497" y="1994"/>
                  </a:lnTo>
                  <a:lnTo>
                    <a:pt x="507" y="2020"/>
                  </a:lnTo>
                  <a:lnTo>
                    <a:pt x="541" y="2056"/>
                  </a:lnTo>
                  <a:lnTo>
                    <a:pt x="541" y="2056"/>
                  </a:lnTo>
                  <a:lnTo>
                    <a:pt x="541" y="2058"/>
                  </a:lnTo>
                  <a:lnTo>
                    <a:pt x="545" y="2060"/>
                  </a:lnTo>
                  <a:lnTo>
                    <a:pt x="545" y="2060"/>
                  </a:lnTo>
                  <a:lnTo>
                    <a:pt x="551" y="2068"/>
                  </a:lnTo>
                  <a:lnTo>
                    <a:pt x="559" y="2078"/>
                  </a:lnTo>
                  <a:lnTo>
                    <a:pt x="563" y="2092"/>
                  </a:lnTo>
                  <a:lnTo>
                    <a:pt x="563" y="2098"/>
                  </a:lnTo>
                  <a:lnTo>
                    <a:pt x="563" y="2098"/>
                  </a:lnTo>
                  <a:lnTo>
                    <a:pt x="563" y="2100"/>
                  </a:lnTo>
                  <a:lnTo>
                    <a:pt x="563" y="2102"/>
                  </a:lnTo>
                  <a:lnTo>
                    <a:pt x="565" y="2102"/>
                  </a:lnTo>
                  <a:lnTo>
                    <a:pt x="579" y="2138"/>
                  </a:lnTo>
                  <a:lnTo>
                    <a:pt x="581" y="2146"/>
                  </a:lnTo>
                  <a:lnTo>
                    <a:pt x="577" y="2154"/>
                  </a:lnTo>
                  <a:lnTo>
                    <a:pt x="583" y="2172"/>
                  </a:lnTo>
                  <a:lnTo>
                    <a:pt x="589" y="2180"/>
                  </a:lnTo>
                  <a:lnTo>
                    <a:pt x="589" y="2190"/>
                  </a:lnTo>
                  <a:lnTo>
                    <a:pt x="587" y="2210"/>
                  </a:lnTo>
                  <a:lnTo>
                    <a:pt x="575" y="2222"/>
                  </a:lnTo>
                  <a:lnTo>
                    <a:pt x="565" y="2242"/>
                  </a:lnTo>
                  <a:lnTo>
                    <a:pt x="551" y="2282"/>
                  </a:lnTo>
                  <a:lnTo>
                    <a:pt x="551" y="2310"/>
                  </a:lnTo>
                  <a:lnTo>
                    <a:pt x="551" y="2310"/>
                  </a:lnTo>
                  <a:lnTo>
                    <a:pt x="551" y="2310"/>
                  </a:lnTo>
                  <a:lnTo>
                    <a:pt x="551" y="2316"/>
                  </a:lnTo>
                  <a:lnTo>
                    <a:pt x="551" y="2316"/>
                  </a:lnTo>
                  <a:lnTo>
                    <a:pt x="551" y="2326"/>
                  </a:lnTo>
                  <a:lnTo>
                    <a:pt x="569" y="2354"/>
                  </a:lnTo>
                  <a:lnTo>
                    <a:pt x="601" y="2414"/>
                  </a:lnTo>
                  <a:lnTo>
                    <a:pt x="603" y="2448"/>
                  </a:lnTo>
                  <a:lnTo>
                    <a:pt x="609" y="2464"/>
                  </a:lnTo>
                  <a:lnTo>
                    <a:pt x="611" y="2480"/>
                  </a:lnTo>
                  <a:lnTo>
                    <a:pt x="617" y="2516"/>
                  </a:lnTo>
                  <a:lnTo>
                    <a:pt x="627" y="2530"/>
                  </a:lnTo>
                  <a:lnTo>
                    <a:pt x="641" y="2542"/>
                  </a:lnTo>
                  <a:lnTo>
                    <a:pt x="659" y="2586"/>
                  </a:lnTo>
                  <a:lnTo>
                    <a:pt x="675" y="2612"/>
                  </a:lnTo>
                  <a:lnTo>
                    <a:pt x="675" y="2626"/>
                  </a:lnTo>
                  <a:lnTo>
                    <a:pt x="673" y="2628"/>
                  </a:lnTo>
                  <a:lnTo>
                    <a:pt x="669" y="2626"/>
                  </a:lnTo>
                  <a:lnTo>
                    <a:pt x="667" y="2636"/>
                  </a:lnTo>
                  <a:lnTo>
                    <a:pt x="679" y="2654"/>
                  </a:lnTo>
                  <a:lnTo>
                    <a:pt x="679" y="2664"/>
                  </a:lnTo>
                  <a:lnTo>
                    <a:pt x="685" y="2664"/>
                  </a:lnTo>
                  <a:lnTo>
                    <a:pt x="685" y="2668"/>
                  </a:lnTo>
                  <a:lnTo>
                    <a:pt x="711" y="2678"/>
                  </a:lnTo>
                  <a:lnTo>
                    <a:pt x="719" y="2672"/>
                  </a:lnTo>
                  <a:lnTo>
                    <a:pt x="745" y="2670"/>
                  </a:lnTo>
                  <a:lnTo>
                    <a:pt x="759" y="2662"/>
                  </a:lnTo>
                  <a:lnTo>
                    <a:pt x="803" y="2666"/>
                  </a:lnTo>
                  <a:lnTo>
                    <a:pt x="805" y="2662"/>
                  </a:lnTo>
                  <a:lnTo>
                    <a:pt x="821" y="2664"/>
                  </a:lnTo>
                  <a:lnTo>
                    <a:pt x="821" y="2656"/>
                  </a:lnTo>
                  <a:lnTo>
                    <a:pt x="847" y="2652"/>
                  </a:lnTo>
                  <a:lnTo>
                    <a:pt x="873" y="2630"/>
                  </a:lnTo>
                  <a:lnTo>
                    <a:pt x="903" y="2596"/>
                  </a:lnTo>
                  <a:lnTo>
                    <a:pt x="927" y="2556"/>
                  </a:lnTo>
                  <a:lnTo>
                    <a:pt x="947" y="2538"/>
                  </a:lnTo>
                  <a:lnTo>
                    <a:pt x="955" y="2502"/>
                  </a:lnTo>
                  <a:lnTo>
                    <a:pt x="955" y="2502"/>
                  </a:lnTo>
                  <a:lnTo>
                    <a:pt x="955" y="2500"/>
                  </a:lnTo>
                  <a:lnTo>
                    <a:pt x="955" y="2498"/>
                  </a:lnTo>
                  <a:lnTo>
                    <a:pt x="955" y="2498"/>
                  </a:lnTo>
                  <a:lnTo>
                    <a:pt x="955" y="2486"/>
                  </a:lnTo>
                  <a:lnTo>
                    <a:pt x="951" y="2486"/>
                  </a:lnTo>
                  <a:lnTo>
                    <a:pt x="949" y="2488"/>
                  </a:lnTo>
                  <a:lnTo>
                    <a:pt x="949" y="2486"/>
                  </a:lnTo>
                  <a:lnTo>
                    <a:pt x="953" y="2478"/>
                  </a:lnTo>
                  <a:lnTo>
                    <a:pt x="989" y="2462"/>
                  </a:lnTo>
                  <a:lnTo>
                    <a:pt x="1001" y="2450"/>
                  </a:lnTo>
                  <a:lnTo>
                    <a:pt x="1003" y="2442"/>
                  </a:lnTo>
                  <a:lnTo>
                    <a:pt x="999" y="2440"/>
                  </a:lnTo>
                  <a:lnTo>
                    <a:pt x="1005" y="2400"/>
                  </a:lnTo>
                  <a:lnTo>
                    <a:pt x="1001" y="2404"/>
                  </a:lnTo>
                  <a:lnTo>
                    <a:pt x="993" y="2380"/>
                  </a:lnTo>
                  <a:lnTo>
                    <a:pt x="989" y="2374"/>
                  </a:lnTo>
                  <a:lnTo>
                    <a:pt x="989" y="2364"/>
                  </a:lnTo>
                  <a:lnTo>
                    <a:pt x="1011" y="2344"/>
                  </a:lnTo>
                  <a:lnTo>
                    <a:pt x="1013" y="2342"/>
                  </a:lnTo>
                  <a:lnTo>
                    <a:pt x="1015" y="2346"/>
                  </a:lnTo>
                  <a:lnTo>
                    <a:pt x="1027" y="2330"/>
                  </a:lnTo>
                  <a:lnTo>
                    <a:pt x="1025" y="2328"/>
                  </a:lnTo>
                  <a:lnTo>
                    <a:pt x="1039" y="2318"/>
                  </a:lnTo>
                  <a:lnTo>
                    <a:pt x="1069" y="2306"/>
                  </a:lnTo>
                  <a:lnTo>
                    <a:pt x="1083" y="2296"/>
                  </a:lnTo>
                  <a:lnTo>
                    <a:pt x="1083" y="2292"/>
                  </a:lnTo>
                  <a:lnTo>
                    <a:pt x="1097" y="2278"/>
                  </a:lnTo>
                  <a:lnTo>
                    <a:pt x="1099" y="2270"/>
                  </a:lnTo>
                  <a:lnTo>
                    <a:pt x="1097" y="2268"/>
                  </a:lnTo>
                  <a:lnTo>
                    <a:pt x="1103" y="2260"/>
                  </a:lnTo>
                  <a:lnTo>
                    <a:pt x="1099" y="2246"/>
                  </a:lnTo>
                  <a:lnTo>
                    <a:pt x="1097" y="2246"/>
                  </a:lnTo>
                  <a:lnTo>
                    <a:pt x="1097" y="2224"/>
                  </a:lnTo>
                  <a:lnTo>
                    <a:pt x="1095" y="2204"/>
                  </a:lnTo>
                  <a:lnTo>
                    <a:pt x="1103" y="2188"/>
                  </a:lnTo>
                  <a:lnTo>
                    <a:pt x="1099" y="2176"/>
                  </a:lnTo>
                  <a:lnTo>
                    <a:pt x="1099" y="2176"/>
                  </a:lnTo>
                  <a:lnTo>
                    <a:pt x="1087" y="2168"/>
                  </a:lnTo>
                  <a:lnTo>
                    <a:pt x="1079" y="2148"/>
                  </a:lnTo>
                  <a:lnTo>
                    <a:pt x="1077" y="2138"/>
                  </a:lnTo>
                  <a:lnTo>
                    <a:pt x="1083" y="2114"/>
                  </a:lnTo>
                  <a:lnTo>
                    <a:pt x="1069" y="2100"/>
                  </a:lnTo>
                  <a:lnTo>
                    <a:pt x="1077" y="2070"/>
                  </a:lnTo>
                  <a:lnTo>
                    <a:pt x="1083" y="2064"/>
                  </a:lnTo>
                  <a:lnTo>
                    <a:pt x="1097" y="2034"/>
                  </a:lnTo>
                  <a:lnTo>
                    <a:pt x="1117" y="2016"/>
                  </a:lnTo>
                  <a:lnTo>
                    <a:pt x="1117" y="2016"/>
                  </a:lnTo>
                  <a:lnTo>
                    <a:pt x="1119" y="2014"/>
                  </a:lnTo>
                  <a:lnTo>
                    <a:pt x="1119" y="2014"/>
                  </a:lnTo>
                  <a:lnTo>
                    <a:pt x="1119" y="2014"/>
                  </a:lnTo>
                  <a:lnTo>
                    <a:pt x="1137" y="1992"/>
                  </a:lnTo>
                  <a:lnTo>
                    <a:pt x="1137" y="1988"/>
                  </a:lnTo>
                  <a:lnTo>
                    <a:pt x="1143" y="1986"/>
                  </a:lnTo>
                  <a:lnTo>
                    <a:pt x="1181" y="1950"/>
                  </a:lnTo>
                  <a:lnTo>
                    <a:pt x="1199" y="1942"/>
                  </a:lnTo>
                  <a:lnTo>
                    <a:pt x="1233" y="1908"/>
                  </a:lnTo>
                  <a:lnTo>
                    <a:pt x="1245" y="1888"/>
                  </a:lnTo>
                  <a:lnTo>
                    <a:pt x="1257" y="1876"/>
                  </a:lnTo>
                  <a:lnTo>
                    <a:pt x="1273" y="1834"/>
                  </a:lnTo>
                  <a:lnTo>
                    <a:pt x="1279" y="1830"/>
                  </a:lnTo>
                  <a:lnTo>
                    <a:pt x="1289" y="1812"/>
                  </a:lnTo>
                  <a:lnTo>
                    <a:pt x="1293" y="1792"/>
                  </a:lnTo>
                  <a:lnTo>
                    <a:pt x="1299" y="1792"/>
                  </a:lnTo>
                  <a:lnTo>
                    <a:pt x="1301" y="1786"/>
                  </a:lnTo>
                  <a:lnTo>
                    <a:pt x="1297" y="1786"/>
                  </a:lnTo>
                  <a:lnTo>
                    <a:pt x="1299" y="1784"/>
                  </a:lnTo>
                  <a:lnTo>
                    <a:pt x="1297" y="1770"/>
                  </a:lnTo>
                  <a:lnTo>
                    <a:pt x="1299" y="1760"/>
                  </a:lnTo>
                  <a:lnTo>
                    <a:pt x="1287" y="1754"/>
                  </a:lnTo>
                  <a:lnTo>
                    <a:pt x="1277" y="1762"/>
                  </a:lnTo>
                  <a:lnTo>
                    <a:pt x="1259" y="1766"/>
                  </a:lnTo>
                  <a:lnTo>
                    <a:pt x="1223" y="1770"/>
                  </a:lnTo>
                  <a:lnTo>
                    <a:pt x="1209" y="1778"/>
                  </a:lnTo>
                  <a:lnTo>
                    <a:pt x="1195" y="1774"/>
                  </a:lnTo>
                  <a:lnTo>
                    <a:pt x="1181" y="1784"/>
                  </a:lnTo>
                  <a:lnTo>
                    <a:pt x="1171" y="1784"/>
                  </a:lnTo>
                  <a:lnTo>
                    <a:pt x="1151" y="1766"/>
                  </a:lnTo>
                  <a:lnTo>
                    <a:pt x="1153" y="1764"/>
                  </a:lnTo>
                  <a:lnTo>
                    <a:pt x="1149" y="1764"/>
                  </a:lnTo>
                  <a:lnTo>
                    <a:pt x="1147" y="1762"/>
                  </a:lnTo>
                  <a:lnTo>
                    <a:pt x="1147" y="1764"/>
                  </a:lnTo>
                  <a:lnTo>
                    <a:pt x="1143" y="1762"/>
                  </a:lnTo>
                  <a:lnTo>
                    <a:pt x="1153" y="1758"/>
                  </a:lnTo>
                  <a:lnTo>
                    <a:pt x="1151" y="1746"/>
                  </a:lnTo>
                  <a:lnTo>
                    <a:pt x="1147" y="1742"/>
                  </a:lnTo>
                  <a:lnTo>
                    <a:pt x="1149" y="1742"/>
                  </a:lnTo>
                  <a:lnTo>
                    <a:pt x="1151" y="1744"/>
                  </a:lnTo>
                  <a:lnTo>
                    <a:pt x="1179" y="1744"/>
                  </a:lnTo>
                  <a:lnTo>
                    <a:pt x="1195" y="1732"/>
                  </a:lnTo>
                  <a:lnTo>
                    <a:pt x="1215" y="1730"/>
                  </a:lnTo>
                  <a:lnTo>
                    <a:pt x="1233" y="1720"/>
                  </a:lnTo>
                  <a:lnTo>
                    <a:pt x="1251" y="1718"/>
                  </a:lnTo>
                  <a:lnTo>
                    <a:pt x="1257" y="1710"/>
                  </a:lnTo>
                  <a:lnTo>
                    <a:pt x="1267" y="1706"/>
                  </a:lnTo>
                  <a:lnTo>
                    <a:pt x="1317" y="1688"/>
                  </a:lnTo>
                  <a:lnTo>
                    <a:pt x="1321" y="1676"/>
                  </a:lnTo>
                  <a:lnTo>
                    <a:pt x="1331" y="1668"/>
                  </a:lnTo>
                  <a:lnTo>
                    <a:pt x="1350" y="1660"/>
                  </a:lnTo>
                  <a:lnTo>
                    <a:pt x="1366" y="1662"/>
                  </a:lnTo>
                  <a:lnTo>
                    <a:pt x="1378" y="1646"/>
                  </a:lnTo>
                  <a:lnTo>
                    <a:pt x="1394" y="1642"/>
                  </a:lnTo>
                  <a:lnTo>
                    <a:pt x="1402" y="1626"/>
                  </a:lnTo>
                  <a:lnTo>
                    <a:pt x="1422" y="1620"/>
                  </a:lnTo>
                  <a:lnTo>
                    <a:pt x="1420" y="1598"/>
                  </a:lnTo>
                  <a:lnTo>
                    <a:pt x="1424" y="1594"/>
                  </a:lnTo>
                  <a:lnTo>
                    <a:pt x="1428" y="1590"/>
                  </a:lnTo>
                  <a:lnTo>
                    <a:pt x="1432" y="1594"/>
                  </a:lnTo>
                  <a:lnTo>
                    <a:pt x="1456" y="1562"/>
                  </a:lnTo>
                  <a:lnTo>
                    <a:pt x="1460" y="1550"/>
                  </a:lnTo>
                  <a:lnTo>
                    <a:pt x="1448" y="1542"/>
                  </a:lnTo>
                  <a:lnTo>
                    <a:pt x="1438" y="1526"/>
                  </a:lnTo>
                  <a:lnTo>
                    <a:pt x="1404" y="1512"/>
                  </a:lnTo>
                  <a:lnTo>
                    <a:pt x="1394" y="1498"/>
                  </a:lnTo>
                  <a:lnTo>
                    <a:pt x="1392" y="1484"/>
                  </a:lnTo>
                  <a:lnTo>
                    <a:pt x="1396" y="1464"/>
                  </a:lnTo>
                  <a:lnTo>
                    <a:pt x="1388" y="1470"/>
                  </a:lnTo>
                  <a:lnTo>
                    <a:pt x="1388" y="1470"/>
                  </a:lnTo>
                  <a:lnTo>
                    <a:pt x="1384" y="1474"/>
                  </a:lnTo>
                  <a:lnTo>
                    <a:pt x="1384" y="1474"/>
                  </a:lnTo>
                  <a:lnTo>
                    <a:pt x="1384" y="1474"/>
                  </a:lnTo>
                  <a:lnTo>
                    <a:pt x="1354" y="1508"/>
                  </a:lnTo>
                  <a:lnTo>
                    <a:pt x="1354" y="1510"/>
                  </a:lnTo>
                  <a:lnTo>
                    <a:pt x="1349" y="1514"/>
                  </a:lnTo>
                  <a:lnTo>
                    <a:pt x="1323" y="1512"/>
                  </a:lnTo>
                  <a:lnTo>
                    <a:pt x="1317" y="1516"/>
                  </a:lnTo>
                  <a:lnTo>
                    <a:pt x="1309" y="1516"/>
                  </a:lnTo>
                  <a:lnTo>
                    <a:pt x="1307" y="1510"/>
                  </a:lnTo>
                  <a:lnTo>
                    <a:pt x="1303" y="1510"/>
                  </a:lnTo>
                  <a:lnTo>
                    <a:pt x="1303" y="1504"/>
                  </a:lnTo>
                  <a:lnTo>
                    <a:pt x="1307" y="1478"/>
                  </a:lnTo>
                  <a:lnTo>
                    <a:pt x="1295" y="1470"/>
                  </a:lnTo>
                  <a:lnTo>
                    <a:pt x="1285" y="1486"/>
                  </a:lnTo>
                  <a:lnTo>
                    <a:pt x="1285" y="1492"/>
                  </a:lnTo>
                  <a:lnTo>
                    <a:pt x="1281" y="1486"/>
                  </a:lnTo>
                  <a:lnTo>
                    <a:pt x="1289" y="1470"/>
                  </a:lnTo>
                  <a:lnTo>
                    <a:pt x="1279" y="1468"/>
                  </a:lnTo>
                  <a:lnTo>
                    <a:pt x="1277" y="1460"/>
                  </a:lnTo>
                  <a:lnTo>
                    <a:pt x="1263" y="1452"/>
                  </a:lnTo>
                  <a:lnTo>
                    <a:pt x="1261" y="1444"/>
                  </a:lnTo>
                  <a:lnTo>
                    <a:pt x="1253" y="1436"/>
                  </a:lnTo>
                  <a:lnTo>
                    <a:pt x="1245" y="1422"/>
                  </a:lnTo>
                  <a:lnTo>
                    <a:pt x="1239" y="1406"/>
                  </a:lnTo>
                  <a:lnTo>
                    <a:pt x="1237" y="1406"/>
                  </a:lnTo>
                  <a:lnTo>
                    <a:pt x="1243" y="1400"/>
                  </a:lnTo>
                  <a:lnTo>
                    <a:pt x="1241" y="1396"/>
                  </a:lnTo>
                  <a:lnTo>
                    <a:pt x="1245" y="1396"/>
                  </a:lnTo>
                  <a:lnTo>
                    <a:pt x="1247" y="1394"/>
                  </a:lnTo>
                  <a:lnTo>
                    <a:pt x="1249" y="1396"/>
                  </a:lnTo>
                  <a:lnTo>
                    <a:pt x="1251" y="1392"/>
                  </a:lnTo>
                  <a:lnTo>
                    <a:pt x="1253" y="1392"/>
                  </a:lnTo>
                  <a:lnTo>
                    <a:pt x="1251" y="1390"/>
                  </a:lnTo>
                  <a:lnTo>
                    <a:pt x="1253" y="1384"/>
                  </a:lnTo>
                  <a:lnTo>
                    <a:pt x="1265" y="1396"/>
                  </a:lnTo>
                  <a:lnTo>
                    <a:pt x="1273" y="1394"/>
                  </a:lnTo>
                  <a:lnTo>
                    <a:pt x="1283" y="1412"/>
                  </a:lnTo>
                  <a:lnTo>
                    <a:pt x="1289" y="1418"/>
                  </a:lnTo>
                  <a:lnTo>
                    <a:pt x="1299" y="1440"/>
                  </a:lnTo>
                  <a:lnTo>
                    <a:pt x="1317" y="1448"/>
                  </a:lnTo>
                  <a:lnTo>
                    <a:pt x="1323" y="1456"/>
                  </a:lnTo>
                  <a:lnTo>
                    <a:pt x="1337" y="1460"/>
                  </a:lnTo>
                  <a:lnTo>
                    <a:pt x="1339" y="1464"/>
                  </a:lnTo>
                  <a:lnTo>
                    <a:pt x="1360" y="1468"/>
                  </a:lnTo>
                  <a:lnTo>
                    <a:pt x="1372" y="1464"/>
                  </a:lnTo>
                  <a:lnTo>
                    <a:pt x="1372" y="1466"/>
                  </a:lnTo>
                  <a:lnTo>
                    <a:pt x="1374" y="1470"/>
                  </a:lnTo>
                  <a:lnTo>
                    <a:pt x="1392" y="1460"/>
                  </a:lnTo>
                  <a:lnTo>
                    <a:pt x="1390" y="1458"/>
                  </a:lnTo>
                  <a:lnTo>
                    <a:pt x="1394" y="1456"/>
                  </a:lnTo>
                  <a:lnTo>
                    <a:pt x="1402" y="1460"/>
                  </a:lnTo>
                  <a:lnTo>
                    <a:pt x="1412" y="1486"/>
                  </a:lnTo>
                  <a:lnTo>
                    <a:pt x="1490" y="1498"/>
                  </a:lnTo>
                  <a:lnTo>
                    <a:pt x="1494" y="1500"/>
                  </a:lnTo>
                  <a:lnTo>
                    <a:pt x="1502" y="1496"/>
                  </a:lnTo>
                  <a:lnTo>
                    <a:pt x="1538" y="1492"/>
                  </a:lnTo>
                  <a:lnTo>
                    <a:pt x="1548" y="1498"/>
                  </a:lnTo>
                  <a:lnTo>
                    <a:pt x="1552" y="1494"/>
                  </a:lnTo>
                  <a:lnTo>
                    <a:pt x="1554" y="1494"/>
                  </a:lnTo>
                  <a:lnTo>
                    <a:pt x="1582" y="1492"/>
                  </a:lnTo>
                  <a:lnTo>
                    <a:pt x="1586" y="1502"/>
                  </a:lnTo>
                  <a:lnTo>
                    <a:pt x="1594" y="1506"/>
                  </a:lnTo>
                  <a:lnTo>
                    <a:pt x="1600" y="1522"/>
                  </a:lnTo>
                  <a:lnTo>
                    <a:pt x="1610" y="1524"/>
                  </a:lnTo>
                  <a:lnTo>
                    <a:pt x="1628" y="1544"/>
                  </a:lnTo>
                  <a:lnTo>
                    <a:pt x="1644" y="1544"/>
                  </a:lnTo>
                  <a:lnTo>
                    <a:pt x="1652" y="1540"/>
                  </a:lnTo>
                  <a:lnTo>
                    <a:pt x="1652" y="1544"/>
                  </a:lnTo>
                  <a:lnTo>
                    <a:pt x="1646" y="1548"/>
                  </a:lnTo>
                  <a:lnTo>
                    <a:pt x="1626" y="1550"/>
                  </a:lnTo>
                  <a:lnTo>
                    <a:pt x="1628" y="1558"/>
                  </a:lnTo>
                  <a:lnTo>
                    <a:pt x="1656" y="1584"/>
                  </a:lnTo>
                  <a:lnTo>
                    <a:pt x="1672" y="1584"/>
                  </a:lnTo>
                  <a:lnTo>
                    <a:pt x="1686" y="1578"/>
                  </a:lnTo>
                  <a:lnTo>
                    <a:pt x="1692" y="1554"/>
                  </a:lnTo>
                  <a:lnTo>
                    <a:pt x="1696" y="1554"/>
                  </a:lnTo>
                  <a:lnTo>
                    <a:pt x="1692" y="1560"/>
                  </a:lnTo>
                  <a:lnTo>
                    <a:pt x="1698" y="1588"/>
                  </a:lnTo>
                  <a:lnTo>
                    <a:pt x="1694" y="1606"/>
                  </a:lnTo>
                  <a:lnTo>
                    <a:pt x="1698" y="1620"/>
                  </a:lnTo>
                  <a:lnTo>
                    <a:pt x="1700" y="1620"/>
                  </a:lnTo>
                  <a:lnTo>
                    <a:pt x="1698" y="1630"/>
                  </a:lnTo>
                  <a:lnTo>
                    <a:pt x="1708" y="1668"/>
                  </a:lnTo>
                  <a:lnTo>
                    <a:pt x="1714" y="1682"/>
                  </a:lnTo>
                  <a:lnTo>
                    <a:pt x="1718" y="1692"/>
                  </a:lnTo>
                  <a:lnTo>
                    <a:pt x="1720" y="1690"/>
                  </a:lnTo>
                  <a:lnTo>
                    <a:pt x="1722" y="1700"/>
                  </a:lnTo>
                  <a:lnTo>
                    <a:pt x="1736" y="1724"/>
                  </a:lnTo>
                  <a:lnTo>
                    <a:pt x="1742" y="1750"/>
                  </a:lnTo>
                  <a:lnTo>
                    <a:pt x="1754" y="1766"/>
                  </a:lnTo>
                  <a:lnTo>
                    <a:pt x="1772" y="1814"/>
                  </a:lnTo>
                  <a:lnTo>
                    <a:pt x="1786" y="1832"/>
                  </a:lnTo>
                  <a:lnTo>
                    <a:pt x="1794" y="1832"/>
                  </a:lnTo>
                  <a:lnTo>
                    <a:pt x="1802" y="1824"/>
                  </a:lnTo>
                  <a:lnTo>
                    <a:pt x="1804" y="1812"/>
                  </a:lnTo>
                  <a:lnTo>
                    <a:pt x="1820" y="1808"/>
                  </a:lnTo>
                  <a:lnTo>
                    <a:pt x="1820" y="1806"/>
                  </a:lnTo>
                  <a:lnTo>
                    <a:pt x="1820" y="1802"/>
                  </a:lnTo>
                  <a:lnTo>
                    <a:pt x="1826" y="1790"/>
                  </a:lnTo>
                  <a:lnTo>
                    <a:pt x="1836" y="1790"/>
                  </a:lnTo>
                  <a:lnTo>
                    <a:pt x="1836" y="1762"/>
                  </a:lnTo>
                  <a:lnTo>
                    <a:pt x="1844" y="1732"/>
                  </a:lnTo>
                  <a:lnTo>
                    <a:pt x="1840" y="1724"/>
                  </a:lnTo>
                  <a:lnTo>
                    <a:pt x="1840" y="1692"/>
                  </a:lnTo>
                  <a:lnTo>
                    <a:pt x="1844" y="1686"/>
                  </a:lnTo>
                  <a:lnTo>
                    <a:pt x="1854" y="1686"/>
                  </a:lnTo>
                  <a:lnTo>
                    <a:pt x="1862" y="1674"/>
                  </a:lnTo>
                  <a:lnTo>
                    <a:pt x="1878" y="1670"/>
                  </a:lnTo>
                  <a:lnTo>
                    <a:pt x="1882" y="1660"/>
                  </a:lnTo>
                  <a:lnTo>
                    <a:pt x="1916" y="1634"/>
                  </a:lnTo>
                  <a:lnTo>
                    <a:pt x="1932" y="1616"/>
                  </a:lnTo>
                  <a:lnTo>
                    <a:pt x="1956" y="1602"/>
                  </a:lnTo>
                  <a:lnTo>
                    <a:pt x="1970" y="1586"/>
                  </a:lnTo>
                  <a:lnTo>
                    <a:pt x="1970" y="1572"/>
                  </a:lnTo>
                  <a:lnTo>
                    <a:pt x="1988" y="1566"/>
                  </a:lnTo>
                  <a:lnTo>
                    <a:pt x="1988" y="1564"/>
                  </a:lnTo>
                  <a:lnTo>
                    <a:pt x="1990" y="1572"/>
                  </a:lnTo>
                  <a:lnTo>
                    <a:pt x="2000" y="1570"/>
                  </a:lnTo>
                  <a:lnTo>
                    <a:pt x="2000" y="1570"/>
                  </a:lnTo>
                  <a:lnTo>
                    <a:pt x="2002" y="1570"/>
                  </a:lnTo>
                  <a:lnTo>
                    <a:pt x="2002" y="1570"/>
                  </a:lnTo>
                  <a:lnTo>
                    <a:pt x="2006" y="1568"/>
                  </a:lnTo>
                  <a:lnTo>
                    <a:pt x="2008" y="1568"/>
                  </a:lnTo>
                  <a:lnTo>
                    <a:pt x="2008" y="1568"/>
                  </a:lnTo>
                  <a:lnTo>
                    <a:pt x="2016" y="1564"/>
                  </a:lnTo>
                  <a:lnTo>
                    <a:pt x="2018" y="1568"/>
                  </a:lnTo>
                  <a:lnTo>
                    <a:pt x="2024" y="1562"/>
                  </a:lnTo>
                  <a:lnTo>
                    <a:pt x="2030" y="1566"/>
                  </a:lnTo>
                  <a:lnTo>
                    <a:pt x="2038" y="1554"/>
                  </a:lnTo>
                  <a:lnTo>
                    <a:pt x="2038" y="1554"/>
                  </a:lnTo>
                  <a:lnTo>
                    <a:pt x="2042" y="1556"/>
                  </a:lnTo>
                  <a:lnTo>
                    <a:pt x="2044" y="1546"/>
                  </a:lnTo>
                  <a:lnTo>
                    <a:pt x="2044" y="1548"/>
                  </a:lnTo>
                  <a:lnTo>
                    <a:pt x="2054" y="1548"/>
                  </a:lnTo>
                  <a:lnTo>
                    <a:pt x="2058" y="1554"/>
                  </a:lnTo>
                  <a:lnTo>
                    <a:pt x="2066" y="1582"/>
                  </a:lnTo>
                  <a:lnTo>
                    <a:pt x="2066" y="1582"/>
                  </a:lnTo>
                  <a:lnTo>
                    <a:pt x="2080" y="1600"/>
                  </a:lnTo>
                  <a:lnTo>
                    <a:pt x="2092" y="1606"/>
                  </a:lnTo>
                  <a:lnTo>
                    <a:pt x="2092" y="1606"/>
                  </a:lnTo>
                  <a:lnTo>
                    <a:pt x="2090" y="1614"/>
                  </a:lnTo>
                  <a:lnTo>
                    <a:pt x="2098" y="1624"/>
                  </a:lnTo>
                  <a:lnTo>
                    <a:pt x="2100" y="1622"/>
                  </a:lnTo>
                  <a:lnTo>
                    <a:pt x="2104" y="1632"/>
                  </a:lnTo>
                  <a:lnTo>
                    <a:pt x="2108" y="1654"/>
                  </a:lnTo>
                  <a:lnTo>
                    <a:pt x="2102" y="1682"/>
                  </a:lnTo>
                  <a:lnTo>
                    <a:pt x="2108" y="1678"/>
                  </a:lnTo>
                  <a:lnTo>
                    <a:pt x="2108" y="1682"/>
                  </a:lnTo>
                  <a:lnTo>
                    <a:pt x="2126" y="1684"/>
                  </a:lnTo>
                  <a:lnTo>
                    <a:pt x="2154" y="1666"/>
                  </a:lnTo>
                  <a:lnTo>
                    <a:pt x="2154" y="1664"/>
                  </a:lnTo>
                  <a:lnTo>
                    <a:pt x="2168" y="1670"/>
                  </a:lnTo>
                  <a:lnTo>
                    <a:pt x="2170" y="1698"/>
                  </a:lnTo>
                  <a:lnTo>
                    <a:pt x="2180" y="1728"/>
                  </a:lnTo>
                  <a:lnTo>
                    <a:pt x="2182" y="1726"/>
                  </a:lnTo>
                  <a:lnTo>
                    <a:pt x="2186" y="1738"/>
                  </a:lnTo>
                  <a:lnTo>
                    <a:pt x="2186" y="1752"/>
                  </a:lnTo>
                  <a:lnTo>
                    <a:pt x="2182" y="1756"/>
                  </a:lnTo>
                  <a:lnTo>
                    <a:pt x="2184" y="1758"/>
                  </a:lnTo>
                  <a:lnTo>
                    <a:pt x="2176" y="1764"/>
                  </a:lnTo>
                  <a:lnTo>
                    <a:pt x="2188" y="1766"/>
                  </a:lnTo>
                  <a:lnTo>
                    <a:pt x="2184" y="1788"/>
                  </a:lnTo>
                  <a:lnTo>
                    <a:pt x="2188" y="1790"/>
                  </a:lnTo>
                  <a:lnTo>
                    <a:pt x="2180" y="1812"/>
                  </a:lnTo>
                  <a:lnTo>
                    <a:pt x="2180" y="1830"/>
                  </a:lnTo>
                  <a:lnTo>
                    <a:pt x="2190" y="1828"/>
                  </a:lnTo>
                  <a:lnTo>
                    <a:pt x="2216" y="1862"/>
                  </a:lnTo>
                  <a:lnTo>
                    <a:pt x="2224" y="1900"/>
                  </a:lnTo>
                  <a:lnTo>
                    <a:pt x="2238" y="1930"/>
                  </a:lnTo>
                  <a:lnTo>
                    <a:pt x="2278" y="1956"/>
                  </a:lnTo>
                  <a:lnTo>
                    <a:pt x="2282" y="1956"/>
                  </a:lnTo>
                  <a:lnTo>
                    <a:pt x="2278" y="1960"/>
                  </a:lnTo>
                  <a:lnTo>
                    <a:pt x="2292" y="1956"/>
                  </a:lnTo>
                  <a:lnTo>
                    <a:pt x="2294" y="1956"/>
                  </a:lnTo>
                  <a:lnTo>
                    <a:pt x="2302" y="1972"/>
                  </a:lnTo>
                  <a:lnTo>
                    <a:pt x="2304" y="1958"/>
                  </a:lnTo>
                  <a:lnTo>
                    <a:pt x="2296" y="1954"/>
                  </a:lnTo>
                  <a:lnTo>
                    <a:pt x="2296" y="1954"/>
                  </a:lnTo>
                  <a:lnTo>
                    <a:pt x="2296" y="1954"/>
                  </a:lnTo>
                  <a:lnTo>
                    <a:pt x="2298" y="1946"/>
                  </a:lnTo>
                  <a:lnTo>
                    <a:pt x="2282" y="1920"/>
                  </a:lnTo>
                  <a:lnTo>
                    <a:pt x="2282" y="1886"/>
                  </a:lnTo>
                  <a:lnTo>
                    <a:pt x="2274" y="1874"/>
                  </a:lnTo>
                  <a:lnTo>
                    <a:pt x="2260" y="1862"/>
                  </a:lnTo>
                  <a:lnTo>
                    <a:pt x="2258" y="1862"/>
                  </a:lnTo>
                  <a:lnTo>
                    <a:pt x="2246" y="1850"/>
                  </a:lnTo>
                  <a:lnTo>
                    <a:pt x="2232" y="1848"/>
                  </a:lnTo>
                  <a:lnTo>
                    <a:pt x="2228" y="1842"/>
                  </a:lnTo>
                  <a:lnTo>
                    <a:pt x="2214" y="1806"/>
                  </a:lnTo>
                  <a:lnTo>
                    <a:pt x="2204" y="1806"/>
                  </a:lnTo>
                  <a:lnTo>
                    <a:pt x="2202" y="1790"/>
                  </a:lnTo>
                  <a:lnTo>
                    <a:pt x="2214" y="1752"/>
                  </a:lnTo>
                  <a:lnTo>
                    <a:pt x="2216" y="1730"/>
                  </a:lnTo>
                  <a:lnTo>
                    <a:pt x="2218" y="1728"/>
                  </a:lnTo>
                  <a:lnTo>
                    <a:pt x="2228" y="1728"/>
                  </a:lnTo>
                  <a:lnTo>
                    <a:pt x="2230" y="1746"/>
                  </a:lnTo>
                  <a:lnTo>
                    <a:pt x="2248" y="1746"/>
                  </a:lnTo>
                  <a:lnTo>
                    <a:pt x="2262" y="1754"/>
                  </a:lnTo>
                  <a:lnTo>
                    <a:pt x="2266" y="1764"/>
                  </a:lnTo>
                  <a:lnTo>
                    <a:pt x="2272" y="1780"/>
                  </a:lnTo>
                  <a:lnTo>
                    <a:pt x="2280" y="1776"/>
                  </a:lnTo>
                  <a:lnTo>
                    <a:pt x="2280" y="1784"/>
                  </a:lnTo>
                  <a:lnTo>
                    <a:pt x="2298" y="1786"/>
                  </a:lnTo>
                  <a:lnTo>
                    <a:pt x="2306" y="1792"/>
                  </a:lnTo>
                  <a:lnTo>
                    <a:pt x="2302" y="1804"/>
                  </a:lnTo>
                  <a:lnTo>
                    <a:pt x="2304" y="1820"/>
                  </a:lnTo>
                  <a:lnTo>
                    <a:pt x="2310" y="1822"/>
                  </a:lnTo>
                  <a:lnTo>
                    <a:pt x="2331" y="1804"/>
                  </a:lnTo>
                  <a:lnTo>
                    <a:pt x="2331" y="1802"/>
                  </a:lnTo>
                  <a:lnTo>
                    <a:pt x="2337" y="1806"/>
                  </a:lnTo>
                  <a:lnTo>
                    <a:pt x="2337" y="1796"/>
                  </a:lnTo>
                  <a:lnTo>
                    <a:pt x="2343" y="1788"/>
                  </a:lnTo>
                  <a:lnTo>
                    <a:pt x="2351" y="1788"/>
                  </a:lnTo>
                  <a:lnTo>
                    <a:pt x="2365" y="1782"/>
                  </a:lnTo>
                  <a:lnTo>
                    <a:pt x="2385" y="1770"/>
                  </a:lnTo>
                  <a:lnTo>
                    <a:pt x="2387" y="1762"/>
                  </a:lnTo>
                  <a:lnTo>
                    <a:pt x="2387" y="1748"/>
                  </a:lnTo>
                  <a:lnTo>
                    <a:pt x="2391" y="1740"/>
                  </a:lnTo>
                  <a:lnTo>
                    <a:pt x="2381" y="1690"/>
                  </a:lnTo>
                  <a:lnTo>
                    <a:pt x="2373" y="1682"/>
                  </a:lnTo>
                  <a:lnTo>
                    <a:pt x="2369" y="1674"/>
                  </a:lnTo>
                  <a:lnTo>
                    <a:pt x="2359" y="1670"/>
                  </a:lnTo>
                  <a:lnTo>
                    <a:pt x="2347" y="1656"/>
                  </a:lnTo>
                  <a:lnTo>
                    <a:pt x="2335" y="1644"/>
                  </a:lnTo>
                  <a:lnTo>
                    <a:pt x="2333" y="1636"/>
                  </a:lnTo>
                  <a:lnTo>
                    <a:pt x="2323" y="1626"/>
                  </a:lnTo>
                  <a:lnTo>
                    <a:pt x="2321" y="1618"/>
                  </a:lnTo>
                  <a:lnTo>
                    <a:pt x="2327" y="1602"/>
                  </a:lnTo>
                  <a:lnTo>
                    <a:pt x="2339" y="1588"/>
                  </a:lnTo>
                  <a:lnTo>
                    <a:pt x="2353" y="1576"/>
                  </a:lnTo>
                  <a:lnTo>
                    <a:pt x="2363" y="1572"/>
                  </a:lnTo>
                  <a:lnTo>
                    <a:pt x="2363" y="1574"/>
                  </a:lnTo>
                  <a:lnTo>
                    <a:pt x="2363" y="1572"/>
                  </a:lnTo>
                  <a:lnTo>
                    <a:pt x="2365" y="1572"/>
                  </a:lnTo>
                  <a:lnTo>
                    <a:pt x="2367" y="1576"/>
                  </a:lnTo>
                  <a:lnTo>
                    <a:pt x="2371" y="1570"/>
                  </a:lnTo>
                  <a:lnTo>
                    <a:pt x="2373" y="1570"/>
                  </a:lnTo>
                  <a:lnTo>
                    <a:pt x="2371" y="1570"/>
                  </a:lnTo>
                  <a:lnTo>
                    <a:pt x="2373" y="1566"/>
                  </a:lnTo>
                  <a:lnTo>
                    <a:pt x="2385" y="1574"/>
                  </a:lnTo>
                  <a:lnTo>
                    <a:pt x="2391" y="1572"/>
                  </a:lnTo>
                  <a:lnTo>
                    <a:pt x="2391" y="1582"/>
                  </a:lnTo>
                  <a:lnTo>
                    <a:pt x="2401" y="1596"/>
                  </a:lnTo>
                  <a:lnTo>
                    <a:pt x="2391" y="1598"/>
                  </a:lnTo>
                  <a:lnTo>
                    <a:pt x="2373" y="1612"/>
                  </a:lnTo>
                  <a:lnTo>
                    <a:pt x="2377" y="1632"/>
                  </a:lnTo>
                  <a:lnTo>
                    <a:pt x="2397" y="1638"/>
                  </a:lnTo>
                  <a:lnTo>
                    <a:pt x="2411" y="1624"/>
                  </a:lnTo>
                  <a:lnTo>
                    <a:pt x="2423" y="1606"/>
                  </a:lnTo>
                  <a:lnTo>
                    <a:pt x="2419" y="1596"/>
                  </a:lnTo>
                  <a:lnTo>
                    <a:pt x="2409" y="1596"/>
                  </a:lnTo>
                  <a:lnTo>
                    <a:pt x="2405" y="1596"/>
                  </a:lnTo>
                  <a:lnTo>
                    <a:pt x="2413" y="1592"/>
                  </a:lnTo>
                  <a:lnTo>
                    <a:pt x="2407" y="1580"/>
                  </a:lnTo>
                  <a:lnTo>
                    <a:pt x="2411" y="1574"/>
                  </a:lnTo>
                  <a:lnTo>
                    <a:pt x="2457" y="1562"/>
                  </a:lnTo>
                  <a:lnTo>
                    <a:pt x="2461" y="1550"/>
                  </a:lnTo>
                  <a:lnTo>
                    <a:pt x="2469" y="1558"/>
                  </a:lnTo>
                  <a:lnTo>
                    <a:pt x="2469" y="1548"/>
                  </a:lnTo>
                  <a:lnTo>
                    <a:pt x="2475" y="1554"/>
                  </a:lnTo>
                  <a:lnTo>
                    <a:pt x="2485" y="1554"/>
                  </a:lnTo>
                  <a:lnTo>
                    <a:pt x="2485" y="1552"/>
                  </a:lnTo>
                  <a:lnTo>
                    <a:pt x="2485" y="1554"/>
                  </a:lnTo>
                  <a:lnTo>
                    <a:pt x="2489" y="1548"/>
                  </a:lnTo>
                  <a:lnTo>
                    <a:pt x="2489" y="1550"/>
                  </a:lnTo>
                  <a:lnTo>
                    <a:pt x="2497" y="1544"/>
                  </a:lnTo>
                  <a:lnTo>
                    <a:pt x="2503" y="1548"/>
                  </a:lnTo>
                  <a:lnTo>
                    <a:pt x="2523" y="1540"/>
                  </a:lnTo>
                  <a:lnTo>
                    <a:pt x="2533" y="1530"/>
                  </a:lnTo>
                  <a:lnTo>
                    <a:pt x="2541" y="1528"/>
                  </a:lnTo>
                  <a:lnTo>
                    <a:pt x="2541" y="1530"/>
                  </a:lnTo>
                  <a:lnTo>
                    <a:pt x="2555" y="1516"/>
                  </a:lnTo>
                  <a:lnTo>
                    <a:pt x="2555" y="1510"/>
                  </a:lnTo>
                  <a:lnTo>
                    <a:pt x="2563" y="1508"/>
                  </a:lnTo>
                  <a:lnTo>
                    <a:pt x="2575" y="1490"/>
                  </a:lnTo>
                  <a:lnTo>
                    <a:pt x="2579" y="1492"/>
                  </a:lnTo>
                  <a:lnTo>
                    <a:pt x="2585" y="1472"/>
                  </a:lnTo>
                  <a:lnTo>
                    <a:pt x="2585" y="1474"/>
                  </a:lnTo>
                  <a:lnTo>
                    <a:pt x="2611" y="1434"/>
                  </a:lnTo>
                  <a:lnTo>
                    <a:pt x="2615" y="1436"/>
                  </a:lnTo>
                  <a:lnTo>
                    <a:pt x="2621" y="1414"/>
                  </a:lnTo>
                  <a:lnTo>
                    <a:pt x="2621" y="1412"/>
                  </a:lnTo>
                  <a:lnTo>
                    <a:pt x="2625" y="1412"/>
                  </a:lnTo>
                  <a:lnTo>
                    <a:pt x="2625" y="1398"/>
                  </a:lnTo>
                  <a:lnTo>
                    <a:pt x="2631" y="1394"/>
                  </a:lnTo>
                  <a:lnTo>
                    <a:pt x="2611" y="1384"/>
                  </a:lnTo>
                  <a:lnTo>
                    <a:pt x="2609" y="1384"/>
                  </a:lnTo>
                  <a:lnTo>
                    <a:pt x="2629" y="1372"/>
                  </a:lnTo>
                  <a:lnTo>
                    <a:pt x="2613" y="1356"/>
                  </a:lnTo>
                  <a:lnTo>
                    <a:pt x="2609" y="1354"/>
                  </a:lnTo>
                  <a:lnTo>
                    <a:pt x="2633" y="1360"/>
                  </a:lnTo>
                  <a:lnTo>
                    <a:pt x="2627" y="1354"/>
                  </a:lnTo>
                  <a:lnTo>
                    <a:pt x="2609" y="1332"/>
                  </a:lnTo>
                  <a:lnTo>
                    <a:pt x="2595" y="1294"/>
                  </a:lnTo>
                  <a:lnTo>
                    <a:pt x="2577" y="1284"/>
                  </a:lnTo>
                  <a:lnTo>
                    <a:pt x="2585" y="1272"/>
                  </a:lnTo>
                  <a:lnTo>
                    <a:pt x="2595" y="1264"/>
                  </a:lnTo>
                  <a:lnTo>
                    <a:pt x="2595" y="1258"/>
                  </a:lnTo>
                  <a:lnTo>
                    <a:pt x="2603" y="1260"/>
                  </a:lnTo>
                  <a:lnTo>
                    <a:pt x="2609" y="1250"/>
                  </a:lnTo>
                  <a:lnTo>
                    <a:pt x="2609" y="1248"/>
                  </a:lnTo>
                  <a:lnTo>
                    <a:pt x="2621" y="1244"/>
                  </a:lnTo>
                  <a:lnTo>
                    <a:pt x="2627" y="1238"/>
                  </a:lnTo>
                  <a:lnTo>
                    <a:pt x="2629" y="1238"/>
                  </a:lnTo>
                  <a:lnTo>
                    <a:pt x="2633" y="1246"/>
                  </a:lnTo>
                  <a:lnTo>
                    <a:pt x="2643" y="1226"/>
                  </a:lnTo>
                  <a:lnTo>
                    <a:pt x="2639" y="1226"/>
                  </a:lnTo>
                  <a:lnTo>
                    <a:pt x="2621" y="1224"/>
                  </a:lnTo>
                  <a:lnTo>
                    <a:pt x="2605" y="1214"/>
                  </a:lnTo>
                  <a:lnTo>
                    <a:pt x="2581" y="1230"/>
                  </a:lnTo>
                  <a:lnTo>
                    <a:pt x="2573" y="1228"/>
                  </a:lnTo>
                  <a:lnTo>
                    <a:pt x="2569" y="1216"/>
                  </a:lnTo>
                  <a:lnTo>
                    <a:pt x="2555" y="1208"/>
                  </a:lnTo>
                  <a:lnTo>
                    <a:pt x="2547" y="1200"/>
                  </a:lnTo>
                  <a:lnTo>
                    <a:pt x="2547" y="1196"/>
                  </a:lnTo>
                  <a:lnTo>
                    <a:pt x="2553" y="1186"/>
                  </a:lnTo>
                  <a:lnTo>
                    <a:pt x="2561" y="1188"/>
                  </a:lnTo>
                  <a:lnTo>
                    <a:pt x="2575" y="1184"/>
                  </a:lnTo>
                  <a:lnTo>
                    <a:pt x="2581" y="1172"/>
                  </a:lnTo>
                  <a:lnTo>
                    <a:pt x="2599" y="1162"/>
                  </a:lnTo>
                  <a:lnTo>
                    <a:pt x="2613" y="1144"/>
                  </a:lnTo>
                  <a:lnTo>
                    <a:pt x="2623" y="1142"/>
                  </a:lnTo>
                  <a:lnTo>
                    <a:pt x="2629" y="1152"/>
                  </a:lnTo>
                  <a:lnTo>
                    <a:pt x="2611" y="1176"/>
                  </a:lnTo>
                  <a:lnTo>
                    <a:pt x="2619" y="1182"/>
                  </a:lnTo>
                  <a:lnTo>
                    <a:pt x="2617" y="1186"/>
                  </a:lnTo>
                  <a:lnTo>
                    <a:pt x="2605" y="1194"/>
                  </a:lnTo>
                  <a:lnTo>
                    <a:pt x="2615" y="1198"/>
                  </a:lnTo>
                  <a:lnTo>
                    <a:pt x="2653" y="1172"/>
                  </a:lnTo>
                  <a:lnTo>
                    <a:pt x="2671" y="1168"/>
                  </a:lnTo>
                  <a:lnTo>
                    <a:pt x="2675" y="1176"/>
                  </a:lnTo>
                  <a:lnTo>
                    <a:pt x="2689" y="1178"/>
                  </a:lnTo>
                  <a:lnTo>
                    <a:pt x="2685" y="1194"/>
                  </a:lnTo>
                  <a:lnTo>
                    <a:pt x="2685" y="1196"/>
                  </a:lnTo>
                  <a:lnTo>
                    <a:pt x="2681" y="1198"/>
                  </a:lnTo>
                  <a:lnTo>
                    <a:pt x="2675" y="1214"/>
                  </a:lnTo>
                  <a:lnTo>
                    <a:pt x="2683" y="1212"/>
                  </a:lnTo>
                  <a:lnTo>
                    <a:pt x="2683" y="1214"/>
                  </a:lnTo>
                  <a:lnTo>
                    <a:pt x="2687" y="1222"/>
                  </a:lnTo>
                  <a:lnTo>
                    <a:pt x="2697" y="1220"/>
                  </a:lnTo>
                  <a:lnTo>
                    <a:pt x="2697" y="1216"/>
                  </a:lnTo>
                  <a:lnTo>
                    <a:pt x="2711" y="1220"/>
                  </a:lnTo>
                  <a:lnTo>
                    <a:pt x="2715" y="1234"/>
                  </a:lnTo>
                  <a:lnTo>
                    <a:pt x="2701" y="1240"/>
                  </a:lnTo>
                  <a:lnTo>
                    <a:pt x="2707" y="1252"/>
                  </a:lnTo>
                  <a:lnTo>
                    <a:pt x="2709" y="1248"/>
                  </a:lnTo>
                  <a:lnTo>
                    <a:pt x="2713" y="1262"/>
                  </a:lnTo>
                  <a:lnTo>
                    <a:pt x="2705" y="1286"/>
                  </a:lnTo>
                  <a:lnTo>
                    <a:pt x="2705" y="1286"/>
                  </a:lnTo>
                  <a:lnTo>
                    <a:pt x="2703" y="1298"/>
                  </a:lnTo>
                  <a:lnTo>
                    <a:pt x="2719" y="1296"/>
                  </a:lnTo>
                  <a:lnTo>
                    <a:pt x="2723" y="1294"/>
                  </a:lnTo>
                  <a:lnTo>
                    <a:pt x="2727" y="1298"/>
                  </a:lnTo>
                  <a:lnTo>
                    <a:pt x="2729" y="1292"/>
                  </a:lnTo>
                  <a:lnTo>
                    <a:pt x="2731" y="1294"/>
                  </a:lnTo>
                  <a:lnTo>
                    <a:pt x="2739" y="1284"/>
                  </a:lnTo>
                  <a:lnTo>
                    <a:pt x="2747" y="1288"/>
                  </a:lnTo>
                  <a:lnTo>
                    <a:pt x="2751" y="1280"/>
                  </a:lnTo>
                  <a:lnTo>
                    <a:pt x="2757" y="1282"/>
                  </a:lnTo>
                  <a:lnTo>
                    <a:pt x="2765" y="1276"/>
                  </a:lnTo>
                  <a:lnTo>
                    <a:pt x="2771" y="1258"/>
                  </a:lnTo>
                  <a:lnTo>
                    <a:pt x="2765" y="1222"/>
                  </a:lnTo>
                  <a:lnTo>
                    <a:pt x="2751" y="1200"/>
                  </a:lnTo>
                  <a:lnTo>
                    <a:pt x="2751" y="1200"/>
                  </a:lnTo>
                  <a:lnTo>
                    <a:pt x="2749" y="1198"/>
                  </a:lnTo>
                  <a:lnTo>
                    <a:pt x="2749" y="1196"/>
                  </a:lnTo>
                  <a:lnTo>
                    <a:pt x="2747" y="1196"/>
                  </a:lnTo>
                  <a:lnTo>
                    <a:pt x="2733" y="1182"/>
                  </a:lnTo>
                  <a:lnTo>
                    <a:pt x="2733" y="1170"/>
                  </a:lnTo>
                  <a:lnTo>
                    <a:pt x="2749" y="1164"/>
                  </a:lnTo>
                  <a:lnTo>
                    <a:pt x="2775" y="1142"/>
                  </a:lnTo>
                  <a:lnTo>
                    <a:pt x="2775" y="1124"/>
                  </a:lnTo>
                  <a:lnTo>
                    <a:pt x="2791" y="1106"/>
                  </a:lnTo>
                  <a:lnTo>
                    <a:pt x="2795" y="1104"/>
                  </a:lnTo>
                  <a:lnTo>
                    <a:pt x="2795" y="1100"/>
                  </a:lnTo>
                  <a:lnTo>
                    <a:pt x="2803" y="1100"/>
                  </a:lnTo>
                  <a:lnTo>
                    <a:pt x="2813" y="1082"/>
                  </a:lnTo>
                  <a:lnTo>
                    <a:pt x="2815" y="1090"/>
                  </a:lnTo>
                  <a:lnTo>
                    <a:pt x="2819" y="1086"/>
                  </a:lnTo>
                  <a:lnTo>
                    <a:pt x="2819" y="1094"/>
                  </a:lnTo>
                  <a:lnTo>
                    <a:pt x="2839" y="1098"/>
                  </a:lnTo>
                  <a:lnTo>
                    <a:pt x="2855" y="1094"/>
                  </a:lnTo>
                  <a:lnTo>
                    <a:pt x="2875" y="1078"/>
                  </a:lnTo>
                  <a:lnTo>
                    <a:pt x="2931" y="1006"/>
                  </a:lnTo>
                  <a:lnTo>
                    <a:pt x="2941" y="986"/>
                  </a:lnTo>
                  <a:lnTo>
                    <a:pt x="2957" y="962"/>
                  </a:lnTo>
                  <a:lnTo>
                    <a:pt x="2973" y="942"/>
                  </a:lnTo>
                  <a:lnTo>
                    <a:pt x="2981" y="896"/>
                  </a:lnTo>
                  <a:lnTo>
                    <a:pt x="2977" y="876"/>
                  </a:lnTo>
                  <a:lnTo>
                    <a:pt x="2983" y="856"/>
                  </a:lnTo>
                  <a:lnTo>
                    <a:pt x="2995" y="832"/>
                  </a:lnTo>
                  <a:lnTo>
                    <a:pt x="2995" y="846"/>
                  </a:lnTo>
                  <a:lnTo>
                    <a:pt x="3005" y="862"/>
                  </a:lnTo>
                  <a:lnTo>
                    <a:pt x="3003" y="876"/>
                  </a:lnTo>
                  <a:lnTo>
                    <a:pt x="3005" y="898"/>
                  </a:lnTo>
                  <a:lnTo>
                    <a:pt x="2999" y="934"/>
                  </a:lnTo>
                  <a:lnTo>
                    <a:pt x="2999" y="934"/>
                  </a:lnTo>
                  <a:lnTo>
                    <a:pt x="3005" y="954"/>
                  </a:lnTo>
                  <a:lnTo>
                    <a:pt x="2999" y="990"/>
                  </a:lnTo>
                  <a:lnTo>
                    <a:pt x="3001" y="1010"/>
                  </a:lnTo>
                  <a:lnTo>
                    <a:pt x="3009" y="1012"/>
                  </a:lnTo>
                  <a:lnTo>
                    <a:pt x="3017" y="994"/>
                  </a:lnTo>
                  <a:lnTo>
                    <a:pt x="3027" y="996"/>
                  </a:lnTo>
                  <a:lnTo>
                    <a:pt x="3031" y="1018"/>
                  </a:lnTo>
                  <a:lnTo>
                    <a:pt x="3037" y="1004"/>
                  </a:lnTo>
                  <a:lnTo>
                    <a:pt x="3035" y="986"/>
                  </a:lnTo>
                  <a:lnTo>
                    <a:pt x="3027" y="982"/>
                  </a:lnTo>
                  <a:lnTo>
                    <a:pt x="3019" y="964"/>
                  </a:lnTo>
                  <a:lnTo>
                    <a:pt x="3027" y="922"/>
                  </a:lnTo>
                  <a:lnTo>
                    <a:pt x="3037" y="920"/>
                  </a:lnTo>
                  <a:lnTo>
                    <a:pt x="3053" y="934"/>
                  </a:lnTo>
                  <a:lnTo>
                    <a:pt x="3057" y="932"/>
                  </a:lnTo>
                  <a:lnTo>
                    <a:pt x="3049" y="914"/>
                  </a:lnTo>
                  <a:lnTo>
                    <a:pt x="3029" y="850"/>
                  </a:lnTo>
                  <a:lnTo>
                    <a:pt x="3027" y="828"/>
                  </a:lnTo>
                  <a:lnTo>
                    <a:pt x="3031" y="812"/>
                  </a:lnTo>
                  <a:lnTo>
                    <a:pt x="3023" y="770"/>
                  </a:lnTo>
                  <a:lnTo>
                    <a:pt x="3017" y="762"/>
                  </a:lnTo>
                  <a:lnTo>
                    <a:pt x="3007" y="764"/>
                  </a:lnTo>
                  <a:lnTo>
                    <a:pt x="3015" y="784"/>
                  </a:lnTo>
                  <a:lnTo>
                    <a:pt x="3011" y="790"/>
                  </a:lnTo>
                  <a:lnTo>
                    <a:pt x="2999" y="788"/>
                  </a:lnTo>
                  <a:lnTo>
                    <a:pt x="2995" y="828"/>
                  </a:lnTo>
                  <a:lnTo>
                    <a:pt x="2995" y="830"/>
                  </a:lnTo>
                  <a:lnTo>
                    <a:pt x="2989" y="824"/>
                  </a:lnTo>
                  <a:lnTo>
                    <a:pt x="2991" y="818"/>
                  </a:lnTo>
                  <a:lnTo>
                    <a:pt x="2989" y="810"/>
                  </a:lnTo>
                  <a:lnTo>
                    <a:pt x="2995" y="796"/>
                  </a:lnTo>
                  <a:lnTo>
                    <a:pt x="2975" y="782"/>
                  </a:lnTo>
                  <a:lnTo>
                    <a:pt x="2963" y="764"/>
                  </a:lnTo>
                  <a:lnTo>
                    <a:pt x="2939" y="762"/>
                  </a:lnTo>
                  <a:lnTo>
                    <a:pt x="2939" y="776"/>
                  </a:lnTo>
                  <a:lnTo>
                    <a:pt x="2939" y="780"/>
                  </a:lnTo>
                  <a:lnTo>
                    <a:pt x="2937" y="782"/>
                  </a:lnTo>
                  <a:lnTo>
                    <a:pt x="2939" y="776"/>
                  </a:lnTo>
                  <a:lnTo>
                    <a:pt x="2933" y="780"/>
                  </a:lnTo>
                  <a:lnTo>
                    <a:pt x="2929" y="782"/>
                  </a:lnTo>
                  <a:lnTo>
                    <a:pt x="2921" y="786"/>
                  </a:lnTo>
                  <a:lnTo>
                    <a:pt x="2925" y="780"/>
                  </a:lnTo>
                  <a:lnTo>
                    <a:pt x="2919" y="772"/>
                  </a:lnTo>
                  <a:lnTo>
                    <a:pt x="2923" y="766"/>
                  </a:lnTo>
                  <a:lnTo>
                    <a:pt x="2921" y="762"/>
                  </a:lnTo>
                  <a:lnTo>
                    <a:pt x="2909" y="768"/>
                  </a:lnTo>
                  <a:lnTo>
                    <a:pt x="2909" y="776"/>
                  </a:lnTo>
                  <a:lnTo>
                    <a:pt x="2907" y="778"/>
                  </a:lnTo>
                  <a:lnTo>
                    <a:pt x="2907" y="754"/>
                  </a:lnTo>
                  <a:lnTo>
                    <a:pt x="2887" y="754"/>
                  </a:lnTo>
                  <a:lnTo>
                    <a:pt x="2879" y="750"/>
                  </a:lnTo>
                  <a:lnTo>
                    <a:pt x="2879" y="746"/>
                  </a:lnTo>
                  <a:lnTo>
                    <a:pt x="2925" y="706"/>
                  </a:lnTo>
                  <a:lnTo>
                    <a:pt x="2953" y="668"/>
                  </a:lnTo>
                  <a:lnTo>
                    <a:pt x="2975" y="650"/>
                  </a:lnTo>
                  <a:lnTo>
                    <a:pt x="2983" y="632"/>
                  </a:lnTo>
                  <a:lnTo>
                    <a:pt x="3009" y="604"/>
                  </a:lnTo>
                  <a:lnTo>
                    <a:pt x="3025" y="596"/>
                  </a:lnTo>
                  <a:lnTo>
                    <a:pt x="3067" y="592"/>
                  </a:lnTo>
                  <a:lnTo>
                    <a:pt x="3079" y="604"/>
                  </a:lnTo>
                  <a:lnTo>
                    <a:pt x="3087" y="592"/>
                  </a:lnTo>
                  <a:lnTo>
                    <a:pt x="3107" y="600"/>
                  </a:lnTo>
                  <a:lnTo>
                    <a:pt x="3121" y="594"/>
                  </a:lnTo>
                  <a:lnTo>
                    <a:pt x="3125" y="600"/>
                  </a:lnTo>
                  <a:lnTo>
                    <a:pt x="3135" y="598"/>
                  </a:lnTo>
                  <a:lnTo>
                    <a:pt x="3133" y="592"/>
                  </a:lnTo>
                  <a:lnTo>
                    <a:pt x="3139" y="590"/>
                  </a:lnTo>
                  <a:lnTo>
                    <a:pt x="3139" y="582"/>
                  </a:lnTo>
                  <a:lnTo>
                    <a:pt x="3139" y="582"/>
                  </a:lnTo>
                  <a:lnTo>
                    <a:pt x="3171" y="592"/>
                  </a:lnTo>
                  <a:lnTo>
                    <a:pt x="3179" y="586"/>
                  </a:lnTo>
                  <a:lnTo>
                    <a:pt x="3189" y="594"/>
                  </a:lnTo>
                  <a:lnTo>
                    <a:pt x="3171" y="600"/>
                  </a:lnTo>
                  <a:lnTo>
                    <a:pt x="3179" y="612"/>
                  </a:lnTo>
                  <a:lnTo>
                    <a:pt x="3201" y="606"/>
                  </a:lnTo>
                  <a:lnTo>
                    <a:pt x="3207" y="610"/>
                  </a:lnTo>
                  <a:lnTo>
                    <a:pt x="3223" y="600"/>
                  </a:lnTo>
                  <a:lnTo>
                    <a:pt x="3247" y="602"/>
                  </a:lnTo>
                  <a:lnTo>
                    <a:pt x="3253" y="600"/>
                  </a:lnTo>
                  <a:lnTo>
                    <a:pt x="3251" y="590"/>
                  </a:lnTo>
                  <a:lnTo>
                    <a:pt x="3235" y="586"/>
                  </a:lnTo>
                  <a:lnTo>
                    <a:pt x="3237" y="584"/>
                  </a:lnTo>
                  <a:lnTo>
                    <a:pt x="3235" y="578"/>
                  </a:lnTo>
                  <a:lnTo>
                    <a:pt x="3237" y="578"/>
                  </a:lnTo>
                  <a:lnTo>
                    <a:pt x="3245" y="558"/>
                  </a:lnTo>
                  <a:lnTo>
                    <a:pt x="3267" y="540"/>
                  </a:lnTo>
                  <a:lnTo>
                    <a:pt x="3290" y="506"/>
                  </a:lnTo>
                  <a:lnTo>
                    <a:pt x="3322" y="496"/>
                  </a:lnTo>
                  <a:lnTo>
                    <a:pt x="3338" y="506"/>
                  </a:lnTo>
                  <a:lnTo>
                    <a:pt x="3344" y="500"/>
                  </a:lnTo>
                  <a:lnTo>
                    <a:pt x="3342" y="506"/>
                  </a:lnTo>
                  <a:lnTo>
                    <a:pt x="3336" y="516"/>
                  </a:lnTo>
                  <a:lnTo>
                    <a:pt x="3338" y="524"/>
                  </a:lnTo>
                  <a:lnTo>
                    <a:pt x="3334" y="534"/>
                  </a:lnTo>
                  <a:lnTo>
                    <a:pt x="3344" y="532"/>
                  </a:lnTo>
                  <a:lnTo>
                    <a:pt x="3338" y="554"/>
                  </a:lnTo>
                  <a:lnTo>
                    <a:pt x="3386" y="508"/>
                  </a:lnTo>
                  <a:lnTo>
                    <a:pt x="3392" y="506"/>
                  </a:lnTo>
                  <a:lnTo>
                    <a:pt x="3398" y="514"/>
                  </a:lnTo>
                  <a:lnTo>
                    <a:pt x="3404" y="502"/>
                  </a:lnTo>
                  <a:lnTo>
                    <a:pt x="3400" y="498"/>
                  </a:lnTo>
                  <a:lnTo>
                    <a:pt x="3400" y="486"/>
                  </a:lnTo>
                  <a:lnTo>
                    <a:pt x="3410" y="470"/>
                  </a:lnTo>
                  <a:lnTo>
                    <a:pt x="3424" y="466"/>
                  </a:lnTo>
                  <a:lnTo>
                    <a:pt x="3432" y="470"/>
                  </a:lnTo>
                  <a:lnTo>
                    <a:pt x="3432" y="472"/>
                  </a:lnTo>
                  <a:lnTo>
                    <a:pt x="3416" y="480"/>
                  </a:lnTo>
                  <a:lnTo>
                    <a:pt x="3414" y="502"/>
                  </a:lnTo>
                  <a:lnTo>
                    <a:pt x="3410" y="508"/>
                  </a:lnTo>
                  <a:lnTo>
                    <a:pt x="3410" y="520"/>
                  </a:lnTo>
                  <a:lnTo>
                    <a:pt x="3404" y="526"/>
                  </a:lnTo>
                  <a:lnTo>
                    <a:pt x="3408" y="532"/>
                  </a:lnTo>
                  <a:lnTo>
                    <a:pt x="3374" y="548"/>
                  </a:lnTo>
                  <a:lnTo>
                    <a:pt x="3372" y="558"/>
                  </a:lnTo>
                  <a:lnTo>
                    <a:pt x="3348" y="584"/>
                  </a:lnTo>
                  <a:lnTo>
                    <a:pt x="3308" y="636"/>
                  </a:lnTo>
                  <a:lnTo>
                    <a:pt x="3292" y="646"/>
                  </a:lnTo>
                  <a:lnTo>
                    <a:pt x="3279" y="644"/>
                  </a:lnTo>
                  <a:lnTo>
                    <a:pt x="3283" y="658"/>
                  </a:lnTo>
                  <a:lnTo>
                    <a:pt x="3279" y="672"/>
                  </a:lnTo>
                  <a:lnTo>
                    <a:pt x="3263" y="684"/>
                  </a:lnTo>
                  <a:lnTo>
                    <a:pt x="3257" y="728"/>
                  </a:lnTo>
                  <a:lnTo>
                    <a:pt x="3257" y="756"/>
                  </a:lnTo>
                  <a:lnTo>
                    <a:pt x="3281" y="876"/>
                  </a:lnTo>
                  <a:lnTo>
                    <a:pt x="3310" y="842"/>
                  </a:lnTo>
                  <a:lnTo>
                    <a:pt x="3316" y="810"/>
                  </a:lnTo>
                  <a:lnTo>
                    <a:pt x="3334" y="802"/>
                  </a:lnTo>
                  <a:lnTo>
                    <a:pt x="3342" y="808"/>
                  </a:lnTo>
                  <a:lnTo>
                    <a:pt x="3342" y="776"/>
                  </a:lnTo>
                  <a:lnTo>
                    <a:pt x="3358" y="760"/>
                  </a:lnTo>
                  <a:lnTo>
                    <a:pt x="3370" y="762"/>
                  </a:lnTo>
                  <a:lnTo>
                    <a:pt x="3382" y="752"/>
                  </a:lnTo>
                  <a:lnTo>
                    <a:pt x="3374" y="726"/>
                  </a:lnTo>
                  <a:lnTo>
                    <a:pt x="3378" y="714"/>
                  </a:lnTo>
                  <a:lnTo>
                    <a:pt x="3388" y="704"/>
                  </a:lnTo>
                  <a:lnTo>
                    <a:pt x="3396" y="716"/>
                  </a:lnTo>
                  <a:lnTo>
                    <a:pt x="3404" y="702"/>
                  </a:lnTo>
                  <a:lnTo>
                    <a:pt x="3404" y="688"/>
                  </a:lnTo>
                  <a:lnTo>
                    <a:pt x="3394" y="684"/>
                  </a:lnTo>
                  <a:lnTo>
                    <a:pt x="3394" y="670"/>
                  </a:lnTo>
                  <a:lnTo>
                    <a:pt x="3404" y="646"/>
                  </a:lnTo>
                  <a:lnTo>
                    <a:pt x="3390" y="640"/>
                  </a:lnTo>
                  <a:lnTo>
                    <a:pt x="3382" y="646"/>
                  </a:lnTo>
                  <a:lnTo>
                    <a:pt x="3380" y="644"/>
                  </a:lnTo>
                  <a:lnTo>
                    <a:pt x="3382" y="634"/>
                  </a:lnTo>
                  <a:lnTo>
                    <a:pt x="3396" y="604"/>
                  </a:lnTo>
                  <a:lnTo>
                    <a:pt x="3402" y="604"/>
                  </a:lnTo>
                  <a:lnTo>
                    <a:pt x="3408" y="576"/>
                  </a:lnTo>
                  <a:lnTo>
                    <a:pt x="3414" y="572"/>
                  </a:lnTo>
                  <a:lnTo>
                    <a:pt x="3418" y="578"/>
                  </a:lnTo>
                  <a:lnTo>
                    <a:pt x="3426" y="570"/>
                  </a:lnTo>
                  <a:lnTo>
                    <a:pt x="3436" y="580"/>
                  </a:lnTo>
                  <a:lnTo>
                    <a:pt x="3442" y="562"/>
                  </a:lnTo>
                  <a:lnTo>
                    <a:pt x="3454" y="552"/>
                  </a:lnTo>
                  <a:lnTo>
                    <a:pt x="3456" y="552"/>
                  </a:lnTo>
                  <a:lnTo>
                    <a:pt x="3454" y="584"/>
                  </a:lnTo>
                  <a:lnTo>
                    <a:pt x="3474" y="554"/>
                  </a:lnTo>
                  <a:lnTo>
                    <a:pt x="3494" y="546"/>
                  </a:lnTo>
                  <a:lnTo>
                    <a:pt x="3514" y="550"/>
                  </a:lnTo>
                  <a:lnTo>
                    <a:pt x="3536" y="576"/>
                  </a:lnTo>
                  <a:lnTo>
                    <a:pt x="3540" y="552"/>
                  </a:lnTo>
                  <a:lnTo>
                    <a:pt x="3570" y="534"/>
                  </a:lnTo>
                  <a:lnTo>
                    <a:pt x="3570" y="530"/>
                  </a:lnTo>
                  <a:lnTo>
                    <a:pt x="3576" y="532"/>
                  </a:lnTo>
                  <a:lnTo>
                    <a:pt x="3576" y="524"/>
                  </a:lnTo>
                  <a:lnTo>
                    <a:pt x="3590" y="516"/>
                  </a:lnTo>
                  <a:lnTo>
                    <a:pt x="3594" y="504"/>
                  </a:lnTo>
                  <a:lnTo>
                    <a:pt x="3602" y="506"/>
                  </a:lnTo>
                  <a:lnTo>
                    <a:pt x="3624" y="494"/>
                  </a:lnTo>
                  <a:lnTo>
                    <a:pt x="3626" y="486"/>
                  </a:lnTo>
                  <a:lnTo>
                    <a:pt x="3666" y="470"/>
                  </a:lnTo>
                  <a:lnTo>
                    <a:pt x="3666" y="468"/>
                  </a:lnTo>
                  <a:lnTo>
                    <a:pt x="3668" y="470"/>
                  </a:lnTo>
                  <a:lnTo>
                    <a:pt x="3672" y="466"/>
                  </a:lnTo>
                  <a:lnTo>
                    <a:pt x="3692" y="476"/>
                  </a:lnTo>
                  <a:lnTo>
                    <a:pt x="3692" y="406"/>
                  </a:lnTo>
                  <a:lnTo>
                    <a:pt x="3690" y="406"/>
                  </a:lnTo>
                  <a:lnTo>
                    <a:pt x="3692" y="404"/>
                  </a:lnTo>
                  <a:lnTo>
                    <a:pt x="3684" y="386"/>
                  </a:lnTo>
                  <a:lnTo>
                    <a:pt x="3680" y="394"/>
                  </a:lnTo>
                  <a:lnTo>
                    <a:pt x="3672" y="388"/>
                  </a:lnTo>
                  <a:lnTo>
                    <a:pt x="3670" y="378"/>
                  </a:lnTo>
                  <a:lnTo>
                    <a:pt x="3682" y="378"/>
                  </a:lnTo>
                  <a:lnTo>
                    <a:pt x="3688" y="386"/>
                  </a:lnTo>
                  <a:close/>
                  <a:moveTo>
                    <a:pt x="823" y="66"/>
                  </a:moveTo>
                  <a:lnTo>
                    <a:pt x="809" y="70"/>
                  </a:lnTo>
                  <a:lnTo>
                    <a:pt x="805" y="62"/>
                  </a:lnTo>
                  <a:lnTo>
                    <a:pt x="823" y="66"/>
                  </a:lnTo>
                  <a:close/>
                  <a:moveTo>
                    <a:pt x="441" y="568"/>
                  </a:moveTo>
                  <a:lnTo>
                    <a:pt x="453" y="548"/>
                  </a:lnTo>
                  <a:lnTo>
                    <a:pt x="455" y="548"/>
                  </a:lnTo>
                  <a:lnTo>
                    <a:pt x="441" y="568"/>
                  </a:lnTo>
                  <a:close/>
                  <a:moveTo>
                    <a:pt x="993" y="1004"/>
                  </a:moveTo>
                  <a:lnTo>
                    <a:pt x="995" y="1000"/>
                  </a:lnTo>
                  <a:lnTo>
                    <a:pt x="999" y="1004"/>
                  </a:lnTo>
                  <a:lnTo>
                    <a:pt x="1009" y="994"/>
                  </a:lnTo>
                  <a:lnTo>
                    <a:pt x="1057" y="980"/>
                  </a:lnTo>
                  <a:lnTo>
                    <a:pt x="1069" y="976"/>
                  </a:lnTo>
                  <a:lnTo>
                    <a:pt x="1071" y="978"/>
                  </a:lnTo>
                  <a:lnTo>
                    <a:pt x="1055" y="982"/>
                  </a:lnTo>
                  <a:lnTo>
                    <a:pt x="1055" y="986"/>
                  </a:lnTo>
                  <a:lnTo>
                    <a:pt x="1045" y="986"/>
                  </a:lnTo>
                  <a:lnTo>
                    <a:pt x="1041" y="994"/>
                  </a:lnTo>
                  <a:lnTo>
                    <a:pt x="1053" y="1004"/>
                  </a:lnTo>
                  <a:lnTo>
                    <a:pt x="1047" y="1006"/>
                  </a:lnTo>
                  <a:lnTo>
                    <a:pt x="1037" y="1022"/>
                  </a:lnTo>
                  <a:lnTo>
                    <a:pt x="1027" y="1022"/>
                  </a:lnTo>
                  <a:lnTo>
                    <a:pt x="1025" y="1022"/>
                  </a:lnTo>
                  <a:lnTo>
                    <a:pt x="1027" y="1020"/>
                  </a:lnTo>
                  <a:lnTo>
                    <a:pt x="995" y="1024"/>
                  </a:lnTo>
                  <a:lnTo>
                    <a:pt x="993" y="1016"/>
                  </a:lnTo>
                  <a:lnTo>
                    <a:pt x="993" y="1004"/>
                  </a:lnTo>
                  <a:close/>
                  <a:moveTo>
                    <a:pt x="909" y="1008"/>
                  </a:moveTo>
                  <a:lnTo>
                    <a:pt x="915" y="996"/>
                  </a:lnTo>
                  <a:lnTo>
                    <a:pt x="933" y="990"/>
                  </a:lnTo>
                  <a:lnTo>
                    <a:pt x="935" y="992"/>
                  </a:lnTo>
                  <a:lnTo>
                    <a:pt x="929" y="992"/>
                  </a:lnTo>
                  <a:lnTo>
                    <a:pt x="929" y="998"/>
                  </a:lnTo>
                  <a:lnTo>
                    <a:pt x="933" y="1000"/>
                  </a:lnTo>
                  <a:lnTo>
                    <a:pt x="929" y="1004"/>
                  </a:lnTo>
                  <a:lnTo>
                    <a:pt x="967" y="1008"/>
                  </a:lnTo>
                  <a:lnTo>
                    <a:pt x="941" y="1024"/>
                  </a:lnTo>
                  <a:lnTo>
                    <a:pt x="961" y="1032"/>
                  </a:lnTo>
                  <a:lnTo>
                    <a:pt x="961" y="1048"/>
                  </a:lnTo>
                  <a:lnTo>
                    <a:pt x="973" y="1054"/>
                  </a:lnTo>
                  <a:lnTo>
                    <a:pt x="1003" y="1034"/>
                  </a:lnTo>
                  <a:lnTo>
                    <a:pt x="1021" y="1036"/>
                  </a:lnTo>
                  <a:lnTo>
                    <a:pt x="1023" y="1032"/>
                  </a:lnTo>
                  <a:lnTo>
                    <a:pt x="1037" y="1046"/>
                  </a:lnTo>
                  <a:lnTo>
                    <a:pt x="1041" y="1044"/>
                  </a:lnTo>
                  <a:lnTo>
                    <a:pt x="1061" y="1058"/>
                  </a:lnTo>
                  <a:lnTo>
                    <a:pt x="1077" y="1072"/>
                  </a:lnTo>
                  <a:lnTo>
                    <a:pt x="1077" y="1072"/>
                  </a:lnTo>
                  <a:lnTo>
                    <a:pt x="1081" y="1074"/>
                  </a:lnTo>
                  <a:lnTo>
                    <a:pt x="1083" y="1076"/>
                  </a:lnTo>
                  <a:lnTo>
                    <a:pt x="1083" y="1076"/>
                  </a:lnTo>
                  <a:lnTo>
                    <a:pt x="1091" y="1084"/>
                  </a:lnTo>
                  <a:lnTo>
                    <a:pt x="1109" y="1094"/>
                  </a:lnTo>
                  <a:lnTo>
                    <a:pt x="1115" y="1112"/>
                  </a:lnTo>
                  <a:lnTo>
                    <a:pt x="1115" y="1118"/>
                  </a:lnTo>
                  <a:lnTo>
                    <a:pt x="1113" y="1120"/>
                  </a:lnTo>
                  <a:lnTo>
                    <a:pt x="1093" y="1134"/>
                  </a:lnTo>
                  <a:lnTo>
                    <a:pt x="1073" y="1132"/>
                  </a:lnTo>
                  <a:lnTo>
                    <a:pt x="1049" y="1138"/>
                  </a:lnTo>
                  <a:lnTo>
                    <a:pt x="1021" y="1128"/>
                  </a:lnTo>
                  <a:lnTo>
                    <a:pt x="1015" y="1116"/>
                  </a:lnTo>
                  <a:lnTo>
                    <a:pt x="1005" y="1118"/>
                  </a:lnTo>
                  <a:lnTo>
                    <a:pt x="997" y="1108"/>
                  </a:lnTo>
                  <a:lnTo>
                    <a:pt x="961" y="1110"/>
                  </a:lnTo>
                  <a:lnTo>
                    <a:pt x="941" y="1118"/>
                  </a:lnTo>
                  <a:lnTo>
                    <a:pt x="919" y="1134"/>
                  </a:lnTo>
                  <a:lnTo>
                    <a:pt x="883" y="1128"/>
                  </a:lnTo>
                  <a:lnTo>
                    <a:pt x="883" y="1128"/>
                  </a:lnTo>
                  <a:lnTo>
                    <a:pt x="867" y="1122"/>
                  </a:lnTo>
                  <a:lnTo>
                    <a:pt x="865" y="1116"/>
                  </a:lnTo>
                  <a:lnTo>
                    <a:pt x="867" y="1116"/>
                  </a:lnTo>
                  <a:lnTo>
                    <a:pt x="865" y="1112"/>
                  </a:lnTo>
                  <a:lnTo>
                    <a:pt x="863" y="1112"/>
                  </a:lnTo>
                  <a:lnTo>
                    <a:pt x="863" y="1112"/>
                  </a:lnTo>
                  <a:lnTo>
                    <a:pt x="855" y="1100"/>
                  </a:lnTo>
                  <a:lnTo>
                    <a:pt x="861" y="1094"/>
                  </a:lnTo>
                  <a:lnTo>
                    <a:pt x="863" y="1084"/>
                  </a:lnTo>
                  <a:lnTo>
                    <a:pt x="873" y="1076"/>
                  </a:lnTo>
                  <a:lnTo>
                    <a:pt x="875" y="1068"/>
                  </a:lnTo>
                  <a:lnTo>
                    <a:pt x="877" y="1068"/>
                  </a:lnTo>
                  <a:lnTo>
                    <a:pt x="877" y="1066"/>
                  </a:lnTo>
                  <a:lnTo>
                    <a:pt x="877" y="1064"/>
                  </a:lnTo>
                  <a:lnTo>
                    <a:pt x="877" y="1064"/>
                  </a:lnTo>
                  <a:lnTo>
                    <a:pt x="879" y="1052"/>
                  </a:lnTo>
                  <a:lnTo>
                    <a:pt x="891" y="1040"/>
                  </a:lnTo>
                  <a:lnTo>
                    <a:pt x="893" y="1022"/>
                  </a:lnTo>
                  <a:lnTo>
                    <a:pt x="893" y="1022"/>
                  </a:lnTo>
                  <a:lnTo>
                    <a:pt x="893" y="1022"/>
                  </a:lnTo>
                  <a:lnTo>
                    <a:pt x="909" y="1008"/>
                  </a:lnTo>
                  <a:lnTo>
                    <a:pt x="907" y="1006"/>
                  </a:lnTo>
                  <a:lnTo>
                    <a:pt x="909" y="1008"/>
                  </a:lnTo>
                  <a:close/>
                  <a:moveTo>
                    <a:pt x="875" y="1148"/>
                  </a:moveTo>
                  <a:lnTo>
                    <a:pt x="853" y="1146"/>
                  </a:lnTo>
                  <a:lnTo>
                    <a:pt x="853" y="1152"/>
                  </a:lnTo>
                  <a:lnTo>
                    <a:pt x="839" y="1152"/>
                  </a:lnTo>
                  <a:lnTo>
                    <a:pt x="855" y="1140"/>
                  </a:lnTo>
                  <a:lnTo>
                    <a:pt x="879" y="1138"/>
                  </a:lnTo>
                  <a:lnTo>
                    <a:pt x="879" y="1138"/>
                  </a:lnTo>
                  <a:lnTo>
                    <a:pt x="883" y="1144"/>
                  </a:lnTo>
                  <a:lnTo>
                    <a:pt x="881" y="1144"/>
                  </a:lnTo>
                  <a:lnTo>
                    <a:pt x="873" y="1146"/>
                  </a:lnTo>
                  <a:lnTo>
                    <a:pt x="875" y="1148"/>
                  </a:lnTo>
                  <a:close/>
                  <a:moveTo>
                    <a:pt x="869" y="74"/>
                  </a:moveTo>
                  <a:lnTo>
                    <a:pt x="869" y="74"/>
                  </a:lnTo>
                  <a:lnTo>
                    <a:pt x="869" y="78"/>
                  </a:lnTo>
                  <a:lnTo>
                    <a:pt x="863" y="80"/>
                  </a:lnTo>
                  <a:lnTo>
                    <a:pt x="865" y="78"/>
                  </a:lnTo>
                  <a:lnTo>
                    <a:pt x="863" y="76"/>
                  </a:lnTo>
                  <a:lnTo>
                    <a:pt x="869" y="74"/>
                  </a:lnTo>
                  <a:close/>
                  <a:moveTo>
                    <a:pt x="769" y="102"/>
                  </a:moveTo>
                  <a:lnTo>
                    <a:pt x="773" y="100"/>
                  </a:lnTo>
                  <a:lnTo>
                    <a:pt x="769" y="104"/>
                  </a:lnTo>
                  <a:lnTo>
                    <a:pt x="769" y="112"/>
                  </a:lnTo>
                  <a:lnTo>
                    <a:pt x="767" y="110"/>
                  </a:lnTo>
                  <a:lnTo>
                    <a:pt x="769" y="102"/>
                  </a:lnTo>
                  <a:lnTo>
                    <a:pt x="769" y="102"/>
                  </a:lnTo>
                  <a:close/>
                  <a:moveTo>
                    <a:pt x="707" y="114"/>
                  </a:moveTo>
                  <a:lnTo>
                    <a:pt x="705" y="114"/>
                  </a:lnTo>
                  <a:lnTo>
                    <a:pt x="717" y="114"/>
                  </a:lnTo>
                  <a:lnTo>
                    <a:pt x="705" y="128"/>
                  </a:lnTo>
                  <a:lnTo>
                    <a:pt x="705" y="126"/>
                  </a:lnTo>
                  <a:lnTo>
                    <a:pt x="699" y="128"/>
                  </a:lnTo>
                  <a:lnTo>
                    <a:pt x="707" y="114"/>
                  </a:lnTo>
                  <a:close/>
                  <a:moveTo>
                    <a:pt x="685" y="138"/>
                  </a:moveTo>
                  <a:lnTo>
                    <a:pt x="693" y="132"/>
                  </a:lnTo>
                  <a:lnTo>
                    <a:pt x="691" y="142"/>
                  </a:lnTo>
                  <a:lnTo>
                    <a:pt x="687" y="138"/>
                  </a:lnTo>
                  <a:lnTo>
                    <a:pt x="685" y="138"/>
                  </a:lnTo>
                  <a:close/>
                  <a:moveTo>
                    <a:pt x="651" y="584"/>
                  </a:moveTo>
                  <a:lnTo>
                    <a:pt x="663" y="590"/>
                  </a:lnTo>
                  <a:lnTo>
                    <a:pt x="657" y="590"/>
                  </a:lnTo>
                  <a:lnTo>
                    <a:pt x="647" y="586"/>
                  </a:lnTo>
                  <a:lnTo>
                    <a:pt x="651" y="584"/>
                  </a:lnTo>
                  <a:close/>
                  <a:moveTo>
                    <a:pt x="573" y="722"/>
                  </a:moveTo>
                  <a:lnTo>
                    <a:pt x="569" y="728"/>
                  </a:lnTo>
                  <a:lnTo>
                    <a:pt x="569" y="726"/>
                  </a:lnTo>
                  <a:lnTo>
                    <a:pt x="573" y="722"/>
                  </a:lnTo>
                  <a:close/>
                  <a:moveTo>
                    <a:pt x="517" y="728"/>
                  </a:moveTo>
                  <a:lnTo>
                    <a:pt x="523" y="742"/>
                  </a:lnTo>
                  <a:lnTo>
                    <a:pt x="535" y="740"/>
                  </a:lnTo>
                  <a:lnTo>
                    <a:pt x="531" y="744"/>
                  </a:lnTo>
                  <a:lnTo>
                    <a:pt x="537" y="760"/>
                  </a:lnTo>
                  <a:lnTo>
                    <a:pt x="539" y="746"/>
                  </a:lnTo>
                  <a:lnTo>
                    <a:pt x="539" y="752"/>
                  </a:lnTo>
                  <a:lnTo>
                    <a:pt x="557" y="754"/>
                  </a:lnTo>
                  <a:lnTo>
                    <a:pt x="557" y="756"/>
                  </a:lnTo>
                  <a:lnTo>
                    <a:pt x="563" y="756"/>
                  </a:lnTo>
                  <a:lnTo>
                    <a:pt x="565" y="744"/>
                  </a:lnTo>
                  <a:lnTo>
                    <a:pt x="565" y="744"/>
                  </a:lnTo>
                  <a:lnTo>
                    <a:pt x="565" y="736"/>
                  </a:lnTo>
                  <a:lnTo>
                    <a:pt x="573" y="734"/>
                  </a:lnTo>
                  <a:lnTo>
                    <a:pt x="571" y="730"/>
                  </a:lnTo>
                  <a:lnTo>
                    <a:pt x="599" y="730"/>
                  </a:lnTo>
                  <a:lnTo>
                    <a:pt x="605" y="708"/>
                  </a:lnTo>
                  <a:lnTo>
                    <a:pt x="633" y="704"/>
                  </a:lnTo>
                  <a:lnTo>
                    <a:pt x="639" y="690"/>
                  </a:lnTo>
                  <a:lnTo>
                    <a:pt x="637" y="698"/>
                  </a:lnTo>
                  <a:lnTo>
                    <a:pt x="641" y="700"/>
                  </a:lnTo>
                  <a:lnTo>
                    <a:pt x="651" y="674"/>
                  </a:lnTo>
                  <a:lnTo>
                    <a:pt x="647" y="672"/>
                  </a:lnTo>
                  <a:lnTo>
                    <a:pt x="641" y="682"/>
                  </a:lnTo>
                  <a:lnTo>
                    <a:pt x="647" y="658"/>
                  </a:lnTo>
                  <a:lnTo>
                    <a:pt x="645" y="644"/>
                  </a:lnTo>
                  <a:lnTo>
                    <a:pt x="649" y="642"/>
                  </a:lnTo>
                  <a:lnTo>
                    <a:pt x="649" y="626"/>
                  </a:lnTo>
                  <a:lnTo>
                    <a:pt x="645" y="622"/>
                  </a:lnTo>
                  <a:lnTo>
                    <a:pt x="657" y="618"/>
                  </a:lnTo>
                  <a:lnTo>
                    <a:pt x="649" y="616"/>
                  </a:lnTo>
                  <a:lnTo>
                    <a:pt x="653" y="616"/>
                  </a:lnTo>
                  <a:lnTo>
                    <a:pt x="661" y="604"/>
                  </a:lnTo>
                  <a:lnTo>
                    <a:pt x="669" y="610"/>
                  </a:lnTo>
                  <a:lnTo>
                    <a:pt x="679" y="598"/>
                  </a:lnTo>
                  <a:lnTo>
                    <a:pt x="679" y="594"/>
                  </a:lnTo>
                  <a:lnTo>
                    <a:pt x="683" y="592"/>
                  </a:lnTo>
                  <a:lnTo>
                    <a:pt x="681" y="588"/>
                  </a:lnTo>
                  <a:lnTo>
                    <a:pt x="677" y="588"/>
                  </a:lnTo>
                  <a:lnTo>
                    <a:pt x="683" y="584"/>
                  </a:lnTo>
                  <a:lnTo>
                    <a:pt x="689" y="570"/>
                  </a:lnTo>
                  <a:lnTo>
                    <a:pt x="681" y="556"/>
                  </a:lnTo>
                  <a:lnTo>
                    <a:pt x="685" y="556"/>
                  </a:lnTo>
                  <a:lnTo>
                    <a:pt x="661" y="538"/>
                  </a:lnTo>
                  <a:lnTo>
                    <a:pt x="657" y="544"/>
                  </a:lnTo>
                  <a:lnTo>
                    <a:pt x="655" y="508"/>
                  </a:lnTo>
                  <a:lnTo>
                    <a:pt x="657" y="504"/>
                  </a:lnTo>
                  <a:lnTo>
                    <a:pt x="661" y="506"/>
                  </a:lnTo>
                  <a:lnTo>
                    <a:pt x="663" y="478"/>
                  </a:lnTo>
                  <a:lnTo>
                    <a:pt x="661" y="472"/>
                  </a:lnTo>
                  <a:lnTo>
                    <a:pt x="665" y="472"/>
                  </a:lnTo>
                  <a:lnTo>
                    <a:pt x="667" y="470"/>
                  </a:lnTo>
                  <a:lnTo>
                    <a:pt x="669" y="464"/>
                  </a:lnTo>
                  <a:lnTo>
                    <a:pt x="669" y="458"/>
                  </a:lnTo>
                  <a:lnTo>
                    <a:pt x="671" y="460"/>
                  </a:lnTo>
                  <a:lnTo>
                    <a:pt x="687" y="438"/>
                  </a:lnTo>
                  <a:lnTo>
                    <a:pt x="721" y="416"/>
                  </a:lnTo>
                  <a:lnTo>
                    <a:pt x="741" y="388"/>
                  </a:lnTo>
                  <a:lnTo>
                    <a:pt x="733" y="370"/>
                  </a:lnTo>
                  <a:lnTo>
                    <a:pt x="741" y="356"/>
                  </a:lnTo>
                  <a:lnTo>
                    <a:pt x="739" y="348"/>
                  </a:lnTo>
                  <a:lnTo>
                    <a:pt x="751" y="338"/>
                  </a:lnTo>
                  <a:lnTo>
                    <a:pt x="753" y="340"/>
                  </a:lnTo>
                  <a:lnTo>
                    <a:pt x="757" y="324"/>
                  </a:lnTo>
                  <a:lnTo>
                    <a:pt x="787" y="330"/>
                  </a:lnTo>
                  <a:lnTo>
                    <a:pt x="787" y="324"/>
                  </a:lnTo>
                  <a:lnTo>
                    <a:pt x="807" y="344"/>
                  </a:lnTo>
                  <a:lnTo>
                    <a:pt x="811" y="362"/>
                  </a:lnTo>
                  <a:lnTo>
                    <a:pt x="795" y="368"/>
                  </a:lnTo>
                  <a:lnTo>
                    <a:pt x="793" y="382"/>
                  </a:lnTo>
                  <a:lnTo>
                    <a:pt x="759" y="424"/>
                  </a:lnTo>
                  <a:lnTo>
                    <a:pt x="751" y="434"/>
                  </a:lnTo>
                  <a:lnTo>
                    <a:pt x="741" y="434"/>
                  </a:lnTo>
                  <a:lnTo>
                    <a:pt x="739" y="444"/>
                  </a:lnTo>
                  <a:lnTo>
                    <a:pt x="733" y="444"/>
                  </a:lnTo>
                  <a:lnTo>
                    <a:pt x="725" y="460"/>
                  </a:lnTo>
                  <a:lnTo>
                    <a:pt x="731" y="478"/>
                  </a:lnTo>
                  <a:lnTo>
                    <a:pt x="729" y="486"/>
                  </a:lnTo>
                  <a:lnTo>
                    <a:pt x="737" y="506"/>
                  </a:lnTo>
                  <a:lnTo>
                    <a:pt x="735" y="506"/>
                  </a:lnTo>
                  <a:lnTo>
                    <a:pt x="735" y="508"/>
                  </a:lnTo>
                  <a:lnTo>
                    <a:pt x="735" y="518"/>
                  </a:lnTo>
                  <a:lnTo>
                    <a:pt x="731" y="528"/>
                  </a:lnTo>
                  <a:lnTo>
                    <a:pt x="733" y="536"/>
                  </a:lnTo>
                  <a:lnTo>
                    <a:pt x="731" y="542"/>
                  </a:lnTo>
                  <a:lnTo>
                    <a:pt x="755" y="558"/>
                  </a:lnTo>
                  <a:lnTo>
                    <a:pt x="747" y="566"/>
                  </a:lnTo>
                  <a:lnTo>
                    <a:pt x="759" y="566"/>
                  </a:lnTo>
                  <a:lnTo>
                    <a:pt x="763" y="560"/>
                  </a:lnTo>
                  <a:lnTo>
                    <a:pt x="767" y="570"/>
                  </a:lnTo>
                  <a:lnTo>
                    <a:pt x="771" y="566"/>
                  </a:lnTo>
                  <a:lnTo>
                    <a:pt x="773" y="570"/>
                  </a:lnTo>
                  <a:lnTo>
                    <a:pt x="793" y="566"/>
                  </a:lnTo>
                  <a:lnTo>
                    <a:pt x="821" y="552"/>
                  </a:lnTo>
                  <a:lnTo>
                    <a:pt x="845" y="546"/>
                  </a:lnTo>
                  <a:lnTo>
                    <a:pt x="845" y="548"/>
                  </a:lnTo>
                  <a:lnTo>
                    <a:pt x="853" y="546"/>
                  </a:lnTo>
                  <a:lnTo>
                    <a:pt x="855" y="546"/>
                  </a:lnTo>
                  <a:lnTo>
                    <a:pt x="855" y="546"/>
                  </a:lnTo>
                  <a:lnTo>
                    <a:pt x="869" y="542"/>
                  </a:lnTo>
                  <a:lnTo>
                    <a:pt x="869" y="544"/>
                  </a:lnTo>
                  <a:lnTo>
                    <a:pt x="865" y="546"/>
                  </a:lnTo>
                  <a:lnTo>
                    <a:pt x="869" y="556"/>
                  </a:lnTo>
                  <a:lnTo>
                    <a:pt x="893" y="562"/>
                  </a:lnTo>
                  <a:lnTo>
                    <a:pt x="897" y="566"/>
                  </a:lnTo>
                  <a:lnTo>
                    <a:pt x="881" y="566"/>
                  </a:lnTo>
                  <a:lnTo>
                    <a:pt x="865" y="576"/>
                  </a:lnTo>
                  <a:lnTo>
                    <a:pt x="859" y="570"/>
                  </a:lnTo>
                  <a:lnTo>
                    <a:pt x="857" y="584"/>
                  </a:lnTo>
                  <a:lnTo>
                    <a:pt x="855" y="586"/>
                  </a:lnTo>
                  <a:lnTo>
                    <a:pt x="815" y="576"/>
                  </a:lnTo>
                  <a:lnTo>
                    <a:pt x="773" y="594"/>
                  </a:lnTo>
                  <a:lnTo>
                    <a:pt x="771" y="612"/>
                  </a:lnTo>
                  <a:lnTo>
                    <a:pt x="775" y="614"/>
                  </a:lnTo>
                  <a:lnTo>
                    <a:pt x="771" y="616"/>
                  </a:lnTo>
                  <a:lnTo>
                    <a:pt x="777" y="630"/>
                  </a:lnTo>
                  <a:lnTo>
                    <a:pt x="791" y="628"/>
                  </a:lnTo>
                  <a:lnTo>
                    <a:pt x="789" y="642"/>
                  </a:lnTo>
                  <a:lnTo>
                    <a:pt x="789" y="642"/>
                  </a:lnTo>
                  <a:lnTo>
                    <a:pt x="789" y="644"/>
                  </a:lnTo>
                  <a:lnTo>
                    <a:pt x="789" y="648"/>
                  </a:lnTo>
                  <a:lnTo>
                    <a:pt x="789" y="648"/>
                  </a:lnTo>
                  <a:lnTo>
                    <a:pt x="787" y="666"/>
                  </a:lnTo>
                  <a:lnTo>
                    <a:pt x="785" y="672"/>
                  </a:lnTo>
                  <a:lnTo>
                    <a:pt x="773" y="668"/>
                  </a:lnTo>
                  <a:lnTo>
                    <a:pt x="757" y="644"/>
                  </a:lnTo>
                  <a:lnTo>
                    <a:pt x="739" y="654"/>
                  </a:lnTo>
                  <a:lnTo>
                    <a:pt x="725" y="684"/>
                  </a:lnTo>
                  <a:lnTo>
                    <a:pt x="725" y="696"/>
                  </a:lnTo>
                  <a:lnTo>
                    <a:pt x="723" y="696"/>
                  </a:lnTo>
                  <a:lnTo>
                    <a:pt x="725" y="702"/>
                  </a:lnTo>
                  <a:lnTo>
                    <a:pt x="725" y="702"/>
                  </a:lnTo>
                  <a:lnTo>
                    <a:pt x="725" y="702"/>
                  </a:lnTo>
                  <a:lnTo>
                    <a:pt x="731" y="730"/>
                  </a:lnTo>
                  <a:lnTo>
                    <a:pt x="709" y="740"/>
                  </a:lnTo>
                  <a:lnTo>
                    <a:pt x="701" y="756"/>
                  </a:lnTo>
                  <a:lnTo>
                    <a:pt x="687" y="762"/>
                  </a:lnTo>
                  <a:lnTo>
                    <a:pt x="685" y="756"/>
                  </a:lnTo>
                  <a:lnTo>
                    <a:pt x="691" y="756"/>
                  </a:lnTo>
                  <a:lnTo>
                    <a:pt x="687" y="744"/>
                  </a:lnTo>
                  <a:lnTo>
                    <a:pt x="657" y="746"/>
                  </a:lnTo>
                  <a:lnTo>
                    <a:pt x="603" y="772"/>
                  </a:lnTo>
                  <a:lnTo>
                    <a:pt x="599" y="776"/>
                  </a:lnTo>
                  <a:lnTo>
                    <a:pt x="587" y="766"/>
                  </a:lnTo>
                  <a:lnTo>
                    <a:pt x="593" y="768"/>
                  </a:lnTo>
                  <a:lnTo>
                    <a:pt x="591" y="758"/>
                  </a:lnTo>
                  <a:lnTo>
                    <a:pt x="591" y="754"/>
                  </a:lnTo>
                  <a:lnTo>
                    <a:pt x="577" y="748"/>
                  </a:lnTo>
                  <a:lnTo>
                    <a:pt x="579" y="752"/>
                  </a:lnTo>
                  <a:lnTo>
                    <a:pt x="579" y="752"/>
                  </a:lnTo>
                  <a:lnTo>
                    <a:pt x="577" y="758"/>
                  </a:lnTo>
                  <a:lnTo>
                    <a:pt x="577" y="758"/>
                  </a:lnTo>
                  <a:lnTo>
                    <a:pt x="571" y="760"/>
                  </a:lnTo>
                  <a:lnTo>
                    <a:pt x="569" y="756"/>
                  </a:lnTo>
                  <a:lnTo>
                    <a:pt x="547" y="772"/>
                  </a:lnTo>
                  <a:lnTo>
                    <a:pt x="539" y="772"/>
                  </a:lnTo>
                  <a:lnTo>
                    <a:pt x="545" y="760"/>
                  </a:lnTo>
                  <a:lnTo>
                    <a:pt x="523" y="758"/>
                  </a:lnTo>
                  <a:lnTo>
                    <a:pt x="521" y="756"/>
                  </a:lnTo>
                  <a:lnTo>
                    <a:pt x="521" y="746"/>
                  </a:lnTo>
                  <a:lnTo>
                    <a:pt x="517" y="744"/>
                  </a:lnTo>
                  <a:lnTo>
                    <a:pt x="515" y="738"/>
                  </a:lnTo>
                  <a:lnTo>
                    <a:pt x="517" y="728"/>
                  </a:lnTo>
                  <a:close/>
                  <a:moveTo>
                    <a:pt x="835" y="1176"/>
                  </a:moveTo>
                  <a:lnTo>
                    <a:pt x="835" y="1182"/>
                  </a:lnTo>
                  <a:lnTo>
                    <a:pt x="831" y="1176"/>
                  </a:lnTo>
                  <a:lnTo>
                    <a:pt x="835" y="1176"/>
                  </a:lnTo>
                  <a:close/>
                  <a:moveTo>
                    <a:pt x="797" y="1140"/>
                  </a:moveTo>
                  <a:lnTo>
                    <a:pt x="791" y="1142"/>
                  </a:lnTo>
                  <a:lnTo>
                    <a:pt x="795" y="1140"/>
                  </a:lnTo>
                  <a:lnTo>
                    <a:pt x="797" y="1140"/>
                  </a:lnTo>
                  <a:close/>
                  <a:moveTo>
                    <a:pt x="765" y="1206"/>
                  </a:moveTo>
                  <a:lnTo>
                    <a:pt x="765" y="1206"/>
                  </a:lnTo>
                  <a:lnTo>
                    <a:pt x="755" y="1202"/>
                  </a:lnTo>
                  <a:lnTo>
                    <a:pt x="759" y="1202"/>
                  </a:lnTo>
                  <a:lnTo>
                    <a:pt x="765" y="1206"/>
                  </a:lnTo>
                  <a:close/>
                  <a:moveTo>
                    <a:pt x="765" y="1188"/>
                  </a:moveTo>
                  <a:lnTo>
                    <a:pt x="765" y="1188"/>
                  </a:lnTo>
                  <a:lnTo>
                    <a:pt x="765" y="1190"/>
                  </a:lnTo>
                  <a:lnTo>
                    <a:pt x="765" y="1188"/>
                  </a:lnTo>
                  <a:close/>
                  <a:moveTo>
                    <a:pt x="731" y="732"/>
                  </a:moveTo>
                  <a:lnTo>
                    <a:pt x="729" y="740"/>
                  </a:lnTo>
                  <a:lnTo>
                    <a:pt x="725" y="738"/>
                  </a:lnTo>
                  <a:lnTo>
                    <a:pt x="731" y="730"/>
                  </a:lnTo>
                  <a:lnTo>
                    <a:pt x="731" y="732"/>
                  </a:lnTo>
                  <a:lnTo>
                    <a:pt x="731" y="732"/>
                  </a:lnTo>
                  <a:close/>
                  <a:moveTo>
                    <a:pt x="435" y="800"/>
                  </a:moveTo>
                  <a:lnTo>
                    <a:pt x="433" y="810"/>
                  </a:lnTo>
                  <a:lnTo>
                    <a:pt x="437" y="810"/>
                  </a:lnTo>
                  <a:lnTo>
                    <a:pt x="435" y="814"/>
                  </a:lnTo>
                  <a:lnTo>
                    <a:pt x="429" y="806"/>
                  </a:lnTo>
                  <a:lnTo>
                    <a:pt x="435" y="800"/>
                  </a:lnTo>
                  <a:close/>
                  <a:moveTo>
                    <a:pt x="433" y="822"/>
                  </a:moveTo>
                  <a:lnTo>
                    <a:pt x="431" y="822"/>
                  </a:lnTo>
                  <a:lnTo>
                    <a:pt x="431" y="818"/>
                  </a:lnTo>
                  <a:lnTo>
                    <a:pt x="435" y="816"/>
                  </a:lnTo>
                  <a:lnTo>
                    <a:pt x="433" y="820"/>
                  </a:lnTo>
                  <a:lnTo>
                    <a:pt x="433" y="822"/>
                  </a:lnTo>
                  <a:close/>
                  <a:moveTo>
                    <a:pt x="611" y="1736"/>
                  </a:moveTo>
                  <a:lnTo>
                    <a:pt x="611" y="1736"/>
                  </a:lnTo>
                  <a:lnTo>
                    <a:pt x="607" y="1736"/>
                  </a:lnTo>
                  <a:lnTo>
                    <a:pt x="605" y="1738"/>
                  </a:lnTo>
                  <a:lnTo>
                    <a:pt x="607" y="1738"/>
                  </a:lnTo>
                  <a:lnTo>
                    <a:pt x="601" y="1742"/>
                  </a:lnTo>
                  <a:lnTo>
                    <a:pt x="583" y="1718"/>
                  </a:lnTo>
                  <a:lnTo>
                    <a:pt x="583" y="1714"/>
                  </a:lnTo>
                  <a:lnTo>
                    <a:pt x="583" y="1714"/>
                  </a:lnTo>
                  <a:lnTo>
                    <a:pt x="587" y="1714"/>
                  </a:lnTo>
                  <a:lnTo>
                    <a:pt x="593" y="1716"/>
                  </a:lnTo>
                  <a:lnTo>
                    <a:pt x="597" y="1728"/>
                  </a:lnTo>
                  <a:lnTo>
                    <a:pt x="615" y="1730"/>
                  </a:lnTo>
                  <a:lnTo>
                    <a:pt x="615" y="1734"/>
                  </a:lnTo>
                  <a:lnTo>
                    <a:pt x="611" y="1736"/>
                  </a:lnTo>
                  <a:close/>
                  <a:moveTo>
                    <a:pt x="897" y="2112"/>
                  </a:moveTo>
                  <a:lnTo>
                    <a:pt x="891" y="2102"/>
                  </a:lnTo>
                  <a:lnTo>
                    <a:pt x="889" y="2086"/>
                  </a:lnTo>
                  <a:lnTo>
                    <a:pt x="887" y="2078"/>
                  </a:lnTo>
                  <a:lnTo>
                    <a:pt x="887" y="2056"/>
                  </a:lnTo>
                  <a:lnTo>
                    <a:pt x="891" y="2064"/>
                  </a:lnTo>
                  <a:lnTo>
                    <a:pt x="897" y="2092"/>
                  </a:lnTo>
                  <a:lnTo>
                    <a:pt x="893" y="2102"/>
                  </a:lnTo>
                  <a:lnTo>
                    <a:pt x="907" y="2112"/>
                  </a:lnTo>
                  <a:lnTo>
                    <a:pt x="909" y="2120"/>
                  </a:lnTo>
                  <a:lnTo>
                    <a:pt x="897" y="2112"/>
                  </a:lnTo>
                  <a:close/>
                  <a:moveTo>
                    <a:pt x="917" y="2144"/>
                  </a:moveTo>
                  <a:lnTo>
                    <a:pt x="913" y="2140"/>
                  </a:lnTo>
                  <a:lnTo>
                    <a:pt x="913" y="2136"/>
                  </a:lnTo>
                  <a:lnTo>
                    <a:pt x="913" y="2136"/>
                  </a:lnTo>
                  <a:lnTo>
                    <a:pt x="911" y="2134"/>
                  </a:lnTo>
                  <a:lnTo>
                    <a:pt x="911" y="2130"/>
                  </a:lnTo>
                  <a:lnTo>
                    <a:pt x="911" y="2132"/>
                  </a:lnTo>
                  <a:lnTo>
                    <a:pt x="909" y="2124"/>
                  </a:lnTo>
                  <a:lnTo>
                    <a:pt x="917" y="2142"/>
                  </a:lnTo>
                  <a:lnTo>
                    <a:pt x="917" y="2144"/>
                  </a:lnTo>
                  <a:close/>
                  <a:moveTo>
                    <a:pt x="921" y="1950"/>
                  </a:moveTo>
                  <a:lnTo>
                    <a:pt x="913" y="1958"/>
                  </a:lnTo>
                  <a:lnTo>
                    <a:pt x="911" y="1958"/>
                  </a:lnTo>
                  <a:lnTo>
                    <a:pt x="911" y="1954"/>
                  </a:lnTo>
                  <a:lnTo>
                    <a:pt x="921" y="1946"/>
                  </a:lnTo>
                  <a:lnTo>
                    <a:pt x="921" y="1950"/>
                  </a:lnTo>
                  <a:close/>
                  <a:moveTo>
                    <a:pt x="917" y="1358"/>
                  </a:moveTo>
                  <a:lnTo>
                    <a:pt x="913" y="1360"/>
                  </a:lnTo>
                  <a:lnTo>
                    <a:pt x="911" y="1358"/>
                  </a:lnTo>
                  <a:lnTo>
                    <a:pt x="877" y="1372"/>
                  </a:lnTo>
                  <a:lnTo>
                    <a:pt x="839" y="1358"/>
                  </a:lnTo>
                  <a:lnTo>
                    <a:pt x="807" y="1356"/>
                  </a:lnTo>
                  <a:lnTo>
                    <a:pt x="803" y="1348"/>
                  </a:lnTo>
                  <a:lnTo>
                    <a:pt x="771" y="1342"/>
                  </a:lnTo>
                  <a:lnTo>
                    <a:pt x="765" y="1332"/>
                  </a:lnTo>
                  <a:lnTo>
                    <a:pt x="747" y="1326"/>
                  </a:lnTo>
                  <a:lnTo>
                    <a:pt x="727" y="1330"/>
                  </a:lnTo>
                  <a:lnTo>
                    <a:pt x="705" y="1346"/>
                  </a:lnTo>
                  <a:lnTo>
                    <a:pt x="703" y="1358"/>
                  </a:lnTo>
                  <a:lnTo>
                    <a:pt x="707" y="1368"/>
                  </a:lnTo>
                  <a:lnTo>
                    <a:pt x="703" y="1376"/>
                  </a:lnTo>
                  <a:lnTo>
                    <a:pt x="687" y="1384"/>
                  </a:lnTo>
                  <a:lnTo>
                    <a:pt x="665" y="1370"/>
                  </a:lnTo>
                  <a:lnTo>
                    <a:pt x="631" y="1362"/>
                  </a:lnTo>
                  <a:lnTo>
                    <a:pt x="619" y="1340"/>
                  </a:lnTo>
                  <a:lnTo>
                    <a:pt x="591" y="1330"/>
                  </a:lnTo>
                  <a:lnTo>
                    <a:pt x="567" y="1330"/>
                  </a:lnTo>
                  <a:lnTo>
                    <a:pt x="549" y="1322"/>
                  </a:lnTo>
                  <a:lnTo>
                    <a:pt x="549" y="1322"/>
                  </a:lnTo>
                  <a:lnTo>
                    <a:pt x="547" y="1320"/>
                  </a:lnTo>
                  <a:lnTo>
                    <a:pt x="545" y="1320"/>
                  </a:lnTo>
                  <a:lnTo>
                    <a:pt x="545" y="1320"/>
                  </a:lnTo>
                  <a:lnTo>
                    <a:pt x="545" y="1320"/>
                  </a:lnTo>
                  <a:lnTo>
                    <a:pt x="541" y="1314"/>
                  </a:lnTo>
                  <a:lnTo>
                    <a:pt x="541" y="1314"/>
                  </a:lnTo>
                  <a:lnTo>
                    <a:pt x="539" y="1304"/>
                  </a:lnTo>
                  <a:lnTo>
                    <a:pt x="531" y="1312"/>
                  </a:lnTo>
                  <a:lnTo>
                    <a:pt x="527" y="1310"/>
                  </a:lnTo>
                  <a:lnTo>
                    <a:pt x="523" y="1306"/>
                  </a:lnTo>
                  <a:lnTo>
                    <a:pt x="527" y="1306"/>
                  </a:lnTo>
                  <a:lnTo>
                    <a:pt x="527" y="1298"/>
                  </a:lnTo>
                  <a:lnTo>
                    <a:pt x="541" y="1288"/>
                  </a:lnTo>
                  <a:lnTo>
                    <a:pt x="545" y="1276"/>
                  </a:lnTo>
                  <a:lnTo>
                    <a:pt x="545" y="1266"/>
                  </a:lnTo>
                  <a:lnTo>
                    <a:pt x="537" y="1260"/>
                  </a:lnTo>
                  <a:lnTo>
                    <a:pt x="535" y="1256"/>
                  </a:lnTo>
                  <a:lnTo>
                    <a:pt x="545" y="1238"/>
                  </a:lnTo>
                  <a:lnTo>
                    <a:pt x="543" y="1230"/>
                  </a:lnTo>
                  <a:lnTo>
                    <a:pt x="531" y="1238"/>
                  </a:lnTo>
                  <a:lnTo>
                    <a:pt x="531" y="1238"/>
                  </a:lnTo>
                  <a:lnTo>
                    <a:pt x="529" y="1228"/>
                  </a:lnTo>
                  <a:lnTo>
                    <a:pt x="515" y="1226"/>
                  </a:lnTo>
                  <a:lnTo>
                    <a:pt x="499" y="1234"/>
                  </a:lnTo>
                  <a:lnTo>
                    <a:pt x="483" y="1236"/>
                  </a:lnTo>
                  <a:lnTo>
                    <a:pt x="471" y="1230"/>
                  </a:lnTo>
                  <a:lnTo>
                    <a:pt x="465" y="1234"/>
                  </a:lnTo>
                  <a:lnTo>
                    <a:pt x="455" y="1230"/>
                  </a:lnTo>
                  <a:lnTo>
                    <a:pt x="435" y="1240"/>
                  </a:lnTo>
                  <a:lnTo>
                    <a:pt x="429" y="1236"/>
                  </a:lnTo>
                  <a:lnTo>
                    <a:pt x="409" y="1234"/>
                  </a:lnTo>
                  <a:lnTo>
                    <a:pt x="360" y="1244"/>
                  </a:lnTo>
                  <a:lnTo>
                    <a:pt x="340" y="1254"/>
                  </a:lnTo>
                  <a:lnTo>
                    <a:pt x="336" y="1258"/>
                  </a:lnTo>
                  <a:lnTo>
                    <a:pt x="320" y="1262"/>
                  </a:lnTo>
                  <a:lnTo>
                    <a:pt x="312" y="1272"/>
                  </a:lnTo>
                  <a:lnTo>
                    <a:pt x="300" y="1276"/>
                  </a:lnTo>
                  <a:lnTo>
                    <a:pt x="280" y="1272"/>
                  </a:lnTo>
                  <a:lnTo>
                    <a:pt x="256" y="1274"/>
                  </a:lnTo>
                  <a:lnTo>
                    <a:pt x="246" y="1270"/>
                  </a:lnTo>
                  <a:lnTo>
                    <a:pt x="236" y="1258"/>
                  </a:lnTo>
                  <a:lnTo>
                    <a:pt x="236" y="1258"/>
                  </a:lnTo>
                  <a:lnTo>
                    <a:pt x="258" y="1242"/>
                  </a:lnTo>
                  <a:lnTo>
                    <a:pt x="302" y="1240"/>
                  </a:lnTo>
                  <a:lnTo>
                    <a:pt x="314" y="1222"/>
                  </a:lnTo>
                  <a:lnTo>
                    <a:pt x="326" y="1222"/>
                  </a:lnTo>
                  <a:lnTo>
                    <a:pt x="332" y="1204"/>
                  </a:lnTo>
                  <a:lnTo>
                    <a:pt x="342" y="1196"/>
                  </a:lnTo>
                  <a:lnTo>
                    <a:pt x="344" y="1190"/>
                  </a:lnTo>
                  <a:lnTo>
                    <a:pt x="336" y="1184"/>
                  </a:lnTo>
                  <a:lnTo>
                    <a:pt x="334" y="1176"/>
                  </a:lnTo>
                  <a:lnTo>
                    <a:pt x="354" y="1144"/>
                  </a:lnTo>
                  <a:lnTo>
                    <a:pt x="395" y="1118"/>
                  </a:lnTo>
                  <a:lnTo>
                    <a:pt x="401" y="1104"/>
                  </a:lnTo>
                  <a:lnTo>
                    <a:pt x="397" y="1100"/>
                  </a:lnTo>
                  <a:lnTo>
                    <a:pt x="395" y="1092"/>
                  </a:lnTo>
                  <a:lnTo>
                    <a:pt x="397" y="1084"/>
                  </a:lnTo>
                  <a:lnTo>
                    <a:pt x="411" y="1076"/>
                  </a:lnTo>
                  <a:lnTo>
                    <a:pt x="429" y="1078"/>
                  </a:lnTo>
                  <a:lnTo>
                    <a:pt x="451" y="1088"/>
                  </a:lnTo>
                  <a:lnTo>
                    <a:pt x="477" y="1068"/>
                  </a:lnTo>
                  <a:lnTo>
                    <a:pt x="489" y="1064"/>
                  </a:lnTo>
                  <a:lnTo>
                    <a:pt x="499" y="1054"/>
                  </a:lnTo>
                  <a:lnTo>
                    <a:pt x="523" y="1062"/>
                  </a:lnTo>
                  <a:lnTo>
                    <a:pt x="531" y="1086"/>
                  </a:lnTo>
                  <a:lnTo>
                    <a:pt x="543" y="1104"/>
                  </a:lnTo>
                  <a:lnTo>
                    <a:pt x="551" y="1106"/>
                  </a:lnTo>
                  <a:lnTo>
                    <a:pt x="579" y="1134"/>
                  </a:lnTo>
                  <a:lnTo>
                    <a:pt x="591" y="1134"/>
                  </a:lnTo>
                  <a:lnTo>
                    <a:pt x="603" y="1148"/>
                  </a:lnTo>
                  <a:lnTo>
                    <a:pt x="611" y="1148"/>
                  </a:lnTo>
                  <a:lnTo>
                    <a:pt x="615" y="1158"/>
                  </a:lnTo>
                  <a:lnTo>
                    <a:pt x="625" y="1166"/>
                  </a:lnTo>
                  <a:lnTo>
                    <a:pt x="627" y="1164"/>
                  </a:lnTo>
                  <a:lnTo>
                    <a:pt x="635" y="1188"/>
                  </a:lnTo>
                  <a:lnTo>
                    <a:pt x="629" y="1192"/>
                  </a:lnTo>
                  <a:lnTo>
                    <a:pt x="627" y="1200"/>
                  </a:lnTo>
                  <a:lnTo>
                    <a:pt x="593" y="1208"/>
                  </a:lnTo>
                  <a:lnTo>
                    <a:pt x="583" y="1202"/>
                  </a:lnTo>
                  <a:lnTo>
                    <a:pt x="569" y="1202"/>
                  </a:lnTo>
                  <a:lnTo>
                    <a:pt x="567" y="1210"/>
                  </a:lnTo>
                  <a:lnTo>
                    <a:pt x="569" y="1220"/>
                  </a:lnTo>
                  <a:lnTo>
                    <a:pt x="601" y="1234"/>
                  </a:lnTo>
                  <a:lnTo>
                    <a:pt x="609" y="1242"/>
                  </a:lnTo>
                  <a:lnTo>
                    <a:pt x="621" y="1242"/>
                  </a:lnTo>
                  <a:lnTo>
                    <a:pt x="621" y="1240"/>
                  </a:lnTo>
                  <a:lnTo>
                    <a:pt x="623" y="1232"/>
                  </a:lnTo>
                  <a:lnTo>
                    <a:pt x="621" y="1224"/>
                  </a:lnTo>
                  <a:lnTo>
                    <a:pt x="627" y="1210"/>
                  </a:lnTo>
                  <a:lnTo>
                    <a:pt x="627" y="1214"/>
                  </a:lnTo>
                  <a:lnTo>
                    <a:pt x="637" y="1214"/>
                  </a:lnTo>
                  <a:lnTo>
                    <a:pt x="647" y="1202"/>
                  </a:lnTo>
                  <a:lnTo>
                    <a:pt x="649" y="1190"/>
                  </a:lnTo>
                  <a:lnTo>
                    <a:pt x="659" y="1186"/>
                  </a:lnTo>
                  <a:lnTo>
                    <a:pt x="659" y="1174"/>
                  </a:lnTo>
                  <a:lnTo>
                    <a:pt x="649" y="1166"/>
                  </a:lnTo>
                  <a:lnTo>
                    <a:pt x="651" y="1154"/>
                  </a:lnTo>
                  <a:lnTo>
                    <a:pt x="657" y="1150"/>
                  </a:lnTo>
                  <a:lnTo>
                    <a:pt x="669" y="1158"/>
                  </a:lnTo>
                  <a:lnTo>
                    <a:pt x="681" y="1170"/>
                  </a:lnTo>
                  <a:lnTo>
                    <a:pt x="685" y="1158"/>
                  </a:lnTo>
                  <a:lnTo>
                    <a:pt x="673" y="1142"/>
                  </a:lnTo>
                  <a:lnTo>
                    <a:pt x="637" y="1124"/>
                  </a:lnTo>
                  <a:lnTo>
                    <a:pt x="641" y="1114"/>
                  </a:lnTo>
                  <a:lnTo>
                    <a:pt x="637" y="1110"/>
                  </a:lnTo>
                  <a:lnTo>
                    <a:pt x="621" y="1112"/>
                  </a:lnTo>
                  <a:lnTo>
                    <a:pt x="611" y="1106"/>
                  </a:lnTo>
                  <a:lnTo>
                    <a:pt x="601" y="1096"/>
                  </a:lnTo>
                  <a:lnTo>
                    <a:pt x="591" y="1068"/>
                  </a:lnTo>
                  <a:lnTo>
                    <a:pt x="571" y="1054"/>
                  </a:lnTo>
                  <a:lnTo>
                    <a:pt x="567" y="1044"/>
                  </a:lnTo>
                  <a:lnTo>
                    <a:pt x="571" y="1034"/>
                  </a:lnTo>
                  <a:lnTo>
                    <a:pt x="567" y="1030"/>
                  </a:lnTo>
                  <a:lnTo>
                    <a:pt x="567" y="1026"/>
                  </a:lnTo>
                  <a:lnTo>
                    <a:pt x="583" y="1016"/>
                  </a:lnTo>
                  <a:lnTo>
                    <a:pt x="587" y="1016"/>
                  </a:lnTo>
                  <a:lnTo>
                    <a:pt x="589" y="1020"/>
                  </a:lnTo>
                  <a:lnTo>
                    <a:pt x="587" y="1030"/>
                  </a:lnTo>
                  <a:lnTo>
                    <a:pt x="593" y="1040"/>
                  </a:lnTo>
                  <a:lnTo>
                    <a:pt x="599" y="1042"/>
                  </a:lnTo>
                  <a:lnTo>
                    <a:pt x="603" y="1034"/>
                  </a:lnTo>
                  <a:lnTo>
                    <a:pt x="613" y="1040"/>
                  </a:lnTo>
                  <a:lnTo>
                    <a:pt x="615" y="1048"/>
                  </a:lnTo>
                  <a:lnTo>
                    <a:pt x="621" y="1052"/>
                  </a:lnTo>
                  <a:lnTo>
                    <a:pt x="615" y="1056"/>
                  </a:lnTo>
                  <a:lnTo>
                    <a:pt x="635" y="1076"/>
                  </a:lnTo>
                  <a:lnTo>
                    <a:pt x="651" y="1078"/>
                  </a:lnTo>
                  <a:lnTo>
                    <a:pt x="657" y="1084"/>
                  </a:lnTo>
                  <a:lnTo>
                    <a:pt x="655" y="1084"/>
                  </a:lnTo>
                  <a:lnTo>
                    <a:pt x="655" y="1088"/>
                  </a:lnTo>
                  <a:lnTo>
                    <a:pt x="669" y="1092"/>
                  </a:lnTo>
                  <a:lnTo>
                    <a:pt x="675" y="1098"/>
                  </a:lnTo>
                  <a:lnTo>
                    <a:pt x="677" y="1100"/>
                  </a:lnTo>
                  <a:lnTo>
                    <a:pt x="677" y="1100"/>
                  </a:lnTo>
                  <a:lnTo>
                    <a:pt x="693" y="1116"/>
                  </a:lnTo>
                  <a:lnTo>
                    <a:pt x="693" y="1116"/>
                  </a:lnTo>
                  <a:lnTo>
                    <a:pt x="695" y="1116"/>
                  </a:lnTo>
                  <a:lnTo>
                    <a:pt x="699" y="1120"/>
                  </a:lnTo>
                  <a:lnTo>
                    <a:pt x="699" y="1118"/>
                  </a:lnTo>
                  <a:lnTo>
                    <a:pt x="699" y="1118"/>
                  </a:lnTo>
                  <a:lnTo>
                    <a:pt x="697" y="1128"/>
                  </a:lnTo>
                  <a:lnTo>
                    <a:pt x="697" y="1148"/>
                  </a:lnTo>
                  <a:lnTo>
                    <a:pt x="691" y="1148"/>
                  </a:lnTo>
                  <a:lnTo>
                    <a:pt x="707" y="1166"/>
                  </a:lnTo>
                  <a:lnTo>
                    <a:pt x="699" y="1166"/>
                  </a:lnTo>
                  <a:lnTo>
                    <a:pt x="711" y="1178"/>
                  </a:lnTo>
                  <a:lnTo>
                    <a:pt x="715" y="1176"/>
                  </a:lnTo>
                  <a:lnTo>
                    <a:pt x="713" y="1172"/>
                  </a:lnTo>
                  <a:lnTo>
                    <a:pt x="723" y="1186"/>
                  </a:lnTo>
                  <a:lnTo>
                    <a:pt x="723" y="1186"/>
                  </a:lnTo>
                  <a:lnTo>
                    <a:pt x="719" y="1186"/>
                  </a:lnTo>
                  <a:lnTo>
                    <a:pt x="731" y="1204"/>
                  </a:lnTo>
                  <a:lnTo>
                    <a:pt x="735" y="1204"/>
                  </a:lnTo>
                  <a:lnTo>
                    <a:pt x="729" y="1214"/>
                  </a:lnTo>
                  <a:lnTo>
                    <a:pt x="739" y="1228"/>
                  </a:lnTo>
                  <a:lnTo>
                    <a:pt x="739" y="1238"/>
                  </a:lnTo>
                  <a:lnTo>
                    <a:pt x="745" y="1244"/>
                  </a:lnTo>
                  <a:lnTo>
                    <a:pt x="747" y="1238"/>
                  </a:lnTo>
                  <a:lnTo>
                    <a:pt x="753" y="1252"/>
                  </a:lnTo>
                  <a:lnTo>
                    <a:pt x="761" y="1242"/>
                  </a:lnTo>
                  <a:lnTo>
                    <a:pt x="775" y="1256"/>
                  </a:lnTo>
                  <a:lnTo>
                    <a:pt x="767" y="1228"/>
                  </a:lnTo>
                  <a:lnTo>
                    <a:pt x="769" y="1230"/>
                  </a:lnTo>
                  <a:lnTo>
                    <a:pt x="779" y="1222"/>
                  </a:lnTo>
                  <a:lnTo>
                    <a:pt x="773" y="1212"/>
                  </a:lnTo>
                  <a:lnTo>
                    <a:pt x="777" y="1212"/>
                  </a:lnTo>
                  <a:lnTo>
                    <a:pt x="789" y="1224"/>
                  </a:lnTo>
                  <a:lnTo>
                    <a:pt x="789" y="1206"/>
                  </a:lnTo>
                  <a:lnTo>
                    <a:pt x="789" y="1206"/>
                  </a:lnTo>
                  <a:lnTo>
                    <a:pt x="793" y="1214"/>
                  </a:lnTo>
                  <a:lnTo>
                    <a:pt x="799" y="1214"/>
                  </a:lnTo>
                  <a:lnTo>
                    <a:pt x="809" y="1228"/>
                  </a:lnTo>
                  <a:lnTo>
                    <a:pt x="809" y="1210"/>
                  </a:lnTo>
                  <a:lnTo>
                    <a:pt x="801" y="1208"/>
                  </a:lnTo>
                  <a:lnTo>
                    <a:pt x="801" y="1208"/>
                  </a:lnTo>
                  <a:lnTo>
                    <a:pt x="791" y="1192"/>
                  </a:lnTo>
                  <a:lnTo>
                    <a:pt x="775" y="1182"/>
                  </a:lnTo>
                  <a:lnTo>
                    <a:pt x="763" y="1162"/>
                  </a:lnTo>
                  <a:lnTo>
                    <a:pt x="763" y="1154"/>
                  </a:lnTo>
                  <a:lnTo>
                    <a:pt x="781" y="1170"/>
                  </a:lnTo>
                  <a:lnTo>
                    <a:pt x="779" y="1160"/>
                  </a:lnTo>
                  <a:lnTo>
                    <a:pt x="791" y="1168"/>
                  </a:lnTo>
                  <a:lnTo>
                    <a:pt x="787" y="1158"/>
                  </a:lnTo>
                  <a:lnTo>
                    <a:pt x="791" y="1158"/>
                  </a:lnTo>
                  <a:lnTo>
                    <a:pt x="793" y="1154"/>
                  </a:lnTo>
                  <a:lnTo>
                    <a:pt x="785" y="1148"/>
                  </a:lnTo>
                  <a:lnTo>
                    <a:pt x="791" y="1144"/>
                  </a:lnTo>
                  <a:lnTo>
                    <a:pt x="801" y="1152"/>
                  </a:lnTo>
                  <a:lnTo>
                    <a:pt x="803" y="1140"/>
                  </a:lnTo>
                  <a:lnTo>
                    <a:pt x="803" y="1140"/>
                  </a:lnTo>
                  <a:lnTo>
                    <a:pt x="821" y="1144"/>
                  </a:lnTo>
                  <a:lnTo>
                    <a:pt x="821" y="1144"/>
                  </a:lnTo>
                  <a:lnTo>
                    <a:pt x="825" y="1146"/>
                  </a:lnTo>
                  <a:lnTo>
                    <a:pt x="825" y="1146"/>
                  </a:lnTo>
                  <a:lnTo>
                    <a:pt x="825" y="1146"/>
                  </a:lnTo>
                  <a:lnTo>
                    <a:pt x="829" y="1148"/>
                  </a:lnTo>
                  <a:lnTo>
                    <a:pt x="825" y="1150"/>
                  </a:lnTo>
                  <a:lnTo>
                    <a:pt x="825" y="1166"/>
                  </a:lnTo>
                  <a:lnTo>
                    <a:pt x="827" y="1162"/>
                  </a:lnTo>
                  <a:lnTo>
                    <a:pt x="823" y="1178"/>
                  </a:lnTo>
                  <a:lnTo>
                    <a:pt x="823" y="1178"/>
                  </a:lnTo>
                  <a:lnTo>
                    <a:pt x="813" y="1184"/>
                  </a:lnTo>
                  <a:lnTo>
                    <a:pt x="837" y="1188"/>
                  </a:lnTo>
                  <a:lnTo>
                    <a:pt x="839" y="1190"/>
                  </a:lnTo>
                  <a:lnTo>
                    <a:pt x="835" y="1194"/>
                  </a:lnTo>
                  <a:lnTo>
                    <a:pt x="831" y="1188"/>
                  </a:lnTo>
                  <a:lnTo>
                    <a:pt x="829" y="1196"/>
                  </a:lnTo>
                  <a:lnTo>
                    <a:pt x="817" y="1190"/>
                  </a:lnTo>
                  <a:lnTo>
                    <a:pt x="821" y="1212"/>
                  </a:lnTo>
                  <a:lnTo>
                    <a:pt x="827" y="1200"/>
                  </a:lnTo>
                  <a:lnTo>
                    <a:pt x="827" y="1206"/>
                  </a:lnTo>
                  <a:lnTo>
                    <a:pt x="843" y="1212"/>
                  </a:lnTo>
                  <a:lnTo>
                    <a:pt x="841" y="1220"/>
                  </a:lnTo>
                  <a:lnTo>
                    <a:pt x="847" y="1220"/>
                  </a:lnTo>
                  <a:lnTo>
                    <a:pt x="845" y="1224"/>
                  </a:lnTo>
                  <a:lnTo>
                    <a:pt x="849" y="1230"/>
                  </a:lnTo>
                  <a:lnTo>
                    <a:pt x="843" y="1236"/>
                  </a:lnTo>
                  <a:lnTo>
                    <a:pt x="857" y="1236"/>
                  </a:lnTo>
                  <a:lnTo>
                    <a:pt x="849" y="1240"/>
                  </a:lnTo>
                  <a:lnTo>
                    <a:pt x="851" y="1244"/>
                  </a:lnTo>
                  <a:lnTo>
                    <a:pt x="861" y="1242"/>
                  </a:lnTo>
                  <a:lnTo>
                    <a:pt x="861" y="1248"/>
                  </a:lnTo>
                  <a:lnTo>
                    <a:pt x="861" y="1246"/>
                  </a:lnTo>
                  <a:lnTo>
                    <a:pt x="855" y="1252"/>
                  </a:lnTo>
                  <a:lnTo>
                    <a:pt x="855" y="1262"/>
                  </a:lnTo>
                  <a:lnTo>
                    <a:pt x="865" y="1258"/>
                  </a:lnTo>
                  <a:lnTo>
                    <a:pt x="871" y="1242"/>
                  </a:lnTo>
                  <a:lnTo>
                    <a:pt x="871" y="1242"/>
                  </a:lnTo>
                  <a:lnTo>
                    <a:pt x="877" y="1246"/>
                  </a:lnTo>
                  <a:lnTo>
                    <a:pt x="881" y="1244"/>
                  </a:lnTo>
                  <a:lnTo>
                    <a:pt x="883" y="1252"/>
                  </a:lnTo>
                  <a:lnTo>
                    <a:pt x="897" y="1258"/>
                  </a:lnTo>
                  <a:lnTo>
                    <a:pt x="911" y="1252"/>
                  </a:lnTo>
                  <a:lnTo>
                    <a:pt x="913" y="1240"/>
                  </a:lnTo>
                  <a:lnTo>
                    <a:pt x="915" y="1240"/>
                  </a:lnTo>
                  <a:lnTo>
                    <a:pt x="953" y="1260"/>
                  </a:lnTo>
                  <a:lnTo>
                    <a:pt x="977" y="1252"/>
                  </a:lnTo>
                  <a:lnTo>
                    <a:pt x="985" y="1244"/>
                  </a:lnTo>
                  <a:lnTo>
                    <a:pt x="991" y="1242"/>
                  </a:lnTo>
                  <a:lnTo>
                    <a:pt x="1003" y="1248"/>
                  </a:lnTo>
                  <a:lnTo>
                    <a:pt x="1011" y="1240"/>
                  </a:lnTo>
                  <a:lnTo>
                    <a:pt x="1011" y="1242"/>
                  </a:lnTo>
                  <a:lnTo>
                    <a:pt x="1009" y="1244"/>
                  </a:lnTo>
                  <a:lnTo>
                    <a:pt x="1007" y="1252"/>
                  </a:lnTo>
                  <a:lnTo>
                    <a:pt x="1007" y="1252"/>
                  </a:lnTo>
                  <a:lnTo>
                    <a:pt x="1007" y="1258"/>
                  </a:lnTo>
                  <a:lnTo>
                    <a:pt x="1007" y="1258"/>
                  </a:lnTo>
                  <a:lnTo>
                    <a:pt x="1007" y="1258"/>
                  </a:lnTo>
                  <a:lnTo>
                    <a:pt x="1007" y="1262"/>
                  </a:lnTo>
                  <a:lnTo>
                    <a:pt x="1009" y="1286"/>
                  </a:lnTo>
                  <a:lnTo>
                    <a:pt x="991" y="1320"/>
                  </a:lnTo>
                  <a:lnTo>
                    <a:pt x="989" y="1320"/>
                  </a:lnTo>
                  <a:lnTo>
                    <a:pt x="989" y="1322"/>
                  </a:lnTo>
                  <a:lnTo>
                    <a:pt x="987" y="1326"/>
                  </a:lnTo>
                  <a:lnTo>
                    <a:pt x="989" y="1326"/>
                  </a:lnTo>
                  <a:lnTo>
                    <a:pt x="979" y="1354"/>
                  </a:lnTo>
                  <a:lnTo>
                    <a:pt x="973" y="1364"/>
                  </a:lnTo>
                  <a:lnTo>
                    <a:pt x="957" y="1368"/>
                  </a:lnTo>
                  <a:lnTo>
                    <a:pt x="947" y="1368"/>
                  </a:lnTo>
                  <a:lnTo>
                    <a:pt x="939" y="1362"/>
                  </a:lnTo>
                  <a:lnTo>
                    <a:pt x="935" y="1356"/>
                  </a:lnTo>
                  <a:lnTo>
                    <a:pt x="917" y="1358"/>
                  </a:lnTo>
                  <a:close/>
                  <a:moveTo>
                    <a:pt x="769" y="1182"/>
                  </a:moveTo>
                  <a:lnTo>
                    <a:pt x="773" y="1184"/>
                  </a:lnTo>
                  <a:lnTo>
                    <a:pt x="769" y="1186"/>
                  </a:lnTo>
                  <a:lnTo>
                    <a:pt x="769" y="1182"/>
                  </a:lnTo>
                  <a:close/>
                  <a:moveTo>
                    <a:pt x="955" y="2026"/>
                  </a:moveTo>
                  <a:lnTo>
                    <a:pt x="955" y="2028"/>
                  </a:lnTo>
                  <a:lnTo>
                    <a:pt x="955" y="2026"/>
                  </a:lnTo>
                  <a:lnTo>
                    <a:pt x="949" y="2028"/>
                  </a:lnTo>
                  <a:lnTo>
                    <a:pt x="941" y="2018"/>
                  </a:lnTo>
                  <a:lnTo>
                    <a:pt x="939" y="2028"/>
                  </a:lnTo>
                  <a:lnTo>
                    <a:pt x="937" y="2028"/>
                  </a:lnTo>
                  <a:lnTo>
                    <a:pt x="935" y="2020"/>
                  </a:lnTo>
                  <a:lnTo>
                    <a:pt x="935" y="2000"/>
                  </a:lnTo>
                  <a:lnTo>
                    <a:pt x="937" y="1986"/>
                  </a:lnTo>
                  <a:lnTo>
                    <a:pt x="949" y="1980"/>
                  </a:lnTo>
                  <a:lnTo>
                    <a:pt x="959" y="1984"/>
                  </a:lnTo>
                  <a:lnTo>
                    <a:pt x="963" y="1978"/>
                  </a:lnTo>
                  <a:lnTo>
                    <a:pt x="973" y="1978"/>
                  </a:lnTo>
                  <a:lnTo>
                    <a:pt x="975" y="1990"/>
                  </a:lnTo>
                  <a:lnTo>
                    <a:pt x="977" y="1990"/>
                  </a:lnTo>
                  <a:lnTo>
                    <a:pt x="973" y="1996"/>
                  </a:lnTo>
                  <a:lnTo>
                    <a:pt x="975" y="1998"/>
                  </a:lnTo>
                  <a:lnTo>
                    <a:pt x="975" y="2000"/>
                  </a:lnTo>
                  <a:lnTo>
                    <a:pt x="957" y="2020"/>
                  </a:lnTo>
                  <a:lnTo>
                    <a:pt x="963" y="2024"/>
                  </a:lnTo>
                  <a:lnTo>
                    <a:pt x="955" y="2026"/>
                  </a:lnTo>
                  <a:close/>
                  <a:moveTo>
                    <a:pt x="991" y="2244"/>
                  </a:moveTo>
                  <a:lnTo>
                    <a:pt x="987" y="2246"/>
                  </a:lnTo>
                  <a:lnTo>
                    <a:pt x="987" y="2240"/>
                  </a:lnTo>
                  <a:lnTo>
                    <a:pt x="977" y="2214"/>
                  </a:lnTo>
                  <a:lnTo>
                    <a:pt x="981" y="2202"/>
                  </a:lnTo>
                  <a:lnTo>
                    <a:pt x="981" y="2176"/>
                  </a:lnTo>
                  <a:lnTo>
                    <a:pt x="975" y="2168"/>
                  </a:lnTo>
                  <a:lnTo>
                    <a:pt x="975" y="2166"/>
                  </a:lnTo>
                  <a:lnTo>
                    <a:pt x="981" y="2170"/>
                  </a:lnTo>
                  <a:lnTo>
                    <a:pt x="985" y="2192"/>
                  </a:lnTo>
                  <a:lnTo>
                    <a:pt x="989" y="2200"/>
                  </a:lnTo>
                  <a:lnTo>
                    <a:pt x="985" y="2214"/>
                  </a:lnTo>
                  <a:lnTo>
                    <a:pt x="989" y="2238"/>
                  </a:lnTo>
                  <a:lnTo>
                    <a:pt x="989" y="2238"/>
                  </a:lnTo>
                  <a:lnTo>
                    <a:pt x="991" y="2246"/>
                  </a:lnTo>
                  <a:lnTo>
                    <a:pt x="991" y="2244"/>
                  </a:lnTo>
                  <a:close/>
                  <a:moveTo>
                    <a:pt x="1145" y="1740"/>
                  </a:moveTo>
                  <a:lnTo>
                    <a:pt x="1145" y="1738"/>
                  </a:lnTo>
                  <a:lnTo>
                    <a:pt x="1145" y="1738"/>
                  </a:lnTo>
                  <a:lnTo>
                    <a:pt x="1135" y="1730"/>
                  </a:lnTo>
                  <a:lnTo>
                    <a:pt x="1111" y="1704"/>
                  </a:lnTo>
                  <a:lnTo>
                    <a:pt x="1097" y="1696"/>
                  </a:lnTo>
                  <a:lnTo>
                    <a:pt x="1093" y="1696"/>
                  </a:lnTo>
                  <a:lnTo>
                    <a:pt x="1087" y="1690"/>
                  </a:lnTo>
                  <a:lnTo>
                    <a:pt x="1101" y="1690"/>
                  </a:lnTo>
                  <a:lnTo>
                    <a:pt x="1095" y="1684"/>
                  </a:lnTo>
                  <a:lnTo>
                    <a:pt x="1093" y="1682"/>
                  </a:lnTo>
                  <a:lnTo>
                    <a:pt x="1087" y="1678"/>
                  </a:lnTo>
                  <a:lnTo>
                    <a:pt x="1083" y="1680"/>
                  </a:lnTo>
                  <a:lnTo>
                    <a:pt x="1083" y="1686"/>
                  </a:lnTo>
                  <a:lnTo>
                    <a:pt x="1083" y="1692"/>
                  </a:lnTo>
                  <a:lnTo>
                    <a:pt x="1075" y="1678"/>
                  </a:lnTo>
                  <a:lnTo>
                    <a:pt x="1067" y="1648"/>
                  </a:lnTo>
                  <a:lnTo>
                    <a:pt x="1061" y="1638"/>
                  </a:lnTo>
                  <a:lnTo>
                    <a:pt x="1061" y="1638"/>
                  </a:lnTo>
                  <a:lnTo>
                    <a:pt x="1059" y="1636"/>
                  </a:lnTo>
                  <a:lnTo>
                    <a:pt x="1057" y="1632"/>
                  </a:lnTo>
                  <a:lnTo>
                    <a:pt x="1055" y="1634"/>
                  </a:lnTo>
                  <a:lnTo>
                    <a:pt x="1039" y="1620"/>
                  </a:lnTo>
                  <a:lnTo>
                    <a:pt x="1037" y="1576"/>
                  </a:lnTo>
                  <a:lnTo>
                    <a:pt x="1031" y="1570"/>
                  </a:lnTo>
                  <a:lnTo>
                    <a:pt x="1031" y="1558"/>
                  </a:lnTo>
                  <a:lnTo>
                    <a:pt x="1007" y="1536"/>
                  </a:lnTo>
                  <a:lnTo>
                    <a:pt x="1003" y="1524"/>
                  </a:lnTo>
                  <a:lnTo>
                    <a:pt x="1013" y="1520"/>
                  </a:lnTo>
                  <a:lnTo>
                    <a:pt x="1009" y="1518"/>
                  </a:lnTo>
                  <a:lnTo>
                    <a:pt x="997" y="1508"/>
                  </a:lnTo>
                  <a:lnTo>
                    <a:pt x="975" y="1466"/>
                  </a:lnTo>
                  <a:lnTo>
                    <a:pt x="965" y="1436"/>
                  </a:lnTo>
                  <a:lnTo>
                    <a:pt x="951" y="1416"/>
                  </a:lnTo>
                  <a:lnTo>
                    <a:pt x="945" y="1402"/>
                  </a:lnTo>
                  <a:lnTo>
                    <a:pt x="947" y="1398"/>
                  </a:lnTo>
                  <a:lnTo>
                    <a:pt x="959" y="1426"/>
                  </a:lnTo>
                  <a:lnTo>
                    <a:pt x="975" y="1442"/>
                  </a:lnTo>
                  <a:lnTo>
                    <a:pt x="983" y="1440"/>
                  </a:lnTo>
                  <a:lnTo>
                    <a:pt x="985" y="1436"/>
                  </a:lnTo>
                  <a:lnTo>
                    <a:pt x="993" y="1436"/>
                  </a:lnTo>
                  <a:lnTo>
                    <a:pt x="1027" y="1490"/>
                  </a:lnTo>
                  <a:lnTo>
                    <a:pt x="1035" y="1514"/>
                  </a:lnTo>
                  <a:lnTo>
                    <a:pt x="1043" y="1516"/>
                  </a:lnTo>
                  <a:lnTo>
                    <a:pt x="1053" y="1524"/>
                  </a:lnTo>
                  <a:lnTo>
                    <a:pt x="1065" y="1552"/>
                  </a:lnTo>
                  <a:lnTo>
                    <a:pt x="1065" y="1562"/>
                  </a:lnTo>
                  <a:lnTo>
                    <a:pt x="1071" y="1588"/>
                  </a:lnTo>
                  <a:lnTo>
                    <a:pt x="1089" y="1600"/>
                  </a:lnTo>
                  <a:lnTo>
                    <a:pt x="1101" y="1610"/>
                  </a:lnTo>
                  <a:lnTo>
                    <a:pt x="1105" y="1626"/>
                  </a:lnTo>
                  <a:lnTo>
                    <a:pt x="1115" y="1642"/>
                  </a:lnTo>
                  <a:lnTo>
                    <a:pt x="1125" y="1650"/>
                  </a:lnTo>
                  <a:lnTo>
                    <a:pt x="1133" y="1672"/>
                  </a:lnTo>
                  <a:lnTo>
                    <a:pt x="1135" y="1680"/>
                  </a:lnTo>
                  <a:lnTo>
                    <a:pt x="1131" y="1692"/>
                  </a:lnTo>
                  <a:lnTo>
                    <a:pt x="1137" y="1698"/>
                  </a:lnTo>
                  <a:lnTo>
                    <a:pt x="1145" y="1734"/>
                  </a:lnTo>
                  <a:lnTo>
                    <a:pt x="1149" y="1742"/>
                  </a:lnTo>
                  <a:lnTo>
                    <a:pt x="1145" y="1740"/>
                  </a:lnTo>
                  <a:close/>
                  <a:moveTo>
                    <a:pt x="1279" y="1474"/>
                  </a:moveTo>
                  <a:lnTo>
                    <a:pt x="1281" y="1484"/>
                  </a:lnTo>
                  <a:lnTo>
                    <a:pt x="1279" y="1480"/>
                  </a:lnTo>
                  <a:lnTo>
                    <a:pt x="1279" y="1474"/>
                  </a:lnTo>
                  <a:close/>
                  <a:moveTo>
                    <a:pt x="1352" y="1144"/>
                  </a:moveTo>
                  <a:lnTo>
                    <a:pt x="1333" y="1140"/>
                  </a:lnTo>
                  <a:lnTo>
                    <a:pt x="1329" y="1130"/>
                  </a:lnTo>
                  <a:lnTo>
                    <a:pt x="1327" y="1120"/>
                  </a:lnTo>
                  <a:lnTo>
                    <a:pt x="1341" y="1114"/>
                  </a:lnTo>
                  <a:lnTo>
                    <a:pt x="1343" y="1114"/>
                  </a:lnTo>
                  <a:lnTo>
                    <a:pt x="1349" y="1124"/>
                  </a:lnTo>
                  <a:lnTo>
                    <a:pt x="1358" y="1134"/>
                  </a:lnTo>
                  <a:lnTo>
                    <a:pt x="1349" y="1142"/>
                  </a:lnTo>
                  <a:lnTo>
                    <a:pt x="1352" y="1144"/>
                  </a:lnTo>
                  <a:close/>
                  <a:moveTo>
                    <a:pt x="1358" y="1024"/>
                  </a:moveTo>
                  <a:lnTo>
                    <a:pt x="1358" y="1030"/>
                  </a:lnTo>
                  <a:lnTo>
                    <a:pt x="1315" y="1020"/>
                  </a:lnTo>
                  <a:lnTo>
                    <a:pt x="1309" y="1026"/>
                  </a:lnTo>
                  <a:lnTo>
                    <a:pt x="1299" y="1026"/>
                  </a:lnTo>
                  <a:lnTo>
                    <a:pt x="1295" y="1036"/>
                  </a:lnTo>
                  <a:lnTo>
                    <a:pt x="1299" y="1044"/>
                  </a:lnTo>
                  <a:lnTo>
                    <a:pt x="1271" y="1044"/>
                  </a:lnTo>
                  <a:lnTo>
                    <a:pt x="1291" y="1064"/>
                  </a:lnTo>
                  <a:lnTo>
                    <a:pt x="1297" y="1084"/>
                  </a:lnTo>
                  <a:lnTo>
                    <a:pt x="1321" y="1094"/>
                  </a:lnTo>
                  <a:lnTo>
                    <a:pt x="1319" y="1114"/>
                  </a:lnTo>
                  <a:lnTo>
                    <a:pt x="1317" y="1114"/>
                  </a:lnTo>
                  <a:lnTo>
                    <a:pt x="1317" y="1116"/>
                  </a:lnTo>
                  <a:lnTo>
                    <a:pt x="1317" y="1120"/>
                  </a:lnTo>
                  <a:lnTo>
                    <a:pt x="1319" y="1120"/>
                  </a:lnTo>
                  <a:lnTo>
                    <a:pt x="1323" y="1134"/>
                  </a:lnTo>
                  <a:lnTo>
                    <a:pt x="1325" y="1132"/>
                  </a:lnTo>
                  <a:lnTo>
                    <a:pt x="1323" y="1154"/>
                  </a:lnTo>
                  <a:lnTo>
                    <a:pt x="1327" y="1166"/>
                  </a:lnTo>
                  <a:lnTo>
                    <a:pt x="1337" y="1162"/>
                  </a:lnTo>
                  <a:lnTo>
                    <a:pt x="1337" y="1164"/>
                  </a:lnTo>
                  <a:lnTo>
                    <a:pt x="1333" y="1168"/>
                  </a:lnTo>
                  <a:lnTo>
                    <a:pt x="1343" y="1172"/>
                  </a:lnTo>
                  <a:lnTo>
                    <a:pt x="1333" y="1178"/>
                  </a:lnTo>
                  <a:lnTo>
                    <a:pt x="1347" y="1186"/>
                  </a:lnTo>
                  <a:lnTo>
                    <a:pt x="1343" y="1198"/>
                  </a:lnTo>
                  <a:lnTo>
                    <a:pt x="1345" y="1222"/>
                  </a:lnTo>
                  <a:lnTo>
                    <a:pt x="1345" y="1222"/>
                  </a:lnTo>
                  <a:lnTo>
                    <a:pt x="1345" y="1224"/>
                  </a:lnTo>
                  <a:lnTo>
                    <a:pt x="1347" y="1226"/>
                  </a:lnTo>
                  <a:lnTo>
                    <a:pt x="1347" y="1226"/>
                  </a:lnTo>
                  <a:lnTo>
                    <a:pt x="1349" y="1234"/>
                  </a:lnTo>
                  <a:lnTo>
                    <a:pt x="1335" y="1234"/>
                  </a:lnTo>
                  <a:lnTo>
                    <a:pt x="1305" y="1240"/>
                  </a:lnTo>
                  <a:lnTo>
                    <a:pt x="1289" y="1234"/>
                  </a:lnTo>
                  <a:lnTo>
                    <a:pt x="1279" y="1222"/>
                  </a:lnTo>
                  <a:lnTo>
                    <a:pt x="1259" y="1218"/>
                  </a:lnTo>
                  <a:lnTo>
                    <a:pt x="1255" y="1198"/>
                  </a:lnTo>
                  <a:lnTo>
                    <a:pt x="1255" y="1186"/>
                  </a:lnTo>
                  <a:lnTo>
                    <a:pt x="1261" y="1188"/>
                  </a:lnTo>
                  <a:lnTo>
                    <a:pt x="1269" y="1158"/>
                  </a:lnTo>
                  <a:lnTo>
                    <a:pt x="1273" y="1154"/>
                  </a:lnTo>
                  <a:lnTo>
                    <a:pt x="1285" y="1158"/>
                  </a:lnTo>
                  <a:lnTo>
                    <a:pt x="1279" y="1146"/>
                  </a:lnTo>
                  <a:lnTo>
                    <a:pt x="1267" y="1144"/>
                  </a:lnTo>
                  <a:lnTo>
                    <a:pt x="1255" y="1124"/>
                  </a:lnTo>
                  <a:lnTo>
                    <a:pt x="1249" y="1116"/>
                  </a:lnTo>
                  <a:lnTo>
                    <a:pt x="1249" y="1116"/>
                  </a:lnTo>
                  <a:lnTo>
                    <a:pt x="1247" y="1114"/>
                  </a:lnTo>
                  <a:lnTo>
                    <a:pt x="1247" y="1114"/>
                  </a:lnTo>
                  <a:lnTo>
                    <a:pt x="1245" y="1112"/>
                  </a:lnTo>
                  <a:lnTo>
                    <a:pt x="1245" y="1112"/>
                  </a:lnTo>
                  <a:lnTo>
                    <a:pt x="1245" y="1112"/>
                  </a:lnTo>
                  <a:lnTo>
                    <a:pt x="1231" y="1084"/>
                  </a:lnTo>
                  <a:lnTo>
                    <a:pt x="1231" y="1064"/>
                  </a:lnTo>
                  <a:lnTo>
                    <a:pt x="1227" y="1064"/>
                  </a:lnTo>
                  <a:lnTo>
                    <a:pt x="1227" y="1064"/>
                  </a:lnTo>
                  <a:lnTo>
                    <a:pt x="1223" y="1054"/>
                  </a:lnTo>
                  <a:lnTo>
                    <a:pt x="1215" y="1046"/>
                  </a:lnTo>
                  <a:lnTo>
                    <a:pt x="1225" y="1026"/>
                  </a:lnTo>
                  <a:lnTo>
                    <a:pt x="1227" y="1018"/>
                  </a:lnTo>
                  <a:lnTo>
                    <a:pt x="1229" y="1020"/>
                  </a:lnTo>
                  <a:lnTo>
                    <a:pt x="1233" y="1004"/>
                  </a:lnTo>
                  <a:lnTo>
                    <a:pt x="1239" y="1018"/>
                  </a:lnTo>
                  <a:lnTo>
                    <a:pt x="1249" y="1004"/>
                  </a:lnTo>
                  <a:lnTo>
                    <a:pt x="1263" y="998"/>
                  </a:lnTo>
                  <a:lnTo>
                    <a:pt x="1255" y="994"/>
                  </a:lnTo>
                  <a:lnTo>
                    <a:pt x="1281" y="988"/>
                  </a:lnTo>
                  <a:lnTo>
                    <a:pt x="1293" y="978"/>
                  </a:lnTo>
                  <a:lnTo>
                    <a:pt x="1309" y="982"/>
                  </a:lnTo>
                  <a:lnTo>
                    <a:pt x="1323" y="978"/>
                  </a:lnTo>
                  <a:lnTo>
                    <a:pt x="1333" y="986"/>
                  </a:lnTo>
                  <a:lnTo>
                    <a:pt x="1347" y="1012"/>
                  </a:lnTo>
                  <a:lnTo>
                    <a:pt x="1360" y="1022"/>
                  </a:lnTo>
                  <a:lnTo>
                    <a:pt x="1360" y="1024"/>
                  </a:lnTo>
                  <a:lnTo>
                    <a:pt x="1358" y="1024"/>
                  </a:lnTo>
                  <a:close/>
                  <a:moveTo>
                    <a:pt x="1652" y="286"/>
                  </a:moveTo>
                  <a:lnTo>
                    <a:pt x="1656" y="286"/>
                  </a:lnTo>
                  <a:lnTo>
                    <a:pt x="1652" y="288"/>
                  </a:lnTo>
                  <a:lnTo>
                    <a:pt x="1652" y="286"/>
                  </a:lnTo>
                  <a:close/>
                  <a:moveTo>
                    <a:pt x="1778" y="186"/>
                  </a:moveTo>
                  <a:lnTo>
                    <a:pt x="1774" y="170"/>
                  </a:lnTo>
                  <a:lnTo>
                    <a:pt x="1790" y="180"/>
                  </a:lnTo>
                  <a:lnTo>
                    <a:pt x="1800" y="208"/>
                  </a:lnTo>
                  <a:lnTo>
                    <a:pt x="1792" y="212"/>
                  </a:lnTo>
                  <a:lnTo>
                    <a:pt x="1792" y="212"/>
                  </a:lnTo>
                  <a:lnTo>
                    <a:pt x="1788" y="208"/>
                  </a:lnTo>
                  <a:lnTo>
                    <a:pt x="1790" y="196"/>
                  </a:lnTo>
                  <a:lnTo>
                    <a:pt x="1778" y="186"/>
                  </a:lnTo>
                  <a:close/>
                  <a:moveTo>
                    <a:pt x="1796" y="242"/>
                  </a:moveTo>
                  <a:lnTo>
                    <a:pt x="1788" y="236"/>
                  </a:lnTo>
                  <a:lnTo>
                    <a:pt x="1804" y="242"/>
                  </a:lnTo>
                  <a:lnTo>
                    <a:pt x="1796" y="242"/>
                  </a:lnTo>
                  <a:close/>
                  <a:moveTo>
                    <a:pt x="1884" y="102"/>
                  </a:moveTo>
                  <a:lnTo>
                    <a:pt x="1884" y="100"/>
                  </a:lnTo>
                  <a:lnTo>
                    <a:pt x="1884" y="102"/>
                  </a:lnTo>
                  <a:lnTo>
                    <a:pt x="1884" y="102"/>
                  </a:lnTo>
                  <a:close/>
                  <a:moveTo>
                    <a:pt x="1890" y="106"/>
                  </a:moveTo>
                  <a:lnTo>
                    <a:pt x="1894" y="104"/>
                  </a:lnTo>
                  <a:lnTo>
                    <a:pt x="1894" y="108"/>
                  </a:lnTo>
                  <a:lnTo>
                    <a:pt x="1890" y="106"/>
                  </a:lnTo>
                  <a:close/>
                  <a:moveTo>
                    <a:pt x="1904" y="96"/>
                  </a:moveTo>
                  <a:lnTo>
                    <a:pt x="1896" y="100"/>
                  </a:lnTo>
                  <a:lnTo>
                    <a:pt x="1888" y="82"/>
                  </a:lnTo>
                  <a:lnTo>
                    <a:pt x="1884" y="90"/>
                  </a:lnTo>
                  <a:lnTo>
                    <a:pt x="1884" y="78"/>
                  </a:lnTo>
                  <a:lnTo>
                    <a:pt x="1884" y="52"/>
                  </a:lnTo>
                  <a:lnTo>
                    <a:pt x="1896" y="40"/>
                  </a:lnTo>
                  <a:lnTo>
                    <a:pt x="1902" y="20"/>
                  </a:lnTo>
                  <a:lnTo>
                    <a:pt x="1904" y="26"/>
                  </a:lnTo>
                  <a:lnTo>
                    <a:pt x="1896" y="46"/>
                  </a:lnTo>
                  <a:lnTo>
                    <a:pt x="1904" y="82"/>
                  </a:lnTo>
                  <a:lnTo>
                    <a:pt x="1904" y="96"/>
                  </a:lnTo>
                  <a:close/>
                  <a:moveTo>
                    <a:pt x="2190" y="1762"/>
                  </a:moveTo>
                  <a:lnTo>
                    <a:pt x="2188" y="1760"/>
                  </a:lnTo>
                  <a:lnTo>
                    <a:pt x="2190" y="1762"/>
                  </a:lnTo>
                  <a:lnTo>
                    <a:pt x="2190" y="17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7" name="Freeform 137"/>
            <p:cNvSpPr>
              <a:spLocks/>
            </p:cNvSpPr>
            <p:nvPr userDrawn="1"/>
          </p:nvSpPr>
          <p:spPr bwMode="black">
            <a:xfrm>
              <a:off x="5345113" y="0"/>
              <a:ext cx="195263" cy="149225"/>
            </a:xfrm>
            <a:custGeom>
              <a:avLst/>
              <a:gdLst>
                <a:gd name="T0" fmla="*/ 2 w 123"/>
                <a:gd name="T1" fmla="*/ 0 h 94"/>
                <a:gd name="T2" fmla="*/ 0 w 123"/>
                <a:gd name="T3" fmla="*/ 16 h 94"/>
                <a:gd name="T4" fmla="*/ 4 w 123"/>
                <a:gd name="T5" fmla="*/ 30 h 94"/>
                <a:gd name="T6" fmla="*/ 38 w 123"/>
                <a:gd name="T7" fmla="*/ 34 h 94"/>
                <a:gd name="T8" fmla="*/ 38 w 123"/>
                <a:gd name="T9" fmla="*/ 48 h 94"/>
                <a:gd name="T10" fmla="*/ 32 w 123"/>
                <a:gd name="T11" fmla="*/ 42 h 94"/>
                <a:gd name="T12" fmla="*/ 12 w 123"/>
                <a:gd name="T13" fmla="*/ 42 h 94"/>
                <a:gd name="T14" fmla="*/ 38 w 123"/>
                <a:gd name="T15" fmla="*/ 74 h 94"/>
                <a:gd name="T16" fmla="*/ 38 w 123"/>
                <a:gd name="T17" fmla="*/ 50 h 94"/>
                <a:gd name="T18" fmla="*/ 40 w 123"/>
                <a:gd name="T19" fmla="*/ 48 h 94"/>
                <a:gd name="T20" fmla="*/ 50 w 123"/>
                <a:gd name="T21" fmla="*/ 56 h 94"/>
                <a:gd name="T22" fmla="*/ 42 w 123"/>
                <a:gd name="T23" fmla="*/ 58 h 94"/>
                <a:gd name="T24" fmla="*/ 44 w 123"/>
                <a:gd name="T25" fmla="*/ 76 h 94"/>
                <a:gd name="T26" fmla="*/ 59 w 123"/>
                <a:gd name="T27" fmla="*/ 76 h 94"/>
                <a:gd name="T28" fmla="*/ 59 w 123"/>
                <a:gd name="T29" fmla="*/ 76 h 94"/>
                <a:gd name="T30" fmla="*/ 71 w 123"/>
                <a:gd name="T31" fmla="*/ 92 h 94"/>
                <a:gd name="T32" fmla="*/ 77 w 123"/>
                <a:gd name="T33" fmla="*/ 82 h 94"/>
                <a:gd name="T34" fmla="*/ 103 w 123"/>
                <a:gd name="T35" fmla="*/ 90 h 94"/>
                <a:gd name="T36" fmla="*/ 99 w 123"/>
                <a:gd name="T37" fmla="*/ 86 h 94"/>
                <a:gd name="T38" fmla="*/ 103 w 123"/>
                <a:gd name="T39" fmla="*/ 86 h 94"/>
                <a:gd name="T40" fmla="*/ 109 w 123"/>
                <a:gd name="T41" fmla="*/ 94 h 94"/>
                <a:gd name="T42" fmla="*/ 115 w 123"/>
                <a:gd name="T43" fmla="*/ 84 h 94"/>
                <a:gd name="T44" fmla="*/ 111 w 123"/>
                <a:gd name="T45" fmla="*/ 82 h 94"/>
                <a:gd name="T46" fmla="*/ 123 w 123"/>
                <a:gd name="T47" fmla="*/ 78 h 94"/>
                <a:gd name="T48" fmla="*/ 91 w 123"/>
                <a:gd name="T49" fmla="*/ 48 h 94"/>
                <a:gd name="T50" fmla="*/ 79 w 123"/>
                <a:gd name="T51" fmla="*/ 6 h 94"/>
                <a:gd name="T52" fmla="*/ 79 w 123"/>
                <a:gd name="T53" fmla="*/ 0 h 94"/>
                <a:gd name="T54" fmla="*/ 2 w 123"/>
                <a:gd name="T5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3" h="94">
                  <a:moveTo>
                    <a:pt x="2" y="0"/>
                  </a:moveTo>
                  <a:lnTo>
                    <a:pt x="0" y="16"/>
                  </a:lnTo>
                  <a:lnTo>
                    <a:pt x="4" y="30"/>
                  </a:lnTo>
                  <a:lnTo>
                    <a:pt x="38" y="34"/>
                  </a:lnTo>
                  <a:lnTo>
                    <a:pt x="38" y="48"/>
                  </a:lnTo>
                  <a:lnTo>
                    <a:pt x="32" y="42"/>
                  </a:lnTo>
                  <a:lnTo>
                    <a:pt x="12" y="42"/>
                  </a:lnTo>
                  <a:lnTo>
                    <a:pt x="38" y="74"/>
                  </a:lnTo>
                  <a:lnTo>
                    <a:pt x="38" y="50"/>
                  </a:lnTo>
                  <a:lnTo>
                    <a:pt x="40" y="48"/>
                  </a:lnTo>
                  <a:lnTo>
                    <a:pt x="50" y="56"/>
                  </a:lnTo>
                  <a:lnTo>
                    <a:pt x="42" y="58"/>
                  </a:lnTo>
                  <a:lnTo>
                    <a:pt x="44" y="76"/>
                  </a:lnTo>
                  <a:lnTo>
                    <a:pt x="59" y="76"/>
                  </a:lnTo>
                  <a:lnTo>
                    <a:pt x="59" y="76"/>
                  </a:lnTo>
                  <a:lnTo>
                    <a:pt x="71" y="92"/>
                  </a:lnTo>
                  <a:lnTo>
                    <a:pt x="77" y="82"/>
                  </a:lnTo>
                  <a:lnTo>
                    <a:pt x="103" y="90"/>
                  </a:lnTo>
                  <a:lnTo>
                    <a:pt x="99" y="86"/>
                  </a:lnTo>
                  <a:lnTo>
                    <a:pt x="103" y="86"/>
                  </a:lnTo>
                  <a:lnTo>
                    <a:pt x="109" y="94"/>
                  </a:lnTo>
                  <a:lnTo>
                    <a:pt x="115" y="84"/>
                  </a:lnTo>
                  <a:lnTo>
                    <a:pt x="111" y="82"/>
                  </a:lnTo>
                  <a:lnTo>
                    <a:pt x="123" y="78"/>
                  </a:lnTo>
                  <a:lnTo>
                    <a:pt x="91" y="48"/>
                  </a:lnTo>
                  <a:lnTo>
                    <a:pt x="79" y="6"/>
                  </a:lnTo>
                  <a:lnTo>
                    <a:pt x="79"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grpSp>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973632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38835"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078224" y="1290947"/>
            <a:ext cx="987552" cy="987552"/>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09677"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309584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Items B">
    <p:spTree>
      <p:nvGrpSpPr>
        <p:cNvPr id="1" name=""/>
        <p:cNvGrpSpPr/>
        <p:nvPr/>
      </p:nvGrpSpPr>
      <p:grpSpPr>
        <a:xfrm>
          <a:off x="0" y="0"/>
          <a:ext cx="0" cy="0"/>
          <a:chOff x="0" y="0"/>
          <a:chExt cx="0" cy="0"/>
        </a:xfrm>
      </p:grpSpPr>
      <p:sp>
        <p:nvSpPr>
          <p:cNvPr id="14" name="Rectangle 13"/>
          <p:cNvSpPr/>
          <p:nvPr userDrawn="1"/>
        </p:nvSpPr>
        <p:spPr>
          <a:xfrm>
            <a:off x="0" y="-45720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38835"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078224" y="1290947"/>
            <a:ext cx="987552" cy="987552"/>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09677"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19979228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1429">
                                          <p:cBhvr additive="base">
                                            <p:cTn id="7" dur="700" fill="hold"/>
                                            <p:tgtEl>
                                              <p:spTgt spid="14"/>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00" fill="hold"/>
                                            <p:tgtEl>
                                              <p:spTgt spid="14"/>
                                            </p:tgtEl>
                                            <p:attrNameLst>
                                              <p:attrName>ppt_x</p:attrName>
                                            </p:attrNameLst>
                                          </p:cBhvr>
                                          <p:tavLst>
                                            <p:tav tm="0">
                                              <p:val>
                                                <p:strVal val="#ppt_x"/>
                                              </p:val>
                                            </p:tav>
                                            <p:tav tm="100000">
                                              <p:val>
                                                <p:strVal val="#ppt_x"/>
                                              </p:val>
                                            </p:tav>
                                          </p:tavLst>
                                        </p:anim>
                                        <p:anim calcmode="lin" valueType="num">
                                          <p:cBhvr additive="base">
                                            <p:cTn id="8" dur="7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22351"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58013"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671571"/>
            <a:ext cx="1927352"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093675"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29336"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1303487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Items B">
    <p:spTree>
      <p:nvGrpSpPr>
        <p:cNvPr id="1" name=""/>
        <p:cNvGrpSpPr/>
        <p:nvPr/>
      </p:nvGrpSpPr>
      <p:grpSpPr>
        <a:xfrm>
          <a:off x="0" y="0"/>
          <a:ext cx="0" cy="0"/>
          <a:chOff x="0" y="0"/>
          <a:chExt cx="0" cy="0"/>
        </a:xfrm>
      </p:grpSpPr>
      <p:sp>
        <p:nvSpPr>
          <p:cNvPr id="26" name="Rectangle 25"/>
          <p:cNvSpPr/>
          <p:nvPr userDrawn="1"/>
        </p:nvSpPr>
        <p:spPr>
          <a:xfrm>
            <a:off x="0" y="-52647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22351"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58013"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671571"/>
            <a:ext cx="1927352"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093675"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29336"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40211818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71429">
                                          <p:cBhvr additive="base">
                                            <p:cTn id="7" dur="700" fill="hold"/>
                                            <p:tgtEl>
                                              <p:spTgt spid="26"/>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00" fill="hold"/>
                                            <p:tgtEl>
                                              <p:spTgt spid="26"/>
                                            </p:tgtEl>
                                            <p:attrNameLst>
                                              <p:attrName>ppt_x</p:attrName>
                                            </p:attrNameLst>
                                          </p:cBhvr>
                                          <p:tavLst>
                                            <p:tav tm="0">
                                              <p:val>
                                                <p:strVal val="#ppt_x"/>
                                              </p:val>
                                            </p:tav>
                                            <p:tav tm="100000">
                                              <p:val>
                                                <p:strVal val="#ppt_x"/>
                                              </p:val>
                                            </p:tav>
                                          </p:tavLst>
                                        </p:anim>
                                        <p:anim calcmode="lin" valueType="num">
                                          <p:cBhvr additive="base">
                                            <p:cTn id="8" dur="7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solidFill>
                  <a:schemeClr val="bg1"/>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26" name="Picture Placeholder 8"/>
          <p:cNvSpPr>
            <a:spLocks noGrp="1"/>
          </p:cNvSpPr>
          <p:nvPr>
            <p:ph type="pic" sz="quarter" idx="14"/>
          </p:nvPr>
        </p:nvSpPr>
        <p:spPr>
          <a:xfrm>
            <a:off x="822199"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27" name="Text Placeholder 10"/>
          <p:cNvSpPr>
            <a:spLocks noGrp="1"/>
          </p:cNvSpPr>
          <p:nvPr>
            <p:ph type="body" sz="quarter" idx="15" hasCustomPrompt="1"/>
          </p:nvPr>
        </p:nvSpPr>
        <p:spPr>
          <a:xfrm>
            <a:off x="552451"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16" hasCustomPrompt="1"/>
          </p:nvPr>
        </p:nvSpPr>
        <p:spPr>
          <a:xfrm>
            <a:off x="552451"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17"/>
          </p:nvPr>
        </p:nvSpPr>
        <p:spPr>
          <a:xfrm>
            <a:off x="2448227"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0" name="Text Placeholder 10"/>
          <p:cNvSpPr>
            <a:spLocks noGrp="1"/>
          </p:cNvSpPr>
          <p:nvPr>
            <p:ph type="body" sz="quarter" idx="18" hasCustomPrompt="1"/>
          </p:nvPr>
        </p:nvSpPr>
        <p:spPr>
          <a:xfrm>
            <a:off x="2178480"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19" hasCustomPrompt="1"/>
          </p:nvPr>
        </p:nvSpPr>
        <p:spPr>
          <a:xfrm>
            <a:off x="2178480" y="2544576"/>
            <a:ext cx="1527048"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2" name="Picture Placeholder 8"/>
          <p:cNvSpPr>
            <a:spLocks noGrp="1"/>
          </p:cNvSpPr>
          <p:nvPr>
            <p:ph type="pic" sz="quarter" idx="20"/>
          </p:nvPr>
        </p:nvSpPr>
        <p:spPr>
          <a:xfrm>
            <a:off x="4074255"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3" name="Text Placeholder 10"/>
          <p:cNvSpPr>
            <a:spLocks noGrp="1"/>
          </p:cNvSpPr>
          <p:nvPr>
            <p:ph type="body" sz="quarter" idx="21" hasCustomPrompt="1"/>
          </p:nvPr>
        </p:nvSpPr>
        <p:spPr>
          <a:xfrm>
            <a:off x="3804509"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4" name="Text Placeholder 10"/>
          <p:cNvSpPr>
            <a:spLocks noGrp="1"/>
          </p:cNvSpPr>
          <p:nvPr>
            <p:ph type="body" sz="quarter" idx="22" hasCustomPrompt="1"/>
          </p:nvPr>
        </p:nvSpPr>
        <p:spPr>
          <a:xfrm>
            <a:off x="3804509"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5" name="Picture Placeholder 8"/>
          <p:cNvSpPr>
            <a:spLocks noGrp="1"/>
          </p:cNvSpPr>
          <p:nvPr>
            <p:ph type="pic" sz="quarter" idx="23"/>
          </p:nvPr>
        </p:nvSpPr>
        <p:spPr>
          <a:xfrm>
            <a:off x="570028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6" name="Text Placeholder 10"/>
          <p:cNvSpPr>
            <a:spLocks noGrp="1"/>
          </p:cNvSpPr>
          <p:nvPr>
            <p:ph type="body" sz="quarter" idx="24" hasCustomPrompt="1"/>
          </p:nvPr>
        </p:nvSpPr>
        <p:spPr>
          <a:xfrm>
            <a:off x="5430538"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7" name="Text Placeholder 10"/>
          <p:cNvSpPr>
            <a:spLocks noGrp="1"/>
          </p:cNvSpPr>
          <p:nvPr>
            <p:ph type="body" sz="quarter" idx="25" hasCustomPrompt="1"/>
          </p:nvPr>
        </p:nvSpPr>
        <p:spPr>
          <a:xfrm>
            <a:off x="5430537"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8" name="Text Placeholder 10"/>
          <p:cNvSpPr>
            <a:spLocks noGrp="1"/>
          </p:cNvSpPr>
          <p:nvPr>
            <p:ph type="body" sz="quarter" idx="26" hasCustomPrompt="1"/>
          </p:nvPr>
        </p:nvSpPr>
        <p:spPr>
          <a:xfrm>
            <a:off x="7056565"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9" name="Text Placeholder 10"/>
          <p:cNvSpPr>
            <a:spLocks noGrp="1"/>
          </p:cNvSpPr>
          <p:nvPr>
            <p:ph type="body" sz="quarter" idx="27" hasCustomPrompt="1"/>
          </p:nvPr>
        </p:nvSpPr>
        <p:spPr>
          <a:xfrm>
            <a:off x="7056565"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40" name="Picture Placeholder 8"/>
          <p:cNvSpPr>
            <a:spLocks noGrp="1"/>
          </p:cNvSpPr>
          <p:nvPr>
            <p:ph type="pic" sz="quarter" idx="28"/>
          </p:nvPr>
        </p:nvSpPr>
        <p:spPr>
          <a:xfrm>
            <a:off x="732631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15900581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Items B">
    <p:spTree>
      <p:nvGrpSpPr>
        <p:cNvPr id="1" name=""/>
        <p:cNvGrpSpPr/>
        <p:nvPr/>
      </p:nvGrpSpPr>
      <p:grpSpPr>
        <a:xfrm>
          <a:off x="0" y="0"/>
          <a:ext cx="0" cy="0"/>
          <a:chOff x="0" y="0"/>
          <a:chExt cx="0" cy="0"/>
        </a:xfrm>
      </p:grpSpPr>
      <p:sp>
        <p:nvSpPr>
          <p:cNvPr id="42" name="Rectangle 41"/>
          <p:cNvSpPr/>
          <p:nvPr userDrawn="1"/>
        </p:nvSpPr>
        <p:spPr>
          <a:xfrm>
            <a:off x="0" y="-45720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26" name="Picture Placeholder 8"/>
          <p:cNvSpPr>
            <a:spLocks noGrp="1"/>
          </p:cNvSpPr>
          <p:nvPr>
            <p:ph type="pic" sz="quarter" idx="14"/>
          </p:nvPr>
        </p:nvSpPr>
        <p:spPr>
          <a:xfrm>
            <a:off x="822199"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27" name="Text Placeholder 10"/>
          <p:cNvSpPr>
            <a:spLocks noGrp="1"/>
          </p:cNvSpPr>
          <p:nvPr>
            <p:ph type="body" sz="quarter" idx="15" hasCustomPrompt="1"/>
          </p:nvPr>
        </p:nvSpPr>
        <p:spPr>
          <a:xfrm>
            <a:off x="552451"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16" hasCustomPrompt="1"/>
          </p:nvPr>
        </p:nvSpPr>
        <p:spPr>
          <a:xfrm>
            <a:off x="552451"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17"/>
          </p:nvPr>
        </p:nvSpPr>
        <p:spPr>
          <a:xfrm>
            <a:off x="2448227"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0" name="Text Placeholder 10"/>
          <p:cNvSpPr>
            <a:spLocks noGrp="1"/>
          </p:cNvSpPr>
          <p:nvPr>
            <p:ph type="body" sz="quarter" idx="18" hasCustomPrompt="1"/>
          </p:nvPr>
        </p:nvSpPr>
        <p:spPr>
          <a:xfrm>
            <a:off x="2178480"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19" hasCustomPrompt="1"/>
          </p:nvPr>
        </p:nvSpPr>
        <p:spPr>
          <a:xfrm>
            <a:off x="2178480" y="2544576"/>
            <a:ext cx="1527048"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2" name="Picture Placeholder 8"/>
          <p:cNvSpPr>
            <a:spLocks noGrp="1"/>
          </p:cNvSpPr>
          <p:nvPr>
            <p:ph type="pic" sz="quarter" idx="20"/>
          </p:nvPr>
        </p:nvSpPr>
        <p:spPr>
          <a:xfrm>
            <a:off x="4074255"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3" name="Text Placeholder 10"/>
          <p:cNvSpPr>
            <a:spLocks noGrp="1"/>
          </p:cNvSpPr>
          <p:nvPr>
            <p:ph type="body" sz="quarter" idx="21" hasCustomPrompt="1"/>
          </p:nvPr>
        </p:nvSpPr>
        <p:spPr>
          <a:xfrm>
            <a:off x="3804509"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4" name="Text Placeholder 10"/>
          <p:cNvSpPr>
            <a:spLocks noGrp="1"/>
          </p:cNvSpPr>
          <p:nvPr>
            <p:ph type="body" sz="quarter" idx="22" hasCustomPrompt="1"/>
          </p:nvPr>
        </p:nvSpPr>
        <p:spPr>
          <a:xfrm>
            <a:off x="3804509"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5" name="Picture Placeholder 8"/>
          <p:cNvSpPr>
            <a:spLocks noGrp="1"/>
          </p:cNvSpPr>
          <p:nvPr>
            <p:ph type="pic" sz="quarter" idx="23"/>
          </p:nvPr>
        </p:nvSpPr>
        <p:spPr>
          <a:xfrm>
            <a:off x="570028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6" name="Text Placeholder 10"/>
          <p:cNvSpPr>
            <a:spLocks noGrp="1"/>
          </p:cNvSpPr>
          <p:nvPr>
            <p:ph type="body" sz="quarter" idx="24" hasCustomPrompt="1"/>
          </p:nvPr>
        </p:nvSpPr>
        <p:spPr>
          <a:xfrm>
            <a:off x="5430538"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7" name="Text Placeholder 10"/>
          <p:cNvSpPr>
            <a:spLocks noGrp="1"/>
          </p:cNvSpPr>
          <p:nvPr>
            <p:ph type="body" sz="quarter" idx="25" hasCustomPrompt="1"/>
          </p:nvPr>
        </p:nvSpPr>
        <p:spPr>
          <a:xfrm>
            <a:off x="5430537"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8" name="Text Placeholder 10"/>
          <p:cNvSpPr>
            <a:spLocks noGrp="1"/>
          </p:cNvSpPr>
          <p:nvPr>
            <p:ph type="body" sz="quarter" idx="26" hasCustomPrompt="1"/>
          </p:nvPr>
        </p:nvSpPr>
        <p:spPr>
          <a:xfrm>
            <a:off x="7056565"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9" name="Text Placeholder 10"/>
          <p:cNvSpPr>
            <a:spLocks noGrp="1"/>
          </p:cNvSpPr>
          <p:nvPr>
            <p:ph type="body" sz="quarter" idx="27" hasCustomPrompt="1"/>
          </p:nvPr>
        </p:nvSpPr>
        <p:spPr>
          <a:xfrm>
            <a:off x="7056565"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40" name="Picture Placeholder 8"/>
          <p:cNvSpPr>
            <a:spLocks noGrp="1"/>
          </p:cNvSpPr>
          <p:nvPr>
            <p:ph type="pic" sz="quarter" idx="28"/>
          </p:nvPr>
        </p:nvSpPr>
        <p:spPr>
          <a:xfrm>
            <a:off x="732631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148653640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14:bounceEnd="71429">
                                          <p:cBhvr additive="base">
                                            <p:cTn id="7" dur="700" fill="hold"/>
                                            <p:tgtEl>
                                              <p:spTgt spid="42"/>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00" fill="hold"/>
                                            <p:tgtEl>
                                              <p:spTgt spid="42"/>
                                            </p:tgtEl>
                                            <p:attrNameLst>
                                              <p:attrName>ppt_x</p:attrName>
                                            </p:attrNameLst>
                                          </p:cBhvr>
                                          <p:tavLst>
                                            <p:tav tm="0">
                                              <p:val>
                                                <p:strVal val="#ppt_x"/>
                                              </p:val>
                                            </p:tav>
                                            <p:tav tm="100000">
                                              <p:val>
                                                <p:strVal val="#ppt_x"/>
                                              </p:val>
                                            </p:tav>
                                          </p:tavLst>
                                        </p:anim>
                                        <p:anim calcmode="lin" valueType="num">
                                          <p:cBhvr additive="base">
                                            <p:cTn id="8" dur="7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pecial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1975" y="927409"/>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1975" y="255305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a:off x="586582" y="2305406"/>
            <a:ext cx="7970837"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4396581" y="2135121"/>
            <a:ext cx="350838" cy="350838"/>
            <a:chOff x="4413750" y="2433065"/>
            <a:chExt cx="547410" cy="547410"/>
          </a:xfrm>
        </p:grpSpPr>
        <p:sp>
          <p:nvSpPr>
            <p:cNvPr id="10" name="Oval 9"/>
            <p:cNvSpPr/>
            <p:nvPr userDrawn="1"/>
          </p:nvSpPr>
          <p:spPr>
            <a:xfrm>
              <a:off x="4413750" y="2433065"/>
              <a:ext cx="547410" cy="547410"/>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4" name="Oval 3"/>
            <p:cNvSpPr/>
            <p:nvPr userDrawn="1"/>
          </p:nvSpPr>
          <p:spPr>
            <a:xfrm>
              <a:off x="4517676" y="2536991"/>
              <a:ext cx="339558" cy="339558"/>
            </a:xfrm>
            <a:prstGeom prst="ellipse">
              <a:avLst/>
            </a:prstGeom>
            <a:solidFill>
              <a:schemeClr val="tx2"/>
            </a:solid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5" name="Arc 4"/>
            <p:cNvSpPr/>
            <p:nvPr userDrawn="1"/>
          </p:nvSpPr>
          <p:spPr>
            <a:xfrm rot="2700000">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sp>
          <p:nvSpPr>
            <p:cNvPr id="6" name="Arc 5"/>
            <p:cNvSpPr/>
            <p:nvPr userDrawn="1"/>
          </p:nvSpPr>
          <p:spPr>
            <a:xfrm rot="18900000" flipH="1">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grpSp>
    </p:spTree>
    <p:extLst>
      <p:ext uri="{BB962C8B-B14F-4D97-AF65-F5344CB8AC3E}">
        <p14:creationId xmlns:p14="http://schemas.microsoft.com/office/powerpoint/2010/main" val="3787611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79222" y="1211264"/>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118611" y="1211264"/>
            <a:ext cx="906778" cy="906778"/>
          </a:xfrm>
          <a:prstGeom prst="ellipse">
            <a:avLst/>
          </a:prstGeom>
          <a:solidFill>
            <a:schemeClr val="accent1"/>
          </a:solidFill>
          <a:ln w="38100">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50064" y="1211264"/>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3" name="Picture Placeholder 8"/>
          <p:cNvSpPr>
            <a:spLocks noGrp="1"/>
          </p:cNvSpPr>
          <p:nvPr>
            <p:ph type="pic" sz="quarter" idx="26"/>
          </p:nvPr>
        </p:nvSpPr>
        <p:spPr>
          <a:xfrm>
            <a:off x="1379222" y="2815908"/>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24" name="Text Placeholder 10"/>
          <p:cNvSpPr>
            <a:spLocks noGrp="1"/>
          </p:cNvSpPr>
          <p:nvPr>
            <p:ph type="body" sz="quarter" idx="27" hasCustomPrompt="1"/>
          </p:nvPr>
        </p:nvSpPr>
        <p:spPr>
          <a:xfrm>
            <a:off x="552451"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5" name="Text Placeholder 10"/>
          <p:cNvSpPr>
            <a:spLocks noGrp="1"/>
          </p:cNvSpPr>
          <p:nvPr>
            <p:ph type="body" sz="quarter" idx="28" hasCustomPrompt="1"/>
          </p:nvPr>
        </p:nvSpPr>
        <p:spPr>
          <a:xfrm>
            <a:off x="552451"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6" name="Picture Placeholder 8"/>
          <p:cNvSpPr>
            <a:spLocks noGrp="1"/>
          </p:cNvSpPr>
          <p:nvPr>
            <p:ph type="pic" sz="quarter" idx="29"/>
          </p:nvPr>
        </p:nvSpPr>
        <p:spPr>
          <a:xfrm>
            <a:off x="4118611" y="2815908"/>
            <a:ext cx="906778" cy="906778"/>
          </a:xfrm>
          <a:prstGeom prst="ellipse">
            <a:avLst/>
          </a:prstGeom>
          <a:solidFill>
            <a:schemeClr val="accent1"/>
          </a:solidFill>
          <a:ln w="38100">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27" name="Text Placeholder 10"/>
          <p:cNvSpPr>
            <a:spLocks noGrp="1"/>
          </p:cNvSpPr>
          <p:nvPr>
            <p:ph type="body" sz="quarter" idx="30" hasCustomPrompt="1"/>
          </p:nvPr>
        </p:nvSpPr>
        <p:spPr>
          <a:xfrm>
            <a:off x="3291840"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31" hasCustomPrompt="1"/>
          </p:nvPr>
        </p:nvSpPr>
        <p:spPr>
          <a:xfrm>
            <a:off x="3291840"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32"/>
          </p:nvPr>
        </p:nvSpPr>
        <p:spPr>
          <a:xfrm>
            <a:off x="6850064" y="2815908"/>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30" name="Text Placeholder 10"/>
          <p:cNvSpPr>
            <a:spLocks noGrp="1"/>
          </p:cNvSpPr>
          <p:nvPr>
            <p:ph type="body" sz="quarter" idx="33" hasCustomPrompt="1"/>
          </p:nvPr>
        </p:nvSpPr>
        <p:spPr>
          <a:xfrm>
            <a:off x="6023293"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34" hasCustomPrompt="1"/>
          </p:nvPr>
        </p:nvSpPr>
        <p:spPr>
          <a:xfrm>
            <a:off x="6023293"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19325698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62039"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97701"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305811"/>
            <a:ext cx="1927352" cy="518669"/>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1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133363"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69024"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38" name="Picture Placeholder 8"/>
          <p:cNvSpPr>
            <a:spLocks noGrp="1"/>
          </p:cNvSpPr>
          <p:nvPr>
            <p:ph type="pic" sz="quarter" idx="26"/>
          </p:nvPr>
        </p:nvSpPr>
        <p:spPr>
          <a:xfrm>
            <a:off x="1062039"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39" name="Text Placeholder 10"/>
          <p:cNvSpPr>
            <a:spLocks noGrp="1"/>
          </p:cNvSpPr>
          <p:nvPr>
            <p:ph type="body" sz="quarter" idx="27" hasCustomPrompt="1"/>
          </p:nvPr>
        </p:nvSpPr>
        <p:spPr>
          <a:xfrm>
            <a:off x="552451"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40" name="Text Placeholder 10"/>
          <p:cNvSpPr>
            <a:spLocks noGrp="1"/>
          </p:cNvSpPr>
          <p:nvPr>
            <p:ph type="body" sz="quarter" idx="28" hasCustomPrompt="1"/>
          </p:nvPr>
        </p:nvSpPr>
        <p:spPr>
          <a:xfrm>
            <a:off x="552451"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41" name="Picture Placeholder 8"/>
          <p:cNvSpPr>
            <a:spLocks noGrp="1"/>
          </p:cNvSpPr>
          <p:nvPr>
            <p:ph type="pic" sz="quarter" idx="29"/>
          </p:nvPr>
        </p:nvSpPr>
        <p:spPr>
          <a:xfrm>
            <a:off x="3097701"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2" name="Text Placeholder 10"/>
          <p:cNvSpPr>
            <a:spLocks noGrp="1"/>
          </p:cNvSpPr>
          <p:nvPr>
            <p:ph type="body" sz="quarter" idx="30" hasCustomPrompt="1"/>
          </p:nvPr>
        </p:nvSpPr>
        <p:spPr>
          <a:xfrm>
            <a:off x="2588113"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43" name="Text Placeholder 10"/>
          <p:cNvSpPr>
            <a:spLocks noGrp="1"/>
          </p:cNvSpPr>
          <p:nvPr>
            <p:ph type="body" sz="quarter" idx="31" hasCustomPrompt="1"/>
          </p:nvPr>
        </p:nvSpPr>
        <p:spPr>
          <a:xfrm>
            <a:off x="2588113" y="4032756"/>
            <a:ext cx="1927352" cy="518669"/>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100" cap="none" baseline="0">
                <a:solidFill>
                  <a:srgbClr val="808080"/>
                </a:solidFill>
                <a:latin typeface="Lato Light" panose="020F0302020204030203" pitchFamily="34" charset="0"/>
              </a:defRPr>
            </a:lvl1pPr>
          </a:lstStyle>
          <a:p>
            <a:pPr lvl="0"/>
            <a:r>
              <a:rPr lang="en-US" dirty="0"/>
              <a:t>Body copy goes here</a:t>
            </a:r>
          </a:p>
        </p:txBody>
      </p:sp>
      <p:sp>
        <p:nvSpPr>
          <p:cNvPr id="44" name="Picture Placeholder 8"/>
          <p:cNvSpPr>
            <a:spLocks noGrp="1"/>
          </p:cNvSpPr>
          <p:nvPr>
            <p:ph type="pic" sz="quarter" idx="32"/>
          </p:nvPr>
        </p:nvSpPr>
        <p:spPr>
          <a:xfrm>
            <a:off x="5133363"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5" name="Text Placeholder 10"/>
          <p:cNvSpPr>
            <a:spLocks noGrp="1"/>
          </p:cNvSpPr>
          <p:nvPr>
            <p:ph type="body" sz="quarter" idx="33" hasCustomPrompt="1"/>
          </p:nvPr>
        </p:nvSpPr>
        <p:spPr>
          <a:xfrm>
            <a:off x="4623775"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46" name="Text Placeholder 10"/>
          <p:cNvSpPr>
            <a:spLocks noGrp="1"/>
          </p:cNvSpPr>
          <p:nvPr>
            <p:ph type="body" sz="quarter" idx="34" hasCustomPrompt="1"/>
          </p:nvPr>
        </p:nvSpPr>
        <p:spPr>
          <a:xfrm>
            <a:off x="4623775"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47" name="Picture Placeholder 8"/>
          <p:cNvSpPr>
            <a:spLocks noGrp="1"/>
          </p:cNvSpPr>
          <p:nvPr>
            <p:ph type="pic" sz="quarter" idx="35"/>
          </p:nvPr>
        </p:nvSpPr>
        <p:spPr>
          <a:xfrm>
            <a:off x="7169024"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8" name="Text Placeholder 10"/>
          <p:cNvSpPr>
            <a:spLocks noGrp="1"/>
          </p:cNvSpPr>
          <p:nvPr>
            <p:ph type="body" sz="quarter" idx="36" hasCustomPrompt="1"/>
          </p:nvPr>
        </p:nvSpPr>
        <p:spPr>
          <a:xfrm>
            <a:off x="6659436"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49" name="Text Placeholder 10"/>
          <p:cNvSpPr>
            <a:spLocks noGrp="1"/>
          </p:cNvSpPr>
          <p:nvPr>
            <p:ph type="body" sz="quarter" idx="37" hasCustomPrompt="1"/>
          </p:nvPr>
        </p:nvSpPr>
        <p:spPr>
          <a:xfrm>
            <a:off x="6659436"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855740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 Items B">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552451" y="1465254"/>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1402081"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1402081"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3276156" y="1465254"/>
            <a:ext cx="772160" cy="772160"/>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normAutofit/>
          </a:bodyPr>
          <a:lstStyle>
            <a:lvl1pPr marL="0" indent="0" algn="ctr">
              <a:buFontTx/>
              <a:buNone/>
              <a:defRPr lang="en-US" sz="11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4125786"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4125786"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5999861" y="1465254"/>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849492"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849492"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3" name="Picture Placeholder 8"/>
          <p:cNvSpPr>
            <a:spLocks noGrp="1"/>
          </p:cNvSpPr>
          <p:nvPr>
            <p:ph type="pic" sz="quarter" idx="26"/>
          </p:nvPr>
        </p:nvSpPr>
        <p:spPr>
          <a:xfrm>
            <a:off x="552451" y="2815908"/>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24" name="Text Placeholder 10"/>
          <p:cNvSpPr>
            <a:spLocks noGrp="1"/>
          </p:cNvSpPr>
          <p:nvPr>
            <p:ph type="body" sz="quarter" idx="27" hasCustomPrompt="1"/>
          </p:nvPr>
        </p:nvSpPr>
        <p:spPr>
          <a:xfrm>
            <a:off x="1402081"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5" name="Text Placeholder 10"/>
          <p:cNvSpPr>
            <a:spLocks noGrp="1"/>
          </p:cNvSpPr>
          <p:nvPr>
            <p:ph type="body" sz="quarter" idx="28" hasCustomPrompt="1"/>
          </p:nvPr>
        </p:nvSpPr>
        <p:spPr>
          <a:xfrm>
            <a:off x="1402081"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6" name="Picture Placeholder 8"/>
          <p:cNvSpPr>
            <a:spLocks noGrp="1"/>
          </p:cNvSpPr>
          <p:nvPr>
            <p:ph type="pic" sz="quarter" idx="29"/>
          </p:nvPr>
        </p:nvSpPr>
        <p:spPr>
          <a:xfrm>
            <a:off x="3276156" y="2815908"/>
            <a:ext cx="772160" cy="772160"/>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normAutofit/>
          </a:bodyPr>
          <a:lstStyle>
            <a:lvl1pPr marL="0" indent="0" algn="ctr">
              <a:buFontTx/>
              <a:buNone/>
              <a:defRPr lang="en-US" sz="1100" dirty="0">
                <a:solidFill>
                  <a:srgbClr val="FFFFFF"/>
                </a:solidFill>
                <a:latin typeface="Lato Light" panose="020F0302020204030203" pitchFamily="34" charset="0"/>
              </a:defRPr>
            </a:lvl1pPr>
          </a:lstStyle>
          <a:p>
            <a:pPr marL="0" lvl="0"/>
            <a:endParaRPr lang="en-US" dirty="0"/>
          </a:p>
        </p:txBody>
      </p:sp>
      <p:sp>
        <p:nvSpPr>
          <p:cNvPr id="27" name="Text Placeholder 10"/>
          <p:cNvSpPr>
            <a:spLocks noGrp="1"/>
          </p:cNvSpPr>
          <p:nvPr>
            <p:ph type="body" sz="quarter" idx="30" hasCustomPrompt="1"/>
          </p:nvPr>
        </p:nvSpPr>
        <p:spPr>
          <a:xfrm>
            <a:off x="4125786"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31" hasCustomPrompt="1"/>
          </p:nvPr>
        </p:nvSpPr>
        <p:spPr>
          <a:xfrm>
            <a:off x="4125786"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32"/>
          </p:nvPr>
        </p:nvSpPr>
        <p:spPr>
          <a:xfrm>
            <a:off x="5999861" y="2815908"/>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30" name="Text Placeholder 10"/>
          <p:cNvSpPr>
            <a:spLocks noGrp="1"/>
          </p:cNvSpPr>
          <p:nvPr>
            <p:ph type="body" sz="quarter" idx="33" hasCustomPrompt="1"/>
          </p:nvPr>
        </p:nvSpPr>
        <p:spPr>
          <a:xfrm>
            <a:off x="6849492"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34" hasCustomPrompt="1"/>
          </p:nvPr>
        </p:nvSpPr>
        <p:spPr>
          <a:xfrm>
            <a:off x="6849492"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574815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Tot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063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Light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1975" y="1483894"/>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1975" y="259001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392176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Grey Title">
    <p:spTree>
      <p:nvGrpSpPr>
        <p:cNvPr id="1" name=""/>
        <p:cNvGrpSpPr/>
        <p:nvPr/>
      </p:nvGrpSpPr>
      <p:grpSpPr>
        <a:xfrm>
          <a:off x="0" y="0"/>
          <a:ext cx="0" cy="0"/>
          <a:chOff x="0" y="0"/>
          <a:chExt cx="0" cy="0"/>
        </a:xfrm>
      </p:grpSpPr>
      <p:sp>
        <p:nvSpPr>
          <p:cNvPr id="4" name="Rectangle 3"/>
          <p:cNvSpPr/>
          <p:nvPr userDrawn="1"/>
        </p:nvSpPr>
        <p:spPr>
          <a:xfrm>
            <a:off x="0" y="0"/>
            <a:ext cx="9144000" cy="48317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ctrTitle" hasCustomPrompt="1"/>
          </p:nvPr>
        </p:nvSpPr>
        <p:spPr>
          <a:xfrm>
            <a:off x="563563" y="1483894"/>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3563" y="259001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482130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Special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1975" y="927409"/>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1975" y="255305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2" name="Straight Connector 11"/>
          <p:cNvCxnSpPr/>
          <p:nvPr userDrawn="1"/>
        </p:nvCxnSpPr>
        <p:spPr>
          <a:xfrm>
            <a:off x="586582" y="2305406"/>
            <a:ext cx="7970837"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4396581" y="2135121"/>
            <a:ext cx="350838" cy="350838"/>
            <a:chOff x="4413750" y="2433065"/>
            <a:chExt cx="547410" cy="547410"/>
          </a:xfrm>
        </p:grpSpPr>
        <p:sp>
          <p:nvSpPr>
            <p:cNvPr id="14" name="Oval 13"/>
            <p:cNvSpPr/>
            <p:nvPr userDrawn="1"/>
          </p:nvSpPr>
          <p:spPr>
            <a:xfrm>
              <a:off x="4413750" y="2433065"/>
              <a:ext cx="547410" cy="547410"/>
            </a:xfrm>
            <a:prstGeom prst="ellipse">
              <a:avLst/>
            </a:prstGeom>
            <a:solidFill>
              <a:schemeClr val="tx2"/>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5" name="Oval 14"/>
            <p:cNvSpPr/>
            <p:nvPr userDrawn="1"/>
          </p:nvSpPr>
          <p:spPr>
            <a:xfrm>
              <a:off x="4517676" y="2536991"/>
              <a:ext cx="339558" cy="339558"/>
            </a:xfrm>
            <a:prstGeom prst="ellipse">
              <a:avLst/>
            </a:prstGeom>
            <a:solidFill>
              <a:schemeClr val="tx2"/>
            </a:solid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6" name="Arc 15"/>
            <p:cNvSpPr/>
            <p:nvPr userDrawn="1"/>
          </p:nvSpPr>
          <p:spPr>
            <a:xfrm rot="2700000">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sp>
          <p:nvSpPr>
            <p:cNvPr id="17" name="Arc 16"/>
            <p:cNvSpPr/>
            <p:nvPr userDrawn="1"/>
          </p:nvSpPr>
          <p:spPr>
            <a:xfrm rot="18900000" flipH="1">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grpSp>
    </p:spTree>
    <p:extLst>
      <p:ext uri="{BB962C8B-B14F-4D97-AF65-F5344CB8AC3E}">
        <p14:creationId xmlns:p14="http://schemas.microsoft.com/office/powerpoint/2010/main" val="35552052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ifesto">
    <p:spTree>
      <p:nvGrpSpPr>
        <p:cNvPr id="1" name=""/>
        <p:cNvGrpSpPr/>
        <p:nvPr/>
      </p:nvGrpSpPr>
      <p:grpSpPr>
        <a:xfrm>
          <a:off x="0" y="0"/>
          <a:ext cx="0" cy="0"/>
          <a:chOff x="0" y="0"/>
          <a:chExt cx="0" cy="0"/>
        </a:xfrm>
      </p:grpSpPr>
      <p:sp>
        <p:nvSpPr>
          <p:cNvPr id="8" name="Rectangle 7"/>
          <p:cNvSpPr/>
          <p:nvPr userDrawn="1"/>
        </p:nvSpPr>
        <p:spPr>
          <a:xfrm>
            <a:off x="0" y="-230905"/>
            <a:ext cx="9144000" cy="2683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ctrTitle" hasCustomPrompt="1"/>
          </p:nvPr>
        </p:nvSpPr>
        <p:spPr>
          <a:xfrm>
            <a:off x="561975" y="1343829"/>
            <a:ext cx="8020050" cy="1102519"/>
          </a:xfrm>
        </p:spPr>
        <p:txBody>
          <a:bodyPr anchor="b">
            <a:normAutofit/>
          </a:bodyPr>
          <a:lstStyle>
            <a:lvl1pPr algn="l">
              <a:defRPr sz="2800" b="0">
                <a:ln w="6350" cmpd="sng">
                  <a:noFill/>
                </a:ln>
                <a:solidFill>
                  <a:schemeClr val="bg1"/>
                </a:solidFill>
                <a:latin typeface="Lato Light" panose="020F0302020204030203" pitchFamily="34" charset="0"/>
                <a:cs typeface="Gotham Medium"/>
              </a:defRPr>
            </a:lvl1pPr>
          </a:lstStyle>
          <a:p>
            <a:r>
              <a:rPr lang="en-US" dirty="0"/>
              <a:t>Heading goes here</a:t>
            </a:r>
          </a:p>
        </p:txBody>
      </p:sp>
      <p:sp>
        <p:nvSpPr>
          <p:cNvPr id="3" name="Subtitle 2"/>
          <p:cNvSpPr>
            <a:spLocks noGrp="1"/>
          </p:cNvSpPr>
          <p:nvPr>
            <p:ph type="subTitle" idx="1" hasCustomPrompt="1"/>
          </p:nvPr>
        </p:nvSpPr>
        <p:spPr>
          <a:xfrm>
            <a:off x="561975" y="2487485"/>
            <a:ext cx="8020050" cy="2003700"/>
          </a:xfrm>
        </p:spPr>
        <p:txBody>
          <a:bodyPr>
            <a:normAutofit/>
          </a:bodyPr>
          <a:lstStyle>
            <a:lvl1pPr marL="0" indent="0" algn="l">
              <a:lnSpc>
                <a:spcPct val="110000"/>
              </a:lnSpc>
              <a:buNone/>
              <a:defRPr sz="1400" b="0" i="0" baseline="0">
                <a:solidFill>
                  <a:schemeClr val="bg1"/>
                </a:solidFill>
                <a:latin typeface="Lato Light" panose="020F0302020204030203" pitchFamily="34" charset="0"/>
                <a:cs typeface="Gotham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Paragraph text goes here</a:t>
            </a:r>
          </a:p>
        </p:txBody>
      </p:sp>
      <p:sp>
        <p:nvSpPr>
          <p:cNvPr id="7" name="Text Placeholder 6"/>
          <p:cNvSpPr>
            <a:spLocks noGrp="1"/>
          </p:cNvSpPr>
          <p:nvPr>
            <p:ph type="body" sz="quarter" idx="10" hasCustomPrompt="1"/>
          </p:nvPr>
        </p:nvSpPr>
        <p:spPr>
          <a:xfrm>
            <a:off x="563563" y="-230905"/>
            <a:ext cx="2415164" cy="1269996"/>
          </a:xfrm>
          <a:solidFill>
            <a:schemeClr val="accent2"/>
          </a:solidFill>
        </p:spPr>
        <p:txBody>
          <a:bodyPr wrap="none" lIns="91440" tIns="73152" rIns="91440" bIns="73152" anchor="b" anchorCtr="0"/>
          <a:lstStyle>
            <a:lvl1pPr marL="0" indent="0">
              <a:buNone/>
              <a:defRPr baseline="0">
                <a:solidFill>
                  <a:srgbClr val="FFFFFF"/>
                </a:solidFill>
                <a:latin typeface="Lato Light" panose="020F0302020204030203" pitchFamily="34" charset="0"/>
              </a:defRPr>
            </a:lvl1pPr>
          </a:lstStyle>
          <a:p>
            <a:pPr lvl="0"/>
            <a:r>
              <a:rPr lang="en-US" dirty="0"/>
              <a:t>Category Text</a:t>
            </a:r>
          </a:p>
        </p:txBody>
      </p:sp>
    </p:spTree>
    <p:extLst>
      <p:ext uri="{BB962C8B-B14F-4D97-AF65-F5344CB8AC3E}">
        <p14:creationId xmlns:p14="http://schemas.microsoft.com/office/powerpoint/2010/main" val="35410317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1429">
                                          <p:cBhvr additive="base">
                                            <p:cTn id="7" dur="700" fill="hold"/>
                                            <p:tgtEl>
                                              <p:spTgt spid="8"/>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00" fill="hold"/>
                                            <p:tgtEl>
                                              <p:spTgt spid="8"/>
                                            </p:tgtEl>
                                            <p:attrNameLst>
                                              <p:attrName>ppt_x</p:attrName>
                                            </p:attrNameLst>
                                          </p:cBhvr>
                                          <p:tavLst>
                                            <p:tav tm="0">
                                              <p:val>
                                                <p:strVal val="#ppt_x"/>
                                              </p:val>
                                            </p:tav>
                                            <p:tav tm="100000">
                                              <p:val>
                                                <p:strVal val="#ppt_x"/>
                                              </p:val>
                                            </p:tav>
                                          </p:tavLst>
                                        </p:anim>
                                        <p:anim calcmode="lin" valueType="num">
                                          <p:cBhvr additive="base">
                                            <p:cTn id="8" dur="7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5" y="2794398"/>
            <a:ext cx="8020050" cy="1021556"/>
          </a:xfrm>
        </p:spPr>
        <p:txBody>
          <a:bodyPr anchor="t">
            <a:normAutofit/>
          </a:bodyPr>
          <a:lstStyle>
            <a:lvl1pPr algn="ctr">
              <a:defRPr sz="2800" b="1" cap="none">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1975" y="1669257"/>
            <a:ext cx="8020050" cy="1125140"/>
          </a:xfrm>
        </p:spPr>
        <p:txBody>
          <a:bodyPr anchor="b">
            <a:normAutofit/>
          </a:bodyPr>
          <a:lstStyle>
            <a:lvl1pPr marL="0" indent="0" algn="ctr">
              <a:buNone/>
              <a:defRPr sz="1400">
                <a:solidFill>
                  <a:schemeClr val="bg1"/>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286570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5" y="2667398"/>
            <a:ext cx="8020050" cy="1021556"/>
          </a:xfrm>
        </p:spPr>
        <p:txBody>
          <a:bodyPr anchor="b" anchorCtr="0">
            <a:normAutofit/>
          </a:bodyPr>
          <a:lstStyle>
            <a:lvl1pPr algn="l">
              <a:defRPr sz="4000" b="0" cap="all" baseline="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1975" y="3638154"/>
            <a:ext cx="8020050" cy="1125140"/>
          </a:xfrm>
        </p:spPr>
        <p:txBody>
          <a:bodyPr anchor="t" anchorCtr="0">
            <a:normAutofit/>
          </a:bodyPr>
          <a:lstStyle>
            <a:lvl1pPr marL="0" indent="0" algn="l">
              <a:buNone/>
              <a:defRPr sz="1400">
                <a:solidFill>
                  <a:schemeClr val="bg1"/>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2816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nifesto">
    <p:spTree>
      <p:nvGrpSpPr>
        <p:cNvPr id="1" name=""/>
        <p:cNvGrpSpPr/>
        <p:nvPr/>
      </p:nvGrpSpPr>
      <p:grpSpPr>
        <a:xfrm>
          <a:off x="0" y="0"/>
          <a:ext cx="0" cy="0"/>
          <a:chOff x="0" y="0"/>
          <a:chExt cx="0" cy="0"/>
        </a:xfrm>
      </p:grpSpPr>
      <p:sp>
        <p:nvSpPr>
          <p:cNvPr id="8" name="Rectangle 7"/>
          <p:cNvSpPr/>
          <p:nvPr userDrawn="1"/>
        </p:nvSpPr>
        <p:spPr>
          <a:xfrm>
            <a:off x="0" y="-230905"/>
            <a:ext cx="9144000" cy="2683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ctrTitle" hasCustomPrompt="1"/>
          </p:nvPr>
        </p:nvSpPr>
        <p:spPr>
          <a:xfrm>
            <a:off x="561975" y="1343829"/>
            <a:ext cx="8020050" cy="1102519"/>
          </a:xfrm>
        </p:spPr>
        <p:txBody>
          <a:bodyPr anchor="b">
            <a:normAutofit/>
          </a:bodyPr>
          <a:lstStyle>
            <a:lvl1pPr algn="l">
              <a:defRPr sz="2800" b="0">
                <a:ln w="6350" cmpd="sng">
                  <a:noFill/>
                </a:ln>
                <a:solidFill>
                  <a:schemeClr val="tx2"/>
                </a:solidFill>
                <a:latin typeface="Lato Light" panose="020F0302020204030203" pitchFamily="34" charset="0"/>
                <a:cs typeface="Gotham Medium"/>
              </a:defRPr>
            </a:lvl1pPr>
          </a:lstStyle>
          <a:p>
            <a:r>
              <a:rPr lang="en-US" dirty="0"/>
              <a:t>Heading goes here</a:t>
            </a:r>
          </a:p>
        </p:txBody>
      </p:sp>
      <p:sp>
        <p:nvSpPr>
          <p:cNvPr id="3" name="Subtitle 2"/>
          <p:cNvSpPr>
            <a:spLocks noGrp="1"/>
          </p:cNvSpPr>
          <p:nvPr>
            <p:ph type="subTitle" idx="1" hasCustomPrompt="1"/>
          </p:nvPr>
        </p:nvSpPr>
        <p:spPr>
          <a:xfrm>
            <a:off x="561975" y="2487485"/>
            <a:ext cx="8020050" cy="2003700"/>
          </a:xfrm>
        </p:spPr>
        <p:txBody>
          <a:bodyPr>
            <a:normAutofit/>
          </a:bodyPr>
          <a:lstStyle>
            <a:lvl1pPr marL="0" indent="0" algn="l">
              <a:lnSpc>
                <a:spcPct val="110000"/>
              </a:lnSpc>
              <a:buNone/>
              <a:defRPr sz="1400" b="0" i="0" baseline="0">
                <a:solidFill>
                  <a:schemeClr val="bg1"/>
                </a:solidFill>
                <a:latin typeface="Lato Light" panose="020F0302020204030203" pitchFamily="34" charset="0"/>
                <a:cs typeface="Gotham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Paragraph text goes here</a:t>
            </a:r>
          </a:p>
        </p:txBody>
      </p:sp>
      <p:sp>
        <p:nvSpPr>
          <p:cNvPr id="7" name="Text Placeholder 6"/>
          <p:cNvSpPr>
            <a:spLocks noGrp="1"/>
          </p:cNvSpPr>
          <p:nvPr>
            <p:ph type="body" sz="quarter" idx="10" hasCustomPrompt="1"/>
          </p:nvPr>
        </p:nvSpPr>
        <p:spPr>
          <a:xfrm>
            <a:off x="563563" y="-230905"/>
            <a:ext cx="2415164" cy="1269996"/>
          </a:xfrm>
          <a:solidFill>
            <a:schemeClr val="accent2"/>
          </a:solidFill>
        </p:spPr>
        <p:txBody>
          <a:bodyPr wrap="none" lIns="91440" tIns="73152" rIns="91440" bIns="73152" anchor="b" anchorCtr="0"/>
          <a:lstStyle>
            <a:lvl1pPr marL="0" indent="0">
              <a:buNone/>
              <a:defRPr baseline="0">
                <a:solidFill>
                  <a:srgbClr val="FFFFFF"/>
                </a:solidFill>
                <a:latin typeface="Lato Light" panose="020F0302020204030203" pitchFamily="34" charset="0"/>
              </a:defRPr>
            </a:lvl1pPr>
          </a:lstStyle>
          <a:p>
            <a:pPr lvl="0"/>
            <a:r>
              <a:rPr lang="en-US" dirty="0"/>
              <a:t>Category Text</a:t>
            </a:r>
          </a:p>
        </p:txBody>
      </p:sp>
    </p:spTree>
    <p:extLst>
      <p:ext uri="{BB962C8B-B14F-4D97-AF65-F5344CB8AC3E}">
        <p14:creationId xmlns:p14="http://schemas.microsoft.com/office/powerpoint/2010/main" val="32684561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1429">
                                          <p:cBhvr additive="base">
                                            <p:cTn id="7" dur="700" fill="hold"/>
                                            <p:tgtEl>
                                              <p:spTgt spid="8"/>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00" fill="hold"/>
                                            <p:tgtEl>
                                              <p:spTgt spid="8"/>
                                            </p:tgtEl>
                                            <p:attrNameLst>
                                              <p:attrName>ppt_x</p:attrName>
                                            </p:attrNameLst>
                                          </p:cBhvr>
                                          <p:tavLst>
                                            <p:tav tm="0">
                                              <p:val>
                                                <p:strVal val="#ppt_x"/>
                                              </p:val>
                                            </p:tav>
                                            <p:tav tm="100000">
                                              <p:val>
                                                <p:strVal val="#ppt_x"/>
                                              </p:val>
                                            </p:tav>
                                          </p:tavLst>
                                        </p:anim>
                                        <p:anim calcmode="lin" valueType="num">
                                          <p:cBhvr additive="base">
                                            <p:cTn id="8" dur="7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8_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1804737"/>
            <a:ext cx="5838825" cy="2060603"/>
          </a:xfrm>
        </p:spPr>
        <p:txBody>
          <a:bodyPr anchor="b" anchorCtr="0">
            <a:normAutofit/>
          </a:bodyPr>
          <a:lstStyle>
            <a:lvl1pPr algn="l">
              <a:defRPr sz="4000" b="0" cap="all" baseline="0">
                <a:ln w="6350" cmpd="sng">
                  <a:noFill/>
                </a:ln>
                <a:solidFill>
                  <a:srgbClr val="FFFFFF"/>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2743200" y="3867283"/>
            <a:ext cx="5838825" cy="685800"/>
          </a:xfrm>
        </p:spPr>
        <p:txBody>
          <a:bodyPr anchor="t" anchorCtr="0">
            <a:normAutofit/>
          </a:bodyPr>
          <a:lstStyle>
            <a:lvl1pPr marL="0" indent="0" algn="l">
              <a:buNone/>
              <a:defRPr sz="1400">
                <a:solidFill>
                  <a:srgbClr val="FFFFFF"/>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93217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556419" y="1125460"/>
            <a:ext cx="8031162" cy="3435371"/>
          </a:xfrm>
        </p:spPr>
        <p:txBody>
          <a:bodyPr/>
          <a:lstStyle>
            <a:lvl1pPr>
              <a:defRPr>
                <a:latin typeface="Lato Light" panose="020F0302020204030203" pitchFamily="34" charset="0"/>
              </a:defRPr>
            </a:lvl1pPr>
            <a:lvl2pPr>
              <a:defRPr>
                <a:latin typeface="Lato Light" panose="020F0302020204030203" pitchFamily="34" charset="0"/>
              </a:defRPr>
            </a:lvl2pPr>
            <a:lvl3pPr>
              <a:defRPr>
                <a:latin typeface="Lato Light" panose="020F0302020204030203" pitchFamily="34" charset="0"/>
              </a:defRPr>
            </a:lvl3pPr>
            <a:lvl4pPr>
              <a:defRPr>
                <a:latin typeface="Lato Light" panose="020F0302020204030203" pitchFamily="34" charset="0"/>
              </a:defRPr>
            </a:lvl4pPr>
            <a:lvl5pPr>
              <a:defRPr>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022202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harts and Captions">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5" name="Chart Placeholder 4"/>
          <p:cNvSpPr>
            <a:spLocks noGrp="1"/>
          </p:cNvSpPr>
          <p:nvPr>
            <p:ph type="chart" sz="quarter" idx="14"/>
          </p:nvPr>
        </p:nvSpPr>
        <p:spPr>
          <a:xfrm>
            <a:off x="608013"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Chart Placeholder 4"/>
          <p:cNvSpPr>
            <a:spLocks noGrp="1"/>
          </p:cNvSpPr>
          <p:nvPr>
            <p:ph type="chart" sz="quarter" idx="15"/>
          </p:nvPr>
        </p:nvSpPr>
        <p:spPr>
          <a:xfrm>
            <a:off x="2623609"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8" name="Chart Placeholder 4"/>
          <p:cNvSpPr>
            <a:spLocks noGrp="1"/>
          </p:cNvSpPr>
          <p:nvPr>
            <p:ph type="chart" sz="quarter" idx="16"/>
          </p:nvPr>
        </p:nvSpPr>
        <p:spPr>
          <a:xfrm>
            <a:off x="4639205"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0" name="Chart Placeholder 4"/>
          <p:cNvSpPr>
            <a:spLocks noGrp="1"/>
          </p:cNvSpPr>
          <p:nvPr>
            <p:ph type="chart" sz="quarter" idx="17"/>
          </p:nvPr>
        </p:nvSpPr>
        <p:spPr>
          <a:xfrm>
            <a:off x="6654800"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1" name="Text Placeholder 10"/>
          <p:cNvSpPr>
            <a:spLocks noGrp="1"/>
          </p:cNvSpPr>
          <p:nvPr>
            <p:ph type="body" sz="quarter" idx="18"/>
          </p:nvPr>
        </p:nvSpPr>
        <p:spPr>
          <a:xfrm>
            <a:off x="608013"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2" name="Text Placeholder 10"/>
          <p:cNvSpPr>
            <a:spLocks noGrp="1"/>
          </p:cNvSpPr>
          <p:nvPr>
            <p:ph type="body" sz="quarter" idx="19"/>
          </p:nvPr>
        </p:nvSpPr>
        <p:spPr>
          <a:xfrm>
            <a:off x="2624138"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3" name="Text Placeholder 10"/>
          <p:cNvSpPr>
            <a:spLocks noGrp="1"/>
          </p:cNvSpPr>
          <p:nvPr>
            <p:ph type="body" sz="quarter" idx="20"/>
          </p:nvPr>
        </p:nvSpPr>
        <p:spPr>
          <a:xfrm>
            <a:off x="4640263"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4" name="Text Placeholder 10"/>
          <p:cNvSpPr>
            <a:spLocks noGrp="1"/>
          </p:cNvSpPr>
          <p:nvPr>
            <p:ph type="body" sz="quarter" idx="21"/>
          </p:nvPr>
        </p:nvSpPr>
        <p:spPr>
          <a:xfrm>
            <a:off x="6656387"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89669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harts and Captions">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5" name="Chart Placeholder 4"/>
          <p:cNvSpPr>
            <a:spLocks noGrp="1"/>
          </p:cNvSpPr>
          <p:nvPr>
            <p:ph type="chart" sz="quarter" idx="14"/>
          </p:nvPr>
        </p:nvSpPr>
        <p:spPr>
          <a:xfrm>
            <a:off x="60801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Chart Placeholder 4"/>
          <p:cNvSpPr>
            <a:spLocks noGrp="1"/>
          </p:cNvSpPr>
          <p:nvPr>
            <p:ph type="chart" sz="quarter" idx="15"/>
          </p:nvPr>
        </p:nvSpPr>
        <p:spPr>
          <a:xfrm>
            <a:off x="329025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8" name="Chart Placeholder 4"/>
          <p:cNvSpPr>
            <a:spLocks noGrp="1"/>
          </p:cNvSpPr>
          <p:nvPr>
            <p:ph type="chart" sz="quarter" idx="16"/>
          </p:nvPr>
        </p:nvSpPr>
        <p:spPr>
          <a:xfrm>
            <a:off x="597249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1" name="Text Placeholder 10"/>
          <p:cNvSpPr>
            <a:spLocks noGrp="1"/>
          </p:cNvSpPr>
          <p:nvPr>
            <p:ph type="body" sz="quarter" idx="18"/>
          </p:nvPr>
        </p:nvSpPr>
        <p:spPr>
          <a:xfrm>
            <a:off x="655321"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2" name="Text Placeholder 10"/>
          <p:cNvSpPr>
            <a:spLocks noGrp="1"/>
          </p:cNvSpPr>
          <p:nvPr>
            <p:ph type="body" sz="quarter" idx="19"/>
          </p:nvPr>
        </p:nvSpPr>
        <p:spPr>
          <a:xfrm>
            <a:off x="3337560"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3" name="Text Placeholder 10"/>
          <p:cNvSpPr>
            <a:spLocks noGrp="1"/>
          </p:cNvSpPr>
          <p:nvPr>
            <p:ph type="body" sz="quarter" idx="20"/>
          </p:nvPr>
        </p:nvSpPr>
        <p:spPr>
          <a:xfrm>
            <a:off x="6019801"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90031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rt art and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552451" y="3475873"/>
            <a:ext cx="8031162" cy="911252"/>
          </a:xfrm>
        </p:spPr>
        <p:txBody>
          <a:bodyPr/>
          <a:lstStyle>
            <a:lvl1pPr marL="0" indent="0">
              <a:buNone/>
              <a:defRPr>
                <a:latin typeface="Lato Light" panose="020F0302020204030203" pitchFamily="34" charset="0"/>
              </a:defRPr>
            </a:lvl1pPr>
            <a:lvl2pPr marL="173038" indent="-173038">
              <a:buFont typeface="Arial"/>
              <a:buChar char="•"/>
              <a:defRPr>
                <a:latin typeface="Lato Light" panose="020F0302020204030203" pitchFamily="34" charset="0"/>
              </a:defRPr>
            </a:lvl2pPr>
            <a:lvl3pPr marL="347663" indent="-174625">
              <a:defRPr>
                <a:latin typeface="Lato Light" panose="020F0302020204030203" pitchFamily="34" charset="0"/>
              </a:defRPr>
            </a:lvl3pPr>
            <a:lvl4pPr>
              <a:defRPr>
                <a:latin typeface="Lato Light" panose="020F0302020204030203" pitchFamily="34" charset="0"/>
              </a:defRPr>
            </a:lvl4pPr>
            <a:lvl5pPr>
              <a:defRPr>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martArt Placeholder 4"/>
          <p:cNvSpPr>
            <a:spLocks noGrp="1"/>
          </p:cNvSpPr>
          <p:nvPr>
            <p:ph type="dgm" sz="quarter" idx="14"/>
          </p:nvPr>
        </p:nvSpPr>
        <p:spPr>
          <a:xfrm>
            <a:off x="552450" y="1269248"/>
            <a:ext cx="8031163" cy="2206625"/>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8251593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o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3676953" y="1125460"/>
            <a:ext cx="4906660"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5" y="1202750"/>
            <a:ext cx="3505200" cy="1997303"/>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8407128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io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4746625" y="1125460"/>
            <a:ext cx="3836987"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6" y="1202750"/>
            <a:ext cx="4520595" cy="2575887"/>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863441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Image Left">
    <p:spTree>
      <p:nvGrpSpPr>
        <p:cNvPr id="1" name=""/>
        <p:cNvGrpSpPr/>
        <p:nvPr/>
      </p:nvGrpSpPr>
      <p:grpSpPr>
        <a:xfrm>
          <a:off x="0" y="0"/>
          <a:ext cx="0" cy="0"/>
          <a:chOff x="0" y="0"/>
          <a:chExt cx="0" cy="0"/>
        </a:xfrm>
      </p:grpSpPr>
      <p:sp>
        <p:nvSpPr>
          <p:cNvPr id="5" name="Picture Placeholder 5"/>
          <p:cNvSpPr>
            <a:spLocks noGrp="1"/>
          </p:cNvSpPr>
          <p:nvPr>
            <p:ph type="pic" sz="quarter" idx="14"/>
          </p:nvPr>
        </p:nvSpPr>
        <p:spPr>
          <a:xfrm>
            <a:off x="-12096" y="0"/>
            <a:ext cx="3406459" cy="5166360"/>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3" name="Title 1"/>
          <p:cNvSpPr>
            <a:spLocks noGrp="1"/>
          </p:cNvSpPr>
          <p:nvPr>
            <p:ph type="title"/>
          </p:nvPr>
        </p:nvSpPr>
        <p:spPr>
          <a:xfrm>
            <a:off x="3676953" y="38485"/>
            <a:ext cx="4906660" cy="726578"/>
          </a:xfrm>
        </p:spPr>
        <p:txBody>
          <a:bodyPr/>
          <a:lstStyle>
            <a:lvl1pPr algn="l">
              <a:defRPr>
                <a:latin typeface="Lato Light" panose="020F0302020204030203" pitchFamily="34" charset="0"/>
              </a:defRPr>
            </a:lvl1pPr>
          </a:lstStyle>
          <a:p>
            <a:r>
              <a:rPr lang="en-US" dirty="0"/>
              <a:t>Click to edit Master title style</a:t>
            </a:r>
          </a:p>
        </p:txBody>
      </p:sp>
      <p:sp>
        <p:nvSpPr>
          <p:cNvPr id="24" name="Content Placeholder 2"/>
          <p:cNvSpPr>
            <a:spLocks noGrp="1"/>
          </p:cNvSpPr>
          <p:nvPr>
            <p:ph idx="1"/>
          </p:nvPr>
        </p:nvSpPr>
        <p:spPr>
          <a:xfrm>
            <a:off x="3676953" y="1125460"/>
            <a:ext cx="4906660"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8"/>
          <p:cNvSpPr>
            <a:spLocks noGrp="1"/>
          </p:cNvSpPr>
          <p:nvPr>
            <p:ph type="body" sz="quarter" idx="13" hasCustomPrompt="1"/>
          </p:nvPr>
        </p:nvSpPr>
        <p:spPr>
          <a:xfrm>
            <a:off x="3678188" y="734898"/>
            <a:ext cx="4908600"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27" name="Content Placeholder 26"/>
          <p:cNvSpPr>
            <a:spLocks noGrp="1"/>
          </p:cNvSpPr>
          <p:nvPr>
            <p:ph sz="quarter" idx="15"/>
          </p:nvPr>
        </p:nvSpPr>
        <p:spPr>
          <a:xfrm>
            <a:off x="-12700" y="3705048"/>
            <a:ext cx="2909888" cy="682802"/>
          </a:xfrm>
          <a:solidFill>
            <a:schemeClr val="accent1">
              <a:alpha val="65000"/>
            </a:schemeClr>
          </a:solidFill>
          <a:ln>
            <a:solidFill>
              <a:schemeClr val="accent2"/>
            </a:solidFill>
          </a:ln>
        </p:spPr>
        <p:txBody>
          <a:bodyPr lIns="274320" tIns="91440" rIns="91440" bIns="91440" anchor="b" anchorCtr="0">
            <a:spAutoFit/>
          </a:bodyPr>
          <a:lstStyle>
            <a:lvl1pPr marL="0" indent="0" algn="r">
              <a:spcBef>
                <a:spcPts val="400"/>
              </a:spcBef>
              <a:buNone/>
              <a:defRPr>
                <a:solidFill>
                  <a:srgbClr val="FFFFFF"/>
                </a:solidFill>
                <a:latin typeface="Lato Light" panose="020F0302020204030203" pitchFamily="34" charset="0"/>
              </a:defRPr>
            </a:lvl1pPr>
            <a:lvl2pPr marL="173037" indent="0" algn="r">
              <a:buNone/>
              <a:defRPr>
                <a:solidFill>
                  <a:srgbClr val="FFFFFF"/>
                </a:solidFill>
              </a:defRPr>
            </a:lvl2pPr>
            <a:lvl3pPr marL="346075" indent="0" algn="r">
              <a:buNone/>
              <a:defRPr>
                <a:solidFill>
                  <a:srgbClr val="FFFFFF"/>
                </a:solidFill>
              </a:defRPr>
            </a:lvl3pPr>
            <a:lvl4pPr marL="517525" indent="0" algn="r">
              <a:buNone/>
              <a:defRPr>
                <a:solidFill>
                  <a:srgbClr val="FFFFFF"/>
                </a:solidFill>
              </a:defRPr>
            </a:lvl4pPr>
            <a:lvl5pPr marL="690562" indent="0" algn="r">
              <a:buNone/>
              <a:defRPr>
                <a:solidFill>
                  <a:srgbClr val="FFFFFF"/>
                </a:solidFill>
              </a:defRPr>
            </a:lvl5pPr>
          </a:lstStyle>
          <a:p>
            <a:pPr lvl="0"/>
            <a:r>
              <a:rPr lang="en-US" dirty="0"/>
              <a:t>Click to edit Master text styles</a:t>
            </a:r>
          </a:p>
        </p:txBody>
      </p:sp>
      <p:sp>
        <p:nvSpPr>
          <p:cNvPr id="28"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pic>
        <p:nvPicPr>
          <p:cNvPr id="29" name="Picture 28"/>
          <p:cNvPicPr>
            <a:picLocks noChangeAspect="1"/>
          </p:cNvPicPr>
          <p:nvPr userDrawn="1"/>
        </p:nvPicPr>
        <p:blipFill>
          <a:blip r:embed="rId2"/>
          <a:stretch>
            <a:fillRect/>
          </a:stretch>
        </p:blipFill>
        <p:spPr>
          <a:xfrm>
            <a:off x="7593481" y="4897913"/>
            <a:ext cx="1073865" cy="185262"/>
          </a:xfrm>
          <a:prstGeom prst="rect">
            <a:avLst/>
          </a:prstGeom>
        </p:spPr>
      </p:pic>
    </p:spTree>
    <p:extLst>
      <p:ext uri="{BB962C8B-B14F-4D97-AF65-F5344CB8AC3E}">
        <p14:creationId xmlns:p14="http://schemas.microsoft.com/office/powerpoint/2010/main" val="35519092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0 Images">
    <p:spTree>
      <p:nvGrpSpPr>
        <p:cNvPr id="1" name=""/>
        <p:cNvGrpSpPr/>
        <p:nvPr/>
      </p:nvGrpSpPr>
      <p:grpSpPr>
        <a:xfrm>
          <a:off x="0" y="0"/>
          <a:ext cx="0" cy="0"/>
          <a:chOff x="0" y="0"/>
          <a:chExt cx="0" cy="0"/>
        </a:xfrm>
      </p:grpSpPr>
      <p:sp>
        <p:nvSpPr>
          <p:cNvPr id="5" name="Picture Placeholder 5"/>
          <p:cNvSpPr>
            <a:spLocks noGrp="1" noChangeAspect="1"/>
          </p:cNvSpPr>
          <p:nvPr>
            <p:ph type="pic" sz="quarter" idx="14"/>
          </p:nvPr>
        </p:nvSpPr>
        <p:spPr>
          <a:xfrm>
            <a:off x="0"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 name="Title 1"/>
          <p:cNvSpPr>
            <a:spLocks noGrp="1"/>
          </p:cNvSpPr>
          <p:nvPr>
            <p:ph type="title"/>
          </p:nvPr>
        </p:nvSpPr>
        <p:spPr>
          <a:xfrm>
            <a:off x="922666" y="2276322"/>
            <a:ext cx="8037576" cy="450123"/>
          </a:xfrm>
        </p:spPr>
        <p:txBody>
          <a:bodyPr>
            <a:spAutoFit/>
          </a:bodyPr>
          <a:lstStyle>
            <a:lvl1pPr algn="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922666" y="2638555"/>
            <a:ext cx="8037576" cy="420976"/>
          </a:xfrm>
        </p:spPr>
        <p:txBody>
          <a:bodyPr>
            <a:normAutofit/>
          </a:bodyPr>
          <a:lstStyle>
            <a:lvl1pPr marL="0" indent="0" algn="r">
              <a:buNone/>
              <a:defRPr sz="1400">
                <a:solidFill>
                  <a:schemeClr val="bg1"/>
                </a:solidFill>
                <a:latin typeface="Lato Light" panose="020F0302020204030203" pitchFamily="34" charset="0"/>
                <a:cs typeface="Gotham Light"/>
              </a:defRPr>
            </a:lvl1pPr>
          </a:lstStyle>
          <a:p>
            <a:pPr lvl="0"/>
            <a:r>
              <a:rPr lang="en-US" dirty="0"/>
              <a:t>Subtitle goes here</a:t>
            </a:r>
          </a:p>
        </p:txBody>
      </p:sp>
      <p:sp>
        <p:nvSpPr>
          <p:cNvPr id="14" name="Picture Placeholder 5"/>
          <p:cNvSpPr>
            <a:spLocks noGrp="1" noChangeAspect="1"/>
          </p:cNvSpPr>
          <p:nvPr>
            <p:ph type="pic" sz="quarter" idx="15"/>
          </p:nvPr>
        </p:nvSpPr>
        <p:spPr>
          <a:xfrm>
            <a:off x="0"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5" name="Picture Placeholder 5"/>
          <p:cNvSpPr>
            <a:spLocks noGrp="1" noChangeAspect="1"/>
          </p:cNvSpPr>
          <p:nvPr>
            <p:ph type="pic" sz="quarter" idx="16"/>
          </p:nvPr>
        </p:nvSpPr>
        <p:spPr>
          <a:xfrm>
            <a:off x="1826514"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6" name="Picture Placeholder 5"/>
          <p:cNvSpPr>
            <a:spLocks noGrp="1" noChangeAspect="1"/>
          </p:cNvSpPr>
          <p:nvPr>
            <p:ph type="pic" sz="quarter" idx="17"/>
          </p:nvPr>
        </p:nvSpPr>
        <p:spPr>
          <a:xfrm>
            <a:off x="1828801"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7" name="Picture Placeholder 5"/>
          <p:cNvSpPr>
            <a:spLocks noGrp="1" noChangeAspect="1"/>
          </p:cNvSpPr>
          <p:nvPr>
            <p:ph type="pic" sz="quarter" idx="18"/>
          </p:nvPr>
        </p:nvSpPr>
        <p:spPr>
          <a:xfrm>
            <a:off x="3653028"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8" name="Picture Placeholder 5"/>
          <p:cNvSpPr>
            <a:spLocks noGrp="1" noChangeAspect="1"/>
          </p:cNvSpPr>
          <p:nvPr>
            <p:ph type="pic" sz="quarter" idx="19"/>
          </p:nvPr>
        </p:nvSpPr>
        <p:spPr>
          <a:xfrm>
            <a:off x="3657602"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9" name="Picture Placeholder 5"/>
          <p:cNvSpPr>
            <a:spLocks noGrp="1" noChangeAspect="1"/>
          </p:cNvSpPr>
          <p:nvPr>
            <p:ph type="pic" sz="quarter" idx="20"/>
          </p:nvPr>
        </p:nvSpPr>
        <p:spPr>
          <a:xfrm>
            <a:off x="5479542"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0" name="Picture Placeholder 5"/>
          <p:cNvSpPr>
            <a:spLocks noGrp="1" noChangeAspect="1"/>
          </p:cNvSpPr>
          <p:nvPr>
            <p:ph type="pic" sz="quarter" idx="21"/>
          </p:nvPr>
        </p:nvSpPr>
        <p:spPr>
          <a:xfrm>
            <a:off x="5486403"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1" name="Picture Placeholder 5"/>
          <p:cNvSpPr>
            <a:spLocks noGrp="1" noChangeAspect="1"/>
          </p:cNvSpPr>
          <p:nvPr>
            <p:ph type="pic" sz="quarter" idx="22"/>
          </p:nvPr>
        </p:nvSpPr>
        <p:spPr>
          <a:xfrm>
            <a:off x="7306056"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2" name="Picture Placeholder 5"/>
          <p:cNvSpPr>
            <a:spLocks noGrp="1" noChangeAspect="1"/>
          </p:cNvSpPr>
          <p:nvPr>
            <p:ph type="pic" sz="quarter" idx="23"/>
          </p:nvPr>
        </p:nvSpPr>
        <p:spPr>
          <a:xfrm>
            <a:off x="7315202"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6996487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3475181" y="1125460"/>
            <a:ext cx="5108431"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6" y="1202750"/>
            <a:ext cx="3188371" cy="1510431"/>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Content Placeholder 2"/>
          <p:cNvSpPr>
            <a:spLocks noGrp="1"/>
          </p:cNvSpPr>
          <p:nvPr>
            <p:ph idx="15"/>
          </p:nvPr>
        </p:nvSpPr>
        <p:spPr>
          <a:xfrm>
            <a:off x="533400" y="3001818"/>
            <a:ext cx="2642875" cy="1559013"/>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vl2pPr>
            <a:lvl3pPr>
              <a:defRPr sz="1400"/>
            </a:lvl3pPr>
            <a:lvl4pPr>
              <a:defRPr sz="1400"/>
            </a:lvl4pPr>
            <a:lvl5pPr>
              <a:defRPr sz="1400"/>
            </a:lvl5pPr>
          </a:lstStyle>
          <a:p>
            <a:pPr lvl="0"/>
            <a:r>
              <a:rPr lang="en-US" dirty="0"/>
              <a:t>Click to edit Master text styles</a:t>
            </a:r>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71720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5" y="2794398"/>
            <a:ext cx="8020050" cy="1021556"/>
          </a:xfrm>
        </p:spPr>
        <p:txBody>
          <a:bodyPr anchor="t">
            <a:normAutofit/>
          </a:bodyPr>
          <a:lstStyle>
            <a:lvl1pPr algn="ctr">
              <a:defRPr sz="2800" b="0" cap="none">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1975" y="1669257"/>
            <a:ext cx="8020050" cy="1125140"/>
          </a:xfrm>
        </p:spPr>
        <p:txBody>
          <a:bodyPr anchor="b">
            <a:normAutofit/>
          </a:bodyPr>
          <a:lstStyle>
            <a:lvl1pPr marL="0" indent="0" algn="ctr">
              <a:buNone/>
              <a:defRPr sz="1400">
                <a:solidFill>
                  <a:schemeClr val="bg1"/>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766968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560962" y="1127581"/>
            <a:ext cx="3860619" cy="3394472"/>
          </a:xfrm>
        </p:spPr>
        <p:txBody>
          <a:bodyPr>
            <a:normAutofit/>
          </a:bodyPr>
          <a:lstStyle>
            <a:lvl1pPr>
              <a:defRPr sz="1800">
                <a:latin typeface="Lato Light" panose="020F0302020204030203" pitchFamily="34" charset="0"/>
              </a:defRPr>
            </a:lvl1pPr>
            <a:lvl2pPr>
              <a:defRPr sz="1800">
                <a:latin typeface="Lato Light" panose="020F0302020204030203" pitchFamily="34" charset="0"/>
              </a:defRPr>
            </a:lvl2pPr>
            <a:lvl3pPr>
              <a:defRPr sz="16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37100" y="1127581"/>
            <a:ext cx="3860619" cy="3394472"/>
          </a:xfrm>
        </p:spPr>
        <p:txBody>
          <a:bodyPr>
            <a:normAutofit/>
          </a:bodyPr>
          <a:lstStyle>
            <a:lvl1pPr>
              <a:defRPr sz="1800">
                <a:latin typeface="Lato Light" panose="020F0302020204030203" pitchFamily="34" charset="0"/>
              </a:defRPr>
            </a:lvl1pPr>
            <a:lvl2pPr>
              <a:defRPr sz="1800">
                <a:latin typeface="Lato Light" panose="020F0302020204030203" pitchFamily="34" charset="0"/>
              </a:defRPr>
            </a:lvl2pPr>
            <a:lvl3pPr>
              <a:defRPr sz="16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928148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and Picture Righ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lgn="l">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560962" y="1127581"/>
            <a:ext cx="2954397" cy="3138974"/>
          </a:xfrm>
        </p:spPr>
        <p:txBody>
          <a:bodyPr>
            <a:normAutofit/>
          </a:bodyPr>
          <a:lstStyle>
            <a:lvl1pPr>
              <a:defRPr sz="1400">
                <a:latin typeface="Lato Light" panose="020F0302020204030203" pitchFamily="34" charset="0"/>
              </a:defRPr>
            </a:lvl1pPr>
            <a:lvl2pPr>
              <a:defRPr sz="1400">
                <a:latin typeface="Lato Light" panose="020F0302020204030203" pitchFamily="34" charset="0"/>
              </a:defRPr>
            </a:lvl2pPr>
            <a:lvl3pPr>
              <a:defRPr sz="1200">
                <a:latin typeface="Lato Light" panose="020F0302020204030203" pitchFamily="34" charset="0"/>
              </a:defRPr>
            </a:lvl3pPr>
            <a:lvl4pPr>
              <a:defRPr sz="1100">
                <a:latin typeface="Lato Light" panose="020F0302020204030203" pitchFamily="34" charset="0"/>
              </a:defRPr>
            </a:lvl4pPr>
            <a:lvl5pPr>
              <a:defRPr sz="11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6" name="Picture Placeholder 5"/>
          <p:cNvSpPr>
            <a:spLocks noGrp="1"/>
          </p:cNvSpPr>
          <p:nvPr>
            <p:ph type="pic" sz="quarter" idx="14"/>
          </p:nvPr>
        </p:nvSpPr>
        <p:spPr>
          <a:xfrm>
            <a:off x="3759200" y="1178560"/>
            <a:ext cx="5384800" cy="3068320"/>
          </a:xfrm>
        </p:spPr>
        <p:txBody>
          <a:bodyPr anchor="ctr" anchorCtr="0"/>
          <a:lstStyle>
            <a:lvl1pPr marL="0" indent="0" algn="ctr">
              <a:buNone/>
              <a:defRPr>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40136297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and Picture Left">
    <p:spTree>
      <p:nvGrpSpPr>
        <p:cNvPr id="1" name=""/>
        <p:cNvGrpSpPr/>
        <p:nvPr/>
      </p:nvGrpSpPr>
      <p:grpSpPr>
        <a:xfrm>
          <a:off x="0" y="0"/>
          <a:ext cx="0" cy="0"/>
          <a:chOff x="0" y="0"/>
          <a:chExt cx="0" cy="0"/>
        </a:xfrm>
      </p:grpSpPr>
      <p:sp>
        <p:nvSpPr>
          <p:cNvPr id="2" name="Title 1"/>
          <p:cNvSpPr>
            <a:spLocks noGrp="1"/>
          </p:cNvSpPr>
          <p:nvPr>
            <p:ph type="title"/>
          </p:nvPr>
        </p:nvSpPr>
        <p:spPr>
          <a:xfrm>
            <a:off x="556419" y="36576"/>
            <a:ext cx="8031162" cy="726578"/>
          </a:xfrm>
        </p:spPr>
        <p:txBody>
          <a:bodyPr/>
          <a:lstStyle>
            <a:lvl1pPr algn="l">
              <a:defRPr>
                <a:latin typeface="Lato Light" panose="020F0302020204030203" pitchFamily="34" charset="0"/>
              </a:defRPr>
            </a:lvl1pPr>
          </a:lstStyle>
          <a:p>
            <a:r>
              <a:rPr lang="en-US" dirty="0"/>
              <a:t>Click to edit Master title style</a:t>
            </a:r>
          </a:p>
        </p:txBody>
      </p:sp>
      <p:sp>
        <p:nvSpPr>
          <p:cNvPr id="8" name="Content Placeholder 2"/>
          <p:cNvSpPr>
            <a:spLocks noGrp="1"/>
          </p:cNvSpPr>
          <p:nvPr>
            <p:ph sz="half" idx="1"/>
          </p:nvPr>
        </p:nvSpPr>
        <p:spPr>
          <a:xfrm>
            <a:off x="5629216" y="1127581"/>
            <a:ext cx="2954397" cy="3138974"/>
          </a:xfrm>
        </p:spPr>
        <p:txBody>
          <a:bodyPr>
            <a:normAutofit/>
          </a:bodyPr>
          <a:lstStyle>
            <a:lvl1pPr>
              <a:defRPr sz="1400">
                <a:latin typeface="Lato Light" panose="020F0302020204030203" pitchFamily="34" charset="0"/>
              </a:defRPr>
            </a:lvl1pPr>
            <a:lvl2pPr>
              <a:defRPr sz="1400">
                <a:latin typeface="Lato Light" panose="020F0302020204030203" pitchFamily="34" charset="0"/>
              </a:defRPr>
            </a:lvl2pPr>
            <a:lvl3pPr>
              <a:defRPr sz="1200">
                <a:latin typeface="Lato Light" panose="020F0302020204030203" pitchFamily="34" charset="0"/>
              </a:defRPr>
            </a:lvl3pPr>
            <a:lvl4pPr>
              <a:defRPr sz="1100">
                <a:latin typeface="Lato Light" panose="020F0302020204030203" pitchFamily="34" charset="0"/>
              </a:defRPr>
            </a:lvl4pPr>
            <a:lvl5pPr>
              <a:defRPr sz="11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5"/>
          <p:cNvSpPr>
            <a:spLocks noGrp="1"/>
          </p:cNvSpPr>
          <p:nvPr>
            <p:ph type="pic" sz="quarter" idx="14"/>
          </p:nvPr>
        </p:nvSpPr>
        <p:spPr>
          <a:xfrm>
            <a:off x="0" y="1178560"/>
            <a:ext cx="5384800" cy="3068320"/>
          </a:xfrm>
        </p:spPr>
        <p:txBody>
          <a:bodyPr anchor="ctr" anchorCtr="0"/>
          <a:lstStyle>
            <a:lvl1pPr marL="0" indent="0" algn="ctr">
              <a:buNone/>
              <a:defRPr>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2684559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icture and Bar">
    <p:spTree>
      <p:nvGrpSpPr>
        <p:cNvPr id="1" name=""/>
        <p:cNvGrpSpPr/>
        <p:nvPr/>
      </p:nvGrpSpPr>
      <p:grpSpPr>
        <a:xfrm>
          <a:off x="0" y="0"/>
          <a:ext cx="0" cy="0"/>
          <a:chOff x="0" y="0"/>
          <a:chExt cx="0" cy="0"/>
        </a:xfrm>
      </p:grpSpPr>
      <p:sp>
        <p:nvSpPr>
          <p:cNvPr id="9" name="Picture Placeholder 5"/>
          <p:cNvSpPr>
            <a:spLocks noGrp="1"/>
          </p:cNvSpPr>
          <p:nvPr>
            <p:ph type="pic" sz="quarter" idx="14"/>
          </p:nvPr>
        </p:nvSpPr>
        <p:spPr>
          <a:xfrm>
            <a:off x="0" y="0"/>
            <a:ext cx="9144000" cy="5143500"/>
          </a:xfrm>
        </p:spPr>
        <p:txBody>
          <a:bodyPr anchor="ctr" anchorCtr="0"/>
          <a:lstStyle>
            <a:lvl1pPr marL="0" indent="0" algn="ctr">
              <a:buNone/>
              <a:defRPr>
                <a:latin typeface="Lato Light" panose="020F0302020204030203" pitchFamily="34" charset="0"/>
              </a:defRPr>
            </a:lvl1pPr>
          </a:lstStyle>
          <a:p>
            <a:endParaRPr lang="en-US" dirty="0"/>
          </a:p>
        </p:txBody>
      </p:sp>
      <p:sp>
        <p:nvSpPr>
          <p:cNvPr id="2" name="Title 1"/>
          <p:cNvSpPr>
            <a:spLocks noGrp="1"/>
          </p:cNvSpPr>
          <p:nvPr>
            <p:ph type="title"/>
          </p:nvPr>
        </p:nvSpPr>
        <p:spPr>
          <a:xfrm>
            <a:off x="0" y="3007360"/>
            <a:ext cx="9144000" cy="1123835"/>
          </a:xfrm>
          <a:solidFill>
            <a:schemeClr val="bg1">
              <a:alpha val="35000"/>
            </a:schemeClr>
          </a:solidFill>
        </p:spPr>
        <p:txBody>
          <a:bodyPr lIns="548640" tIns="137160" rIns="548640" bIns="502920" anchor="t" anchorCtr="0"/>
          <a:lstStyle>
            <a:lvl1pPr algn="l">
              <a:defRPr>
                <a:solidFill>
                  <a:srgbClr val="FFFFFF"/>
                </a:solidFill>
                <a:latin typeface="Lato Light" panose="020F0302020204030203" pitchFamily="34" charset="0"/>
              </a:defRPr>
            </a:lvl1pPr>
          </a:lstStyle>
          <a:p>
            <a:r>
              <a:rPr lang="en-US" dirty="0"/>
              <a:t>Click to edit Master title style</a:t>
            </a:r>
          </a:p>
        </p:txBody>
      </p:sp>
      <p:sp>
        <p:nvSpPr>
          <p:cNvPr id="7" name="Text Placeholder 8"/>
          <p:cNvSpPr>
            <a:spLocks noGrp="1"/>
          </p:cNvSpPr>
          <p:nvPr>
            <p:ph type="body" sz="quarter" idx="13" hasCustomPrompt="1"/>
          </p:nvPr>
        </p:nvSpPr>
        <p:spPr>
          <a:xfrm>
            <a:off x="572771" y="3498939"/>
            <a:ext cx="8034337" cy="241861"/>
          </a:xfrm>
        </p:spPr>
        <p:txBody>
          <a:bodyPr>
            <a:spAutoFit/>
          </a:bodyPr>
          <a:lstStyle>
            <a:lvl1pPr marL="0" indent="0" algn="l">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5"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pic>
        <p:nvPicPr>
          <p:cNvPr id="6" name="Picture 5"/>
          <p:cNvPicPr>
            <a:picLocks noChangeAspect="1"/>
          </p:cNvPicPr>
          <p:nvPr userDrawn="1"/>
        </p:nvPicPr>
        <p:blipFill>
          <a:blip r:embed="rId2"/>
          <a:stretch>
            <a:fillRect/>
          </a:stretch>
        </p:blipFill>
        <p:spPr>
          <a:xfrm>
            <a:off x="7593481" y="4897913"/>
            <a:ext cx="1073865" cy="185262"/>
          </a:xfrm>
          <a:prstGeom prst="rect">
            <a:avLst/>
          </a:prstGeom>
        </p:spPr>
      </p:pic>
    </p:spTree>
    <p:extLst>
      <p:ext uri="{BB962C8B-B14F-4D97-AF65-F5344CB8AC3E}">
        <p14:creationId xmlns:p14="http://schemas.microsoft.com/office/powerpoint/2010/main" val="16139638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orizonal Picture">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lgn="ctr">
              <a:defRPr>
                <a:latin typeface="Lato Light" panose="020F0302020204030203" pitchFamily="34" charset="0"/>
              </a:defRPr>
            </a:lvl1pPr>
          </a:lstStyle>
          <a:p>
            <a:r>
              <a:rPr lang="en-US" dirty="0"/>
              <a:t>Click to edit Master title style</a:t>
            </a:r>
          </a:p>
        </p:txBody>
      </p:sp>
      <p:sp>
        <p:nvSpPr>
          <p:cNvPr id="7"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8" name="Content Placeholder 2"/>
          <p:cNvSpPr>
            <a:spLocks noGrp="1"/>
          </p:cNvSpPr>
          <p:nvPr>
            <p:ph sz="half" idx="1"/>
          </p:nvPr>
        </p:nvSpPr>
        <p:spPr>
          <a:xfrm>
            <a:off x="563562" y="3684809"/>
            <a:ext cx="8016876" cy="172355"/>
          </a:xfrm>
        </p:spPr>
        <p:txBody>
          <a:bodyPr wrap="square" tIns="0">
            <a:spAutoFit/>
          </a:bodyPr>
          <a:lstStyle>
            <a:lvl1pPr marL="0" indent="0" algn="ctr">
              <a:lnSpc>
                <a:spcPct val="92000"/>
              </a:lnSpc>
              <a:buNone/>
              <a:defRPr sz="1200">
                <a:latin typeface="Lato Light" panose="020F0302020204030203" pitchFamily="34" charset="0"/>
              </a:defRPr>
            </a:lvl1pPr>
            <a:lvl2pPr marL="173037" indent="0">
              <a:buNone/>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p:txBody>
      </p:sp>
      <p:sp>
        <p:nvSpPr>
          <p:cNvPr id="9" name="Picture Placeholder 5"/>
          <p:cNvSpPr>
            <a:spLocks noGrp="1"/>
          </p:cNvSpPr>
          <p:nvPr>
            <p:ph type="pic" sz="quarter" idx="14"/>
          </p:nvPr>
        </p:nvSpPr>
        <p:spPr>
          <a:xfrm>
            <a:off x="0" y="1178560"/>
            <a:ext cx="9144000" cy="2428240"/>
          </a:xfrm>
        </p:spPr>
        <p:txBody>
          <a:bodyPr anchor="ctr" anchorCtr="0"/>
          <a:lstStyle>
            <a:lvl1pPr marL="0" indent="0" algn="ctr">
              <a:buNone/>
              <a:defRPr>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19501886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Content with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3562" y="1151335"/>
            <a:ext cx="3830679" cy="479822"/>
          </a:xfrm>
        </p:spPr>
        <p:txBody>
          <a:bodyPr anchor="b">
            <a:normAutofit/>
          </a:bodyPr>
          <a:lstStyle>
            <a:lvl1pPr marL="0" indent="0">
              <a:buNone/>
              <a:defRPr sz="2000" b="0" i="0">
                <a:ln>
                  <a:noFill/>
                </a:ln>
                <a:latin typeface="Lato Light" panose="020F0302020204030203" pitchFamily="34" charset="0"/>
                <a:cs typeface="Gotham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63562" y="1631156"/>
            <a:ext cx="3830679" cy="2963466"/>
          </a:xfrm>
        </p:spPr>
        <p:txBody>
          <a:bodyPr>
            <a:normAutofit/>
          </a:bodyPr>
          <a:lstStyle>
            <a:lvl1pPr>
              <a:defRPr sz="1800">
                <a:latin typeface="Lato Light" panose="020F0302020204030203" pitchFamily="34" charset="0"/>
              </a:defRPr>
            </a:lvl1pPr>
            <a:lvl2pPr>
              <a:defRPr sz="1600">
                <a:latin typeface="Lato Light" panose="020F0302020204030203" pitchFamily="34" charset="0"/>
              </a:defRPr>
            </a:lvl2pPr>
            <a:lvl3pPr>
              <a:defRPr sz="1400">
                <a:latin typeface="Lato Light" panose="020F0302020204030203" pitchFamily="34" charset="0"/>
              </a:defRPr>
            </a:lvl3pPr>
            <a:lvl4pPr>
              <a:defRPr sz="1200">
                <a:latin typeface="Lato Light" panose="020F0302020204030203" pitchFamily="34" charset="0"/>
              </a:defRPr>
            </a:lvl4pPr>
            <a:lvl5pPr>
              <a:defRPr sz="1200">
                <a:latin typeface="Lato Light" panose="020F030202020403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3938587" cy="479822"/>
          </a:xfrm>
        </p:spPr>
        <p:txBody>
          <a:bodyPr anchor="b">
            <a:normAutofit/>
          </a:bodyPr>
          <a:lstStyle>
            <a:lvl1pPr marL="0" indent="0">
              <a:buNone/>
              <a:defRPr sz="2000" b="0" i="0">
                <a:ln>
                  <a:noFill/>
                </a:ln>
                <a:latin typeface="Lato Light" panose="020F0302020204030203" pitchFamily="34" charset="0"/>
                <a:cs typeface="Gotham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3938587" cy="2963466"/>
          </a:xfrm>
        </p:spPr>
        <p:txBody>
          <a:bodyPr>
            <a:normAutofit/>
          </a:bodyPr>
          <a:lstStyle>
            <a:lvl1pPr>
              <a:defRPr sz="1800">
                <a:latin typeface="Lato Light" panose="020F0302020204030203" pitchFamily="34" charset="0"/>
              </a:defRPr>
            </a:lvl1pPr>
            <a:lvl2pPr>
              <a:defRPr sz="1600">
                <a:latin typeface="Lato Light" panose="020F0302020204030203" pitchFamily="34" charset="0"/>
              </a:defRPr>
            </a:lvl2pPr>
            <a:lvl3pPr>
              <a:defRPr sz="1400">
                <a:latin typeface="Lato Light" panose="020F0302020204030203" pitchFamily="34" charset="0"/>
              </a:defRPr>
            </a:lvl3pPr>
            <a:lvl4pPr>
              <a:defRPr sz="1200">
                <a:latin typeface="Lato Light" panose="020F0302020204030203" pitchFamily="34" charset="0"/>
              </a:defRPr>
            </a:lvl4pPr>
            <a:lvl5pPr>
              <a:defRPr sz="1200">
                <a:latin typeface="Lato Light" panose="020F030202020403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6045652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9505809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ap Page">
    <p:spTree>
      <p:nvGrpSpPr>
        <p:cNvPr id="1" name=""/>
        <p:cNvGrpSpPr/>
        <p:nvPr/>
      </p:nvGrpSpPr>
      <p:grpSpPr>
        <a:xfrm>
          <a:off x="0" y="0"/>
          <a:ext cx="0" cy="0"/>
          <a:chOff x="0" y="0"/>
          <a:chExt cx="0" cy="0"/>
        </a:xfrm>
      </p:grpSpPr>
      <p:grpSp>
        <p:nvGrpSpPr>
          <p:cNvPr id="4" name="Group 3"/>
          <p:cNvGrpSpPr/>
          <p:nvPr userDrawn="1"/>
        </p:nvGrpSpPr>
        <p:grpSpPr bwMode="black">
          <a:xfrm>
            <a:off x="-3175" y="-53153"/>
            <a:ext cx="9147175" cy="4879975"/>
            <a:chOff x="-3175" y="0"/>
            <a:chExt cx="9147175" cy="4956175"/>
          </a:xfrm>
          <a:solidFill>
            <a:srgbClr val="000000">
              <a:alpha val="14902"/>
            </a:srgbClr>
          </a:solidFill>
        </p:grpSpPr>
        <p:sp>
          <p:nvSpPr>
            <p:cNvPr id="6" name="Freeform 6"/>
            <p:cNvSpPr>
              <a:spLocks/>
            </p:cNvSpPr>
            <p:nvPr userDrawn="1"/>
          </p:nvSpPr>
          <p:spPr bwMode="black">
            <a:xfrm>
              <a:off x="1601788" y="4940300"/>
              <a:ext cx="9525" cy="15875"/>
            </a:xfrm>
            <a:custGeom>
              <a:avLst/>
              <a:gdLst>
                <a:gd name="T0" fmla="*/ 0 w 6"/>
                <a:gd name="T1" fmla="*/ 0 h 10"/>
                <a:gd name="T2" fmla="*/ 0 w 6"/>
                <a:gd name="T3" fmla="*/ 6 h 10"/>
                <a:gd name="T4" fmla="*/ 6 w 6"/>
                <a:gd name="T5" fmla="*/ 10 h 10"/>
                <a:gd name="T6" fmla="*/ 2 w 6"/>
                <a:gd name="T7" fmla="*/ 4 h 10"/>
                <a:gd name="T8" fmla="*/ 0 w 6"/>
                <a:gd name="T9" fmla="*/ 0 h 10"/>
              </a:gdLst>
              <a:ahLst/>
              <a:cxnLst>
                <a:cxn ang="0">
                  <a:pos x="T0" y="T1"/>
                </a:cxn>
                <a:cxn ang="0">
                  <a:pos x="T2" y="T3"/>
                </a:cxn>
                <a:cxn ang="0">
                  <a:pos x="T4" y="T5"/>
                </a:cxn>
                <a:cxn ang="0">
                  <a:pos x="T6" y="T7"/>
                </a:cxn>
                <a:cxn ang="0">
                  <a:pos x="T8" y="T9"/>
                </a:cxn>
              </a:cxnLst>
              <a:rect l="0" t="0" r="r" b="b"/>
              <a:pathLst>
                <a:path w="6" h="10">
                  <a:moveTo>
                    <a:pt x="0" y="0"/>
                  </a:moveTo>
                  <a:lnTo>
                    <a:pt x="0" y="6"/>
                  </a:lnTo>
                  <a:lnTo>
                    <a:pt x="6" y="10"/>
                  </a:lnTo>
                  <a:lnTo>
                    <a:pt x="2" y="4"/>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 name="Freeform 7"/>
            <p:cNvSpPr>
              <a:spLocks/>
            </p:cNvSpPr>
            <p:nvPr userDrawn="1"/>
          </p:nvSpPr>
          <p:spPr bwMode="black">
            <a:xfrm>
              <a:off x="1579563" y="4921250"/>
              <a:ext cx="9525" cy="12700"/>
            </a:xfrm>
            <a:custGeom>
              <a:avLst/>
              <a:gdLst>
                <a:gd name="T0" fmla="*/ 6 w 6"/>
                <a:gd name="T1" fmla="*/ 6 h 8"/>
                <a:gd name="T2" fmla="*/ 6 w 6"/>
                <a:gd name="T3" fmla="*/ 0 h 8"/>
                <a:gd name="T4" fmla="*/ 0 w 6"/>
                <a:gd name="T5" fmla="*/ 8 h 8"/>
                <a:gd name="T6" fmla="*/ 6 w 6"/>
                <a:gd name="T7" fmla="*/ 6 h 8"/>
              </a:gdLst>
              <a:ahLst/>
              <a:cxnLst>
                <a:cxn ang="0">
                  <a:pos x="T0" y="T1"/>
                </a:cxn>
                <a:cxn ang="0">
                  <a:pos x="T2" y="T3"/>
                </a:cxn>
                <a:cxn ang="0">
                  <a:pos x="T4" y="T5"/>
                </a:cxn>
                <a:cxn ang="0">
                  <a:pos x="T6" y="T7"/>
                </a:cxn>
              </a:cxnLst>
              <a:rect l="0" t="0" r="r" b="b"/>
              <a:pathLst>
                <a:path w="6" h="8">
                  <a:moveTo>
                    <a:pt x="6" y="6"/>
                  </a:moveTo>
                  <a:lnTo>
                    <a:pt x="6" y="0"/>
                  </a:lnTo>
                  <a:lnTo>
                    <a:pt x="0" y="8"/>
                  </a:lnTo>
                  <a:lnTo>
                    <a:pt x="6"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 name="Freeform 8"/>
            <p:cNvSpPr>
              <a:spLocks/>
            </p:cNvSpPr>
            <p:nvPr userDrawn="1"/>
          </p:nvSpPr>
          <p:spPr bwMode="black">
            <a:xfrm>
              <a:off x="1582738" y="4895850"/>
              <a:ext cx="12700" cy="25400"/>
            </a:xfrm>
            <a:custGeom>
              <a:avLst/>
              <a:gdLst>
                <a:gd name="T0" fmla="*/ 8 w 8"/>
                <a:gd name="T1" fmla="*/ 10 h 16"/>
                <a:gd name="T2" fmla="*/ 0 w 8"/>
                <a:gd name="T3" fmla="*/ 0 h 16"/>
                <a:gd name="T4" fmla="*/ 4 w 8"/>
                <a:gd name="T5" fmla="*/ 16 h 16"/>
                <a:gd name="T6" fmla="*/ 6 w 8"/>
                <a:gd name="T7" fmla="*/ 16 h 16"/>
                <a:gd name="T8" fmla="*/ 8 w 8"/>
                <a:gd name="T9" fmla="*/ 10 h 16"/>
              </a:gdLst>
              <a:ahLst/>
              <a:cxnLst>
                <a:cxn ang="0">
                  <a:pos x="T0" y="T1"/>
                </a:cxn>
                <a:cxn ang="0">
                  <a:pos x="T2" y="T3"/>
                </a:cxn>
                <a:cxn ang="0">
                  <a:pos x="T4" y="T5"/>
                </a:cxn>
                <a:cxn ang="0">
                  <a:pos x="T6" y="T7"/>
                </a:cxn>
                <a:cxn ang="0">
                  <a:pos x="T8" y="T9"/>
                </a:cxn>
              </a:cxnLst>
              <a:rect l="0" t="0" r="r" b="b"/>
              <a:pathLst>
                <a:path w="8" h="16">
                  <a:moveTo>
                    <a:pt x="8" y="10"/>
                  </a:moveTo>
                  <a:lnTo>
                    <a:pt x="0" y="0"/>
                  </a:lnTo>
                  <a:lnTo>
                    <a:pt x="4" y="16"/>
                  </a:lnTo>
                  <a:lnTo>
                    <a:pt x="6" y="16"/>
                  </a:lnTo>
                  <a:lnTo>
                    <a:pt x="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 name="Freeform 9"/>
            <p:cNvSpPr>
              <a:spLocks/>
            </p:cNvSpPr>
            <p:nvPr userDrawn="1"/>
          </p:nvSpPr>
          <p:spPr bwMode="black">
            <a:xfrm>
              <a:off x="1563688" y="4876800"/>
              <a:ext cx="19050" cy="12700"/>
            </a:xfrm>
            <a:custGeom>
              <a:avLst/>
              <a:gdLst>
                <a:gd name="T0" fmla="*/ 0 w 12"/>
                <a:gd name="T1" fmla="*/ 2 h 8"/>
                <a:gd name="T2" fmla="*/ 10 w 12"/>
                <a:gd name="T3" fmla="*/ 8 h 8"/>
                <a:gd name="T4" fmla="*/ 12 w 12"/>
                <a:gd name="T5" fmla="*/ 0 h 8"/>
                <a:gd name="T6" fmla="*/ 0 w 12"/>
                <a:gd name="T7" fmla="*/ 2 h 8"/>
              </a:gdLst>
              <a:ahLst/>
              <a:cxnLst>
                <a:cxn ang="0">
                  <a:pos x="T0" y="T1"/>
                </a:cxn>
                <a:cxn ang="0">
                  <a:pos x="T2" y="T3"/>
                </a:cxn>
                <a:cxn ang="0">
                  <a:pos x="T4" y="T5"/>
                </a:cxn>
                <a:cxn ang="0">
                  <a:pos x="T6" y="T7"/>
                </a:cxn>
              </a:cxnLst>
              <a:rect l="0" t="0" r="r" b="b"/>
              <a:pathLst>
                <a:path w="12" h="8">
                  <a:moveTo>
                    <a:pt x="0" y="2"/>
                  </a:moveTo>
                  <a:lnTo>
                    <a:pt x="10" y="8"/>
                  </a:lnTo>
                  <a:lnTo>
                    <a:pt x="12"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 name="Freeform 10"/>
            <p:cNvSpPr>
              <a:spLocks/>
            </p:cNvSpPr>
            <p:nvPr userDrawn="1"/>
          </p:nvSpPr>
          <p:spPr bwMode="black">
            <a:xfrm>
              <a:off x="1563688" y="4848225"/>
              <a:ext cx="6350" cy="9525"/>
            </a:xfrm>
            <a:custGeom>
              <a:avLst/>
              <a:gdLst>
                <a:gd name="T0" fmla="*/ 4 w 4"/>
                <a:gd name="T1" fmla="*/ 6 h 6"/>
                <a:gd name="T2" fmla="*/ 0 w 4"/>
                <a:gd name="T3" fmla="*/ 0 h 6"/>
                <a:gd name="T4" fmla="*/ 0 w 4"/>
                <a:gd name="T5" fmla="*/ 4 h 6"/>
                <a:gd name="T6" fmla="*/ 4 w 4"/>
                <a:gd name="T7" fmla="*/ 6 h 6"/>
              </a:gdLst>
              <a:ahLst/>
              <a:cxnLst>
                <a:cxn ang="0">
                  <a:pos x="T0" y="T1"/>
                </a:cxn>
                <a:cxn ang="0">
                  <a:pos x="T2" y="T3"/>
                </a:cxn>
                <a:cxn ang="0">
                  <a:pos x="T4" y="T5"/>
                </a:cxn>
                <a:cxn ang="0">
                  <a:pos x="T6" y="T7"/>
                </a:cxn>
              </a:cxnLst>
              <a:rect l="0" t="0" r="r" b="b"/>
              <a:pathLst>
                <a:path w="4" h="6">
                  <a:moveTo>
                    <a:pt x="4" y="6"/>
                  </a:moveTo>
                  <a:lnTo>
                    <a:pt x="0" y="0"/>
                  </a:lnTo>
                  <a:lnTo>
                    <a:pt x="0" y="4"/>
                  </a:lnTo>
                  <a:lnTo>
                    <a:pt x="4"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 name="Freeform 11"/>
            <p:cNvSpPr>
              <a:spLocks/>
            </p:cNvSpPr>
            <p:nvPr userDrawn="1"/>
          </p:nvSpPr>
          <p:spPr bwMode="black">
            <a:xfrm>
              <a:off x="1563688" y="4797425"/>
              <a:ext cx="6350" cy="12700"/>
            </a:xfrm>
            <a:custGeom>
              <a:avLst/>
              <a:gdLst>
                <a:gd name="T0" fmla="*/ 0 w 4"/>
                <a:gd name="T1" fmla="*/ 8 h 8"/>
                <a:gd name="T2" fmla="*/ 4 w 4"/>
                <a:gd name="T3" fmla="*/ 4 h 8"/>
                <a:gd name="T4" fmla="*/ 0 w 4"/>
                <a:gd name="T5" fmla="*/ 0 h 8"/>
                <a:gd name="T6" fmla="*/ 0 w 4"/>
                <a:gd name="T7" fmla="*/ 2 h 8"/>
                <a:gd name="T8" fmla="*/ 0 w 4"/>
                <a:gd name="T9" fmla="*/ 8 h 8"/>
              </a:gdLst>
              <a:ahLst/>
              <a:cxnLst>
                <a:cxn ang="0">
                  <a:pos x="T0" y="T1"/>
                </a:cxn>
                <a:cxn ang="0">
                  <a:pos x="T2" y="T3"/>
                </a:cxn>
                <a:cxn ang="0">
                  <a:pos x="T4" y="T5"/>
                </a:cxn>
                <a:cxn ang="0">
                  <a:pos x="T6" y="T7"/>
                </a:cxn>
                <a:cxn ang="0">
                  <a:pos x="T8" y="T9"/>
                </a:cxn>
              </a:cxnLst>
              <a:rect l="0" t="0" r="r" b="b"/>
              <a:pathLst>
                <a:path w="4" h="8">
                  <a:moveTo>
                    <a:pt x="0" y="8"/>
                  </a:moveTo>
                  <a:lnTo>
                    <a:pt x="4" y="4"/>
                  </a:lnTo>
                  <a:lnTo>
                    <a:pt x="0" y="0"/>
                  </a:lnTo>
                  <a:lnTo>
                    <a:pt x="0" y="2"/>
                  </a:ln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 name="Freeform 12"/>
            <p:cNvSpPr>
              <a:spLocks/>
            </p:cNvSpPr>
            <p:nvPr userDrawn="1"/>
          </p:nvSpPr>
          <p:spPr bwMode="black">
            <a:xfrm>
              <a:off x="1563688" y="4778375"/>
              <a:ext cx="9525" cy="22225"/>
            </a:xfrm>
            <a:custGeom>
              <a:avLst/>
              <a:gdLst>
                <a:gd name="T0" fmla="*/ 2 w 6"/>
                <a:gd name="T1" fmla="*/ 0 h 14"/>
                <a:gd name="T2" fmla="*/ 0 w 6"/>
                <a:gd name="T3" fmla="*/ 2 h 14"/>
                <a:gd name="T4" fmla="*/ 6 w 6"/>
                <a:gd name="T5" fmla="*/ 14 h 14"/>
                <a:gd name="T6" fmla="*/ 2 w 6"/>
                <a:gd name="T7" fmla="*/ 0 h 14"/>
              </a:gdLst>
              <a:ahLst/>
              <a:cxnLst>
                <a:cxn ang="0">
                  <a:pos x="T0" y="T1"/>
                </a:cxn>
                <a:cxn ang="0">
                  <a:pos x="T2" y="T3"/>
                </a:cxn>
                <a:cxn ang="0">
                  <a:pos x="T4" y="T5"/>
                </a:cxn>
                <a:cxn ang="0">
                  <a:pos x="T6" y="T7"/>
                </a:cxn>
              </a:cxnLst>
              <a:rect l="0" t="0" r="r" b="b"/>
              <a:pathLst>
                <a:path w="6" h="14">
                  <a:moveTo>
                    <a:pt x="2" y="0"/>
                  </a:moveTo>
                  <a:lnTo>
                    <a:pt x="0" y="2"/>
                  </a:lnTo>
                  <a:lnTo>
                    <a:pt x="6" y="14"/>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 name="Freeform 13"/>
            <p:cNvSpPr>
              <a:spLocks/>
            </p:cNvSpPr>
            <p:nvPr userDrawn="1"/>
          </p:nvSpPr>
          <p:spPr bwMode="black">
            <a:xfrm>
              <a:off x="1589088" y="4756150"/>
              <a:ext cx="6350" cy="9525"/>
            </a:xfrm>
            <a:custGeom>
              <a:avLst/>
              <a:gdLst>
                <a:gd name="T0" fmla="*/ 2 w 4"/>
                <a:gd name="T1" fmla="*/ 0 h 6"/>
                <a:gd name="T2" fmla="*/ 0 w 4"/>
                <a:gd name="T3" fmla="*/ 2 h 6"/>
                <a:gd name="T4" fmla="*/ 4 w 4"/>
                <a:gd name="T5" fmla="*/ 6 h 6"/>
                <a:gd name="T6" fmla="*/ 2 w 4"/>
                <a:gd name="T7" fmla="*/ 0 h 6"/>
              </a:gdLst>
              <a:ahLst/>
              <a:cxnLst>
                <a:cxn ang="0">
                  <a:pos x="T0" y="T1"/>
                </a:cxn>
                <a:cxn ang="0">
                  <a:pos x="T2" y="T3"/>
                </a:cxn>
                <a:cxn ang="0">
                  <a:pos x="T4" y="T5"/>
                </a:cxn>
                <a:cxn ang="0">
                  <a:pos x="T6" y="T7"/>
                </a:cxn>
              </a:cxnLst>
              <a:rect l="0" t="0" r="r" b="b"/>
              <a:pathLst>
                <a:path w="4" h="6">
                  <a:moveTo>
                    <a:pt x="2" y="0"/>
                  </a:moveTo>
                  <a:lnTo>
                    <a:pt x="0" y="2"/>
                  </a:lnTo>
                  <a:lnTo>
                    <a:pt x="4" y="6"/>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4" name="Freeform 14"/>
            <p:cNvSpPr>
              <a:spLocks/>
            </p:cNvSpPr>
            <p:nvPr userDrawn="1"/>
          </p:nvSpPr>
          <p:spPr bwMode="black">
            <a:xfrm>
              <a:off x="8956675" y="4232275"/>
              <a:ext cx="184150" cy="279400"/>
            </a:xfrm>
            <a:custGeom>
              <a:avLst/>
              <a:gdLst>
                <a:gd name="T0" fmla="*/ 86 w 116"/>
                <a:gd name="T1" fmla="*/ 82 h 176"/>
                <a:gd name="T2" fmla="*/ 68 w 116"/>
                <a:gd name="T3" fmla="*/ 74 h 176"/>
                <a:gd name="T4" fmla="*/ 64 w 116"/>
                <a:gd name="T5" fmla="*/ 54 h 176"/>
                <a:gd name="T6" fmla="*/ 54 w 116"/>
                <a:gd name="T7" fmla="*/ 46 h 176"/>
                <a:gd name="T8" fmla="*/ 54 w 116"/>
                <a:gd name="T9" fmla="*/ 58 h 176"/>
                <a:gd name="T10" fmla="*/ 46 w 116"/>
                <a:gd name="T11" fmla="*/ 58 h 176"/>
                <a:gd name="T12" fmla="*/ 48 w 116"/>
                <a:gd name="T13" fmla="*/ 48 h 176"/>
                <a:gd name="T14" fmla="*/ 40 w 116"/>
                <a:gd name="T15" fmla="*/ 38 h 176"/>
                <a:gd name="T16" fmla="*/ 42 w 116"/>
                <a:gd name="T17" fmla="*/ 38 h 176"/>
                <a:gd name="T18" fmla="*/ 36 w 116"/>
                <a:gd name="T19" fmla="*/ 20 h 176"/>
                <a:gd name="T20" fmla="*/ 16 w 116"/>
                <a:gd name="T21" fmla="*/ 8 h 176"/>
                <a:gd name="T22" fmla="*/ 14 w 116"/>
                <a:gd name="T23" fmla="*/ 10 h 176"/>
                <a:gd name="T24" fmla="*/ 10 w 116"/>
                <a:gd name="T25" fmla="*/ 0 h 176"/>
                <a:gd name="T26" fmla="*/ 0 w 116"/>
                <a:gd name="T27" fmla="*/ 2 h 176"/>
                <a:gd name="T28" fmla="*/ 12 w 116"/>
                <a:gd name="T29" fmla="*/ 24 h 176"/>
                <a:gd name="T30" fmla="*/ 16 w 116"/>
                <a:gd name="T31" fmla="*/ 28 h 176"/>
                <a:gd name="T32" fmla="*/ 18 w 116"/>
                <a:gd name="T33" fmla="*/ 34 h 176"/>
                <a:gd name="T34" fmla="*/ 28 w 116"/>
                <a:gd name="T35" fmla="*/ 48 h 176"/>
                <a:gd name="T36" fmla="*/ 32 w 116"/>
                <a:gd name="T37" fmla="*/ 46 h 176"/>
                <a:gd name="T38" fmla="*/ 32 w 116"/>
                <a:gd name="T39" fmla="*/ 56 h 176"/>
                <a:gd name="T40" fmla="*/ 36 w 116"/>
                <a:gd name="T41" fmla="*/ 64 h 176"/>
                <a:gd name="T42" fmla="*/ 38 w 116"/>
                <a:gd name="T43" fmla="*/ 64 h 176"/>
                <a:gd name="T44" fmla="*/ 38 w 116"/>
                <a:gd name="T45" fmla="*/ 66 h 176"/>
                <a:gd name="T46" fmla="*/ 42 w 116"/>
                <a:gd name="T47" fmla="*/ 70 h 176"/>
                <a:gd name="T48" fmla="*/ 42 w 116"/>
                <a:gd name="T49" fmla="*/ 86 h 176"/>
                <a:gd name="T50" fmla="*/ 40 w 116"/>
                <a:gd name="T51" fmla="*/ 86 h 176"/>
                <a:gd name="T52" fmla="*/ 36 w 116"/>
                <a:gd name="T53" fmla="*/ 104 h 176"/>
                <a:gd name="T54" fmla="*/ 26 w 116"/>
                <a:gd name="T55" fmla="*/ 110 h 176"/>
                <a:gd name="T56" fmla="*/ 20 w 116"/>
                <a:gd name="T57" fmla="*/ 118 h 176"/>
                <a:gd name="T58" fmla="*/ 48 w 116"/>
                <a:gd name="T59" fmla="*/ 138 h 176"/>
                <a:gd name="T60" fmla="*/ 48 w 116"/>
                <a:gd name="T61" fmla="*/ 150 h 176"/>
                <a:gd name="T62" fmla="*/ 38 w 116"/>
                <a:gd name="T63" fmla="*/ 166 h 176"/>
                <a:gd name="T64" fmla="*/ 58 w 116"/>
                <a:gd name="T65" fmla="*/ 176 h 176"/>
                <a:gd name="T66" fmla="*/ 80 w 116"/>
                <a:gd name="T67" fmla="*/ 146 h 176"/>
                <a:gd name="T68" fmla="*/ 88 w 116"/>
                <a:gd name="T69" fmla="*/ 128 h 176"/>
                <a:gd name="T70" fmla="*/ 84 w 116"/>
                <a:gd name="T71" fmla="*/ 120 h 176"/>
                <a:gd name="T72" fmla="*/ 90 w 116"/>
                <a:gd name="T73" fmla="*/ 116 h 176"/>
                <a:gd name="T74" fmla="*/ 106 w 116"/>
                <a:gd name="T75" fmla="*/ 114 h 176"/>
                <a:gd name="T76" fmla="*/ 106 w 116"/>
                <a:gd name="T77" fmla="*/ 102 h 176"/>
                <a:gd name="T78" fmla="*/ 112 w 116"/>
                <a:gd name="T79" fmla="*/ 100 h 176"/>
                <a:gd name="T80" fmla="*/ 116 w 116"/>
                <a:gd name="T81" fmla="*/ 76 h 176"/>
                <a:gd name="T82" fmla="*/ 104 w 116"/>
                <a:gd name="T83" fmla="*/ 70 h 176"/>
                <a:gd name="T84" fmla="*/ 86 w 116"/>
                <a:gd name="T85"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176">
                  <a:moveTo>
                    <a:pt x="86" y="82"/>
                  </a:moveTo>
                  <a:lnTo>
                    <a:pt x="68" y="74"/>
                  </a:lnTo>
                  <a:lnTo>
                    <a:pt x="64" y="54"/>
                  </a:lnTo>
                  <a:lnTo>
                    <a:pt x="54" y="46"/>
                  </a:lnTo>
                  <a:lnTo>
                    <a:pt x="54" y="58"/>
                  </a:lnTo>
                  <a:lnTo>
                    <a:pt x="46" y="58"/>
                  </a:lnTo>
                  <a:lnTo>
                    <a:pt x="48" y="48"/>
                  </a:lnTo>
                  <a:lnTo>
                    <a:pt x="40" y="38"/>
                  </a:lnTo>
                  <a:lnTo>
                    <a:pt x="42" y="38"/>
                  </a:lnTo>
                  <a:lnTo>
                    <a:pt x="36" y="20"/>
                  </a:lnTo>
                  <a:lnTo>
                    <a:pt x="16" y="8"/>
                  </a:lnTo>
                  <a:lnTo>
                    <a:pt x="14" y="10"/>
                  </a:lnTo>
                  <a:lnTo>
                    <a:pt x="10" y="0"/>
                  </a:lnTo>
                  <a:lnTo>
                    <a:pt x="0" y="2"/>
                  </a:lnTo>
                  <a:lnTo>
                    <a:pt x="12" y="24"/>
                  </a:lnTo>
                  <a:lnTo>
                    <a:pt x="16" y="28"/>
                  </a:lnTo>
                  <a:lnTo>
                    <a:pt x="18" y="34"/>
                  </a:lnTo>
                  <a:lnTo>
                    <a:pt x="28" y="48"/>
                  </a:lnTo>
                  <a:lnTo>
                    <a:pt x="32" y="46"/>
                  </a:lnTo>
                  <a:lnTo>
                    <a:pt x="32" y="56"/>
                  </a:lnTo>
                  <a:lnTo>
                    <a:pt x="36" y="64"/>
                  </a:lnTo>
                  <a:lnTo>
                    <a:pt x="38" y="64"/>
                  </a:lnTo>
                  <a:lnTo>
                    <a:pt x="38" y="66"/>
                  </a:lnTo>
                  <a:lnTo>
                    <a:pt x="42" y="70"/>
                  </a:lnTo>
                  <a:lnTo>
                    <a:pt x="42" y="86"/>
                  </a:lnTo>
                  <a:lnTo>
                    <a:pt x="40" y="86"/>
                  </a:lnTo>
                  <a:lnTo>
                    <a:pt x="36" y="104"/>
                  </a:lnTo>
                  <a:lnTo>
                    <a:pt x="26" y="110"/>
                  </a:lnTo>
                  <a:lnTo>
                    <a:pt x="20" y="118"/>
                  </a:lnTo>
                  <a:lnTo>
                    <a:pt x="48" y="138"/>
                  </a:lnTo>
                  <a:lnTo>
                    <a:pt x="48" y="150"/>
                  </a:lnTo>
                  <a:lnTo>
                    <a:pt x="38" y="166"/>
                  </a:lnTo>
                  <a:lnTo>
                    <a:pt x="58" y="176"/>
                  </a:lnTo>
                  <a:lnTo>
                    <a:pt x="80" y="146"/>
                  </a:lnTo>
                  <a:lnTo>
                    <a:pt x="88" y="128"/>
                  </a:lnTo>
                  <a:lnTo>
                    <a:pt x="84" y="120"/>
                  </a:lnTo>
                  <a:lnTo>
                    <a:pt x="90" y="116"/>
                  </a:lnTo>
                  <a:lnTo>
                    <a:pt x="106" y="114"/>
                  </a:lnTo>
                  <a:lnTo>
                    <a:pt x="106" y="102"/>
                  </a:lnTo>
                  <a:lnTo>
                    <a:pt x="112" y="100"/>
                  </a:lnTo>
                  <a:lnTo>
                    <a:pt x="116" y="76"/>
                  </a:lnTo>
                  <a:lnTo>
                    <a:pt x="104" y="70"/>
                  </a:lnTo>
                  <a:lnTo>
                    <a:pt x="86" y="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5" name="Freeform 15"/>
            <p:cNvSpPr>
              <a:spLocks/>
            </p:cNvSpPr>
            <p:nvPr userDrawn="1"/>
          </p:nvSpPr>
          <p:spPr bwMode="black">
            <a:xfrm>
              <a:off x="8766175" y="4457700"/>
              <a:ext cx="247650" cy="266700"/>
            </a:xfrm>
            <a:custGeom>
              <a:avLst/>
              <a:gdLst>
                <a:gd name="T0" fmla="*/ 150 w 156"/>
                <a:gd name="T1" fmla="*/ 14 h 168"/>
                <a:gd name="T2" fmla="*/ 148 w 156"/>
                <a:gd name="T3" fmla="*/ 12 h 168"/>
                <a:gd name="T4" fmla="*/ 146 w 156"/>
                <a:gd name="T5" fmla="*/ 12 h 168"/>
                <a:gd name="T6" fmla="*/ 134 w 156"/>
                <a:gd name="T7" fmla="*/ 20 h 168"/>
                <a:gd name="T8" fmla="*/ 124 w 156"/>
                <a:gd name="T9" fmla="*/ 0 h 168"/>
                <a:gd name="T10" fmla="*/ 112 w 156"/>
                <a:gd name="T11" fmla="*/ 16 h 168"/>
                <a:gd name="T12" fmla="*/ 108 w 156"/>
                <a:gd name="T13" fmla="*/ 28 h 168"/>
                <a:gd name="T14" fmla="*/ 98 w 156"/>
                <a:gd name="T15" fmla="*/ 36 h 168"/>
                <a:gd name="T16" fmla="*/ 88 w 156"/>
                <a:gd name="T17" fmla="*/ 60 h 168"/>
                <a:gd name="T18" fmla="*/ 56 w 156"/>
                <a:gd name="T19" fmla="*/ 86 h 168"/>
                <a:gd name="T20" fmla="*/ 38 w 156"/>
                <a:gd name="T21" fmla="*/ 92 h 168"/>
                <a:gd name="T22" fmla="*/ 24 w 156"/>
                <a:gd name="T23" fmla="*/ 112 h 168"/>
                <a:gd name="T24" fmla="*/ 24 w 156"/>
                <a:gd name="T25" fmla="*/ 114 h 168"/>
                <a:gd name="T26" fmla="*/ 24 w 156"/>
                <a:gd name="T27" fmla="*/ 112 h 168"/>
                <a:gd name="T28" fmla="*/ 16 w 156"/>
                <a:gd name="T29" fmla="*/ 116 h 168"/>
                <a:gd name="T30" fmla="*/ 16 w 156"/>
                <a:gd name="T31" fmla="*/ 124 h 168"/>
                <a:gd name="T32" fmla="*/ 14 w 156"/>
                <a:gd name="T33" fmla="*/ 124 h 168"/>
                <a:gd name="T34" fmla="*/ 10 w 156"/>
                <a:gd name="T35" fmla="*/ 132 h 168"/>
                <a:gd name="T36" fmla="*/ 14 w 156"/>
                <a:gd name="T37" fmla="*/ 134 h 168"/>
                <a:gd name="T38" fmla="*/ 14 w 156"/>
                <a:gd name="T39" fmla="*/ 136 h 168"/>
                <a:gd name="T40" fmla="*/ 0 w 156"/>
                <a:gd name="T41" fmla="*/ 146 h 168"/>
                <a:gd name="T42" fmla="*/ 8 w 156"/>
                <a:gd name="T43" fmla="*/ 146 h 168"/>
                <a:gd name="T44" fmla="*/ 8 w 156"/>
                <a:gd name="T45" fmla="*/ 146 h 168"/>
                <a:gd name="T46" fmla="*/ 10 w 156"/>
                <a:gd name="T47" fmla="*/ 148 h 168"/>
                <a:gd name="T48" fmla="*/ 8 w 156"/>
                <a:gd name="T49" fmla="*/ 152 h 168"/>
                <a:gd name="T50" fmla="*/ 28 w 156"/>
                <a:gd name="T51" fmla="*/ 152 h 168"/>
                <a:gd name="T52" fmla="*/ 30 w 156"/>
                <a:gd name="T53" fmla="*/ 158 h 168"/>
                <a:gd name="T54" fmla="*/ 56 w 156"/>
                <a:gd name="T55" fmla="*/ 168 h 168"/>
                <a:gd name="T56" fmla="*/ 68 w 156"/>
                <a:gd name="T57" fmla="*/ 162 h 168"/>
                <a:gd name="T58" fmla="*/ 90 w 156"/>
                <a:gd name="T59" fmla="*/ 146 h 168"/>
                <a:gd name="T60" fmla="*/ 102 w 156"/>
                <a:gd name="T61" fmla="*/ 96 h 168"/>
                <a:gd name="T62" fmla="*/ 106 w 156"/>
                <a:gd name="T63" fmla="*/ 98 h 168"/>
                <a:gd name="T64" fmla="*/ 120 w 156"/>
                <a:gd name="T65" fmla="*/ 88 h 168"/>
                <a:gd name="T66" fmla="*/ 130 w 156"/>
                <a:gd name="T67" fmla="*/ 92 h 168"/>
                <a:gd name="T68" fmla="*/ 134 w 156"/>
                <a:gd name="T69" fmla="*/ 88 h 168"/>
                <a:gd name="T70" fmla="*/ 128 w 156"/>
                <a:gd name="T71" fmla="*/ 82 h 168"/>
                <a:gd name="T72" fmla="*/ 130 w 156"/>
                <a:gd name="T73" fmla="*/ 72 h 168"/>
                <a:gd name="T74" fmla="*/ 138 w 156"/>
                <a:gd name="T75" fmla="*/ 64 h 168"/>
                <a:gd name="T76" fmla="*/ 156 w 156"/>
                <a:gd name="T77" fmla="*/ 38 h 168"/>
                <a:gd name="T78" fmla="*/ 154 w 156"/>
                <a:gd name="T79" fmla="*/ 22 h 168"/>
                <a:gd name="T80" fmla="*/ 156 w 156"/>
                <a:gd name="T81" fmla="*/ 18 h 168"/>
                <a:gd name="T82" fmla="*/ 150 w 156"/>
                <a:gd name="T83" fmla="*/ 1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68">
                  <a:moveTo>
                    <a:pt x="150" y="14"/>
                  </a:moveTo>
                  <a:lnTo>
                    <a:pt x="148" y="12"/>
                  </a:lnTo>
                  <a:lnTo>
                    <a:pt x="146" y="12"/>
                  </a:lnTo>
                  <a:lnTo>
                    <a:pt x="134" y="20"/>
                  </a:lnTo>
                  <a:lnTo>
                    <a:pt x="124" y="0"/>
                  </a:lnTo>
                  <a:lnTo>
                    <a:pt x="112" y="16"/>
                  </a:lnTo>
                  <a:lnTo>
                    <a:pt x="108" y="28"/>
                  </a:lnTo>
                  <a:lnTo>
                    <a:pt x="98" y="36"/>
                  </a:lnTo>
                  <a:lnTo>
                    <a:pt x="88" y="60"/>
                  </a:lnTo>
                  <a:lnTo>
                    <a:pt x="56" y="86"/>
                  </a:lnTo>
                  <a:lnTo>
                    <a:pt x="38" y="92"/>
                  </a:lnTo>
                  <a:lnTo>
                    <a:pt x="24" y="112"/>
                  </a:lnTo>
                  <a:lnTo>
                    <a:pt x="24" y="114"/>
                  </a:lnTo>
                  <a:lnTo>
                    <a:pt x="24" y="112"/>
                  </a:lnTo>
                  <a:lnTo>
                    <a:pt x="16" y="116"/>
                  </a:lnTo>
                  <a:lnTo>
                    <a:pt x="16" y="124"/>
                  </a:lnTo>
                  <a:lnTo>
                    <a:pt x="14" y="124"/>
                  </a:lnTo>
                  <a:lnTo>
                    <a:pt x="10" y="132"/>
                  </a:lnTo>
                  <a:lnTo>
                    <a:pt x="14" y="134"/>
                  </a:lnTo>
                  <a:lnTo>
                    <a:pt x="14" y="136"/>
                  </a:lnTo>
                  <a:lnTo>
                    <a:pt x="0" y="146"/>
                  </a:lnTo>
                  <a:lnTo>
                    <a:pt x="8" y="146"/>
                  </a:lnTo>
                  <a:lnTo>
                    <a:pt x="8" y="146"/>
                  </a:lnTo>
                  <a:lnTo>
                    <a:pt x="10" y="148"/>
                  </a:lnTo>
                  <a:lnTo>
                    <a:pt x="8" y="152"/>
                  </a:lnTo>
                  <a:lnTo>
                    <a:pt x="28" y="152"/>
                  </a:lnTo>
                  <a:lnTo>
                    <a:pt x="30" y="158"/>
                  </a:lnTo>
                  <a:lnTo>
                    <a:pt x="56" y="168"/>
                  </a:lnTo>
                  <a:lnTo>
                    <a:pt x="68" y="162"/>
                  </a:lnTo>
                  <a:lnTo>
                    <a:pt x="90" y="146"/>
                  </a:lnTo>
                  <a:lnTo>
                    <a:pt x="102" y="96"/>
                  </a:lnTo>
                  <a:lnTo>
                    <a:pt x="106" y="98"/>
                  </a:lnTo>
                  <a:lnTo>
                    <a:pt x="120" y="88"/>
                  </a:lnTo>
                  <a:lnTo>
                    <a:pt x="130" y="92"/>
                  </a:lnTo>
                  <a:lnTo>
                    <a:pt x="134" y="88"/>
                  </a:lnTo>
                  <a:lnTo>
                    <a:pt x="128" y="82"/>
                  </a:lnTo>
                  <a:lnTo>
                    <a:pt x="130" y="72"/>
                  </a:lnTo>
                  <a:lnTo>
                    <a:pt x="138" y="64"/>
                  </a:lnTo>
                  <a:lnTo>
                    <a:pt x="156" y="38"/>
                  </a:lnTo>
                  <a:lnTo>
                    <a:pt x="154" y="22"/>
                  </a:lnTo>
                  <a:lnTo>
                    <a:pt x="156" y="18"/>
                  </a:lnTo>
                  <a:lnTo>
                    <a:pt x="15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6" name="Freeform 16"/>
            <p:cNvSpPr>
              <a:spLocks/>
            </p:cNvSpPr>
            <p:nvPr userDrawn="1"/>
          </p:nvSpPr>
          <p:spPr bwMode="black">
            <a:xfrm>
              <a:off x="8804275" y="4714875"/>
              <a:ext cx="28575" cy="34925"/>
            </a:xfrm>
            <a:custGeom>
              <a:avLst/>
              <a:gdLst>
                <a:gd name="T0" fmla="*/ 6 w 18"/>
                <a:gd name="T1" fmla="*/ 0 h 22"/>
                <a:gd name="T2" fmla="*/ 0 w 18"/>
                <a:gd name="T3" fmla="*/ 22 h 22"/>
                <a:gd name="T4" fmla="*/ 18 w 18"/>
                <a:gd name="T5" fmla="*/ 14 h 22"/>
                <a:gd name="T6" fmla="*/ 12 w 18"/>
                <a:gd name="T7" fmla="*/ 2 h 22"/>
                <a:gd name="T8" fmla="*/ 6 w 18"/>
                <a:gd name="T9" fmla="*/ 0 h 22"/>
              </a:gdLst>
              <a:ahLst/>
              <a:cxnLst>
                <a:cxn ang="0">
                  <a:pos x="T0" y="T1"/>
                </a:cxn>
                <a:cxn ang="0">
                  <a:pos x="T2" y="T3"/>
                </a:cxn>
                <a:cxn ang="0">
                  <a:pos x="T4" y="T5"/>
                </a:cxn>
                <a:cxn ang="0">
                  <a:pos x="T6" y="T7"/>
                </a:cxn>
                <a:cxn ang="0">
                  <a:pos x="T8" y="T9"/>
                </a:cxn>
              </a:cxnLst>
              <a:rect l="0" t="0" r="r" b="b"/>
              <a:pathLst>
                <a:path w="18" h="22">
                  <a:moveTo>
                    <a:pt x="6" y="0"/>
                  </a:moveTo>
                  <a:lnTo>
                    <a:pt x="0" y="22"/>
                  </a:lnTo>
                  <a:lnTo>
                    <a:pt x="18" y="14"/>
                  </a:lnTo>
                  <a:lnTo>
                    <a:pt x="12" y="2"/>
                  </a:lnTo>
                  <a:lnTo>
                    <a:pt x="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7" name="Freeform 17"/>
            <p:cNvSpPr>
              <a:spLocks/>
            </p:cNvSpPr>
            <p:nvPr userDrawn="1"/>
          </p:nvSpPr>
          <p:spPr bwMode="black">
            <a:xfrm>
              <a:off x="6184900" y="2847975"/>
              <a:ext cx="73025" cy="123825"/>
            </a:xfrm>
            <a:custGeom>
              <a:avLst/>
              <a:gdLst>
                <a:gd name="T0" fmla="*/ 16 w 46"/>
                <a:gd name="T1" fmla="*/ 2 h 78"/>
                <a:gd name="T2" fmla="*/ 10 w 46"/>
                <a:gd name="T3" fmla="*/ 0 h 78"/>
                <a:gd name="T4" fmla="*/ 4 w 46"/>
                <a:gd name="T5" fmla="*/ 4 h 78"/>
                <a:gd name="T6" fmla="*/ 10 w 46"/>
                <a:gd name="T7" fmla="*/ 8 h 78"/>
                <a:gd name="T8" fmla="*/ 8 w 46"/>
                <a:gd name="T9" fmla="*/ 10 h 78"/>
                <a:gd name="T10" fmla="*/ 4 w 46"/>
                <a:gd name="T11" fmla="*/ 32 h 78"/>
                <a:gd name="T12" fmla="*/ 0 w 46"/>
                <a:gd name="T13" fmla="*/ 32 h 78"/>
                <a:gd name="T14" fmla="*/ 4 w 46"/>
                <a:gd name="T15" fmla="*/ 60 h 78"/>
                <a:gd name="T16" fmla="*/ 10 w 46"/>
                <a:gd name="T17" fmla="*/ 76 h 78"/>
                <a:gd name="T18" fmla="*/ 24 w 46"/>
                <a:gd name="T19" fmla="*/ 78 h 78"/>
                <a:gd name="T20" fmla="*/ 46 w 46"/>
                <a:gd name="T21" fmla="*/ 62 h 78"/>
                <a:gd name="T22" fmla="*/ 46 w 46"/>
                <a:gd name="T23" fmla="*/ 44 h 78"/>
                <a:gd name="T24" fmla="*/ 28 w 46"/>
                <a:gd name="T25" fmla="*/ 12 h 78"/>
                <a:gd name="T26" fmla="*/ 16 w 46"/>
                <a:gd name="T2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8">
                  <a:moveTo>
                    <a:pt x="16" y="2"/>
                  </a:moveTo>
                  <a:lnTo>
                    <a:pt x="10" y="0"/>
                  </a:lnTo>
                  <a:lnTo>
                    <a:pt x="4" y="4"/>
                  </a:lnTo>
                  <a:lnTo>
                    <a:pt x="10" y="8"/>
                  </a:lnTo>
                  <a:lnTo>
                    <a:pt x="8" y="10"/>
                  </a:lnTo>
                  <a:lnTo>
                    <a:pt x="4" y="32"/>
                  </a:lnTo>
                  <a:lnTo>
                    <a:pt x="0" y="32"/>
                  </a:lnTo>
                  <a:lnTo>
                    <a:pt x="4" y="60"/>
                  </a:lnTo>
                  <a:lnTo>
                    <a:pt x="10" y="76"/>
                  </a:lnTo>
                  <a:lnTo>
                    <a:pt x="24" y="78"/>
                  </a:lnTo>
                  <a:lnTo>
                    <a:pt x="46" y="62"/>
                  </a:lnTo>
                  <a:lnTo>
                    <a:pt x="46" y="44"/>
                  </a:lnTo>
                  <a:lnTo>
                    <a:pt x="28" y="12"/>
                  </a:lnTo>
                  <a:lnTo>
                    <a:pt x="16"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8" name="Freeform 18"/>
            <p:cNvSpPr>
              <a:spLocks/>
            </p:cNvSpPr>
            <p:nvPr userDrawn="1"/>
          </p:nvSpPr>
          <p:spPr bwMode="black">
            <a:xfrm>
              <a:off x="1801813" y="2581275"/>
              <a:ext cx="57150" cy="25400"/>
            </a:xfrm>
            <a:custGeom>
              <a:avLst/>
              <a:gdLst>
                <a:gd name="T0" fmla="*/ 0 w 36"/>
                <a:gd name="T1" fmla="*/ 8 h 16"/>
                <a:gd name="T2" fmla="*/ 6 w 36"/>
                <a:gd name="T3" fmla="*/ 16 h 16"/>
                <a:gd name="T4" fmla="*/ 22 w 36"/>
                <a:gd name="T5" fmla="*/ 16 h 16"/>
                <a:gd name="T6" fmla="*/ 36 w 36"/>
                <a:gd name="T7" fmla="*/ 10 h 16"/>
                <a:gd name="T8" fmla="*/ 32 w 36"/>
                <a:gd name="T9" fmla="*/ 0 h 16"/>
                <a:gd name="T10" fmla="*/ 4 w 36"/>
                <a:gd name="T11" fmla="*/ 0 h 16"/>
                <a:gd name="T12" fmla="*/ 0 w 3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0" y="8"/>
                  </a:moveTo>
                  <a:lnTo>
                    <a:pt x="6" y="16"/>
                  </a:lnTo>
                  <a:lnTo>
                    <a:pt x="22" y="16"/>
                  </a:lnTo>
                  <a:lnTo>
                    <a:pt x="36" y="10"/>
                  </a:lnTo>
                  <a:lnTo>
                    <a:pt x="32" y="0"/>
                  </a:lnTo>
                  <a:lnTo>
                    <a:pt x="4" y="0"/>
                  </a:ln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9" name="Freeform 19"/>
            <p:cNvSpPr>
              <a:spLocks/>
            </p:cNvSpPr>
            <p:nvPr userDrawn="1"/>
          </p:nvSpPr>
          <p:spPr bwMode="black">
            <a:xfrm>
              <a:off x="9086850" y="1311275"/>
              <a:ext cx="25400" cy="38100"/>
            </a:xfrm>
            <a:custGeom>
              <a:avLst/>
              <a:gdLst>
                <a:gd name="T0" fmla="*/ 14 w 16"/>
                <a:gd name="T1" fmla="*/ 0 h 24"/>
                <a:gd name="T2" fmla="*/ 0 w 16"/>
                <a:gd name="T3" fmla="*/ 24 h 24"/>
                <a:gd name="T4" fmla="*/ 16 w 16"/>
                <a:gd name="T5" fmla="*/ 14 h 24"/>
                <a:gd name="T6" fmla="*/ 14 w 16"/>
                <a:gd name="T7" fmla="*/ 0 h 24"/>
              </a:gdLst>
              <a:ahLst/>
              <a:cxnLst>
                <a:cxn ang="0">
                  <a:pos x="T0" y="T1"/>
                </a:cxn>
                <a:cxn ang="0">
                  <a:pos x="T2" y="T3"/>
                </a:cxn>
                <a:cxn ang="0">
                  <a:pos x="T4" y="T5"/>
                </a:cxn>
                <a:cxn ang="0">
                  <a:pos x="T6" y="T7"/>
                </a:cxn>
              </a:cxnLst>
              <a:rect l="0" t="0" r="r" b="b"/>
              <a:pathLst>
                <a:path w="16" h="24">
                  <a:moveTo>
                    <a:pt x="14" y="0"/>
                  </a:moveTo>
                  <a:lnTo>
                    <a:pt x="0" y="24"/>
                  </a:lnTo>
                  <a:lnTo>
                    <a:pt x="16" y="14"/>
                  </a:ln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0" name="Freeform 20"/>
            <p:cNvSpPr>
              <a:spLocks/>
            </p:cNvSpPr>
            <p:nvPr userDrawn="1"/>
          </p:nvSpPr>
          <p:spPr bwMode="black">
            <a:xfrm>
              <a:off x="8953500" y="1279525"/>
              <a:ext cx="38100" cy="15875"/>
            </a:xfrm>
            <a:custGeom>
              <a:avLst/>
              <a:gdLst>
                <a:gd name="T0" fmla="*/ 24 w 24"/>
                <a:gd name="T1" fmla="*/ 2 h 10"/>
                <a:gd name="T2" fmla="*/ 0 w 24"/>
                <a:gd name="T3" fmla="*/ 0 h 10"/>
                <a:gd name="T4" fmla="*/ 0 w 24"/>
                <a:gd name="T5" fmla="*/ 6 h 10"/>
                <a:gd name="T6" fmla="*/ 10 w 24"/>
                <a:gd name="T7" fmla="*/ 10 h 10"/>
                <a:gd name="T8" fmla="*/ 24 w 24"/>
                <a:gd name="T9" fmla="*/ 2 h 10"/>
              </a:gdLst>
              <a:ahLst/>
              <a:cxnLst>
                <a:cxn ang="0">
                  <a:pos x="T0" y="T1"/>
                </a:cxn>
                <a:cxn ang="0">
                  <a:pos x="T2" y="T3"/>
                </a:cxn>
                <a:cxn ang="0">
                  <a:pos x="T4" y="T5"/>
                </a:cxn>
                <a:cxn ang="0">
                  <a:pos x="T6" y="T7"/>
                </a:cxn>
                <a:cxn ang="0">
                  <a:pos x="T8" y="T9"/>
                </a:cxn>
              </a:cxnLst>
              <a:rect l="0" t="0" r="r" b="b"/>
              <a:pathLst>
                <a:path w="24" h="10">
                  <a:moveTo>
                    <a:pt x="24" y="2"/>
                  </a:moveTo>
                  <a:lnTo>
                    <a:pt x="0" y="0"/>
                  </a:lnTo>
                  <a:lnTo>
                    <a:pt x="0" y="6"/>
                  </a:lnTo>
                  <a:lnTo>
                    <a:pt x="10" y="10"/>
                  </a:lnTo>
                  <a:lnTo>
                    <a:pt x="2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1" name="Freeform 21"/>
            <p:cNvSpPr>
              <a:spLocks/>
            </p:cNvSpPr>
            <p:nvPr userDrawn="1"/>
          </p:nvSpPr>
          <p:spPr bwMode="black">
            <a:xfrm>
              <a:off x="234950" y="2063750"/>
              <a:ext cx="31750" cy="12700"/>
            </a:xfrm>
            <a:custGeom>
              <a:avLst/>
              <a:gdLst>
                <a:gd name="T0" fmla="*/ 4 w 20"/>
                <a:gd name="T1" fmla="*/ 8 h 8"/>
                <a:gd name="T2" fmla="*/ 20 w 20"/>
                <a:gd name="T3" fmla="*/ 6 h 8"/>
                <a:gd name="T4" fmla="*/ 0 w 20"/>
                <a:gd name="T5" fmla="*/ 0 h 8"/>
                <a:gd name="T6" fmla="*/ 4 w 20"/>
                <a:gd name="T7" fmla="*/ 8 h 8"/>
              </a:gdLst>
              <a:ahLst/>
              <a:cxnLst>
                <a:cxn ang="0">
                  <a:pos x="T0" y="T1"/>
                </a:cxn>
                <a:cxn ang="0">
                  <a:pos x="T2" y="T3"/>
                </a:cxn>
                <a:cxn ang="0">
                  <a:pos x="T4" y="T5"/>
                </a:cxn>
                <a:cxn ang="0">
                  <a:pos x="T6" y="T7"/>
                </a:cxn>
              </a:cxnLst>
              <a:rect l="0" t="0" r="r" b="b"/>
              <a:pathLst>
                <a:path w="20" h="8">
                  <a:moveTo>
                    <a:pt x="4" y="8"/>
                  </a:moveTo>
                  <a:lnTo>
                    <a:pt x="20" y="6"/>
                  </a:lnTo>
                  <a:lnTo>
                    <a:pt x="0" y="0"/>
                  </a:lnTo>
                  <a:lnTo>
                    <a:pt x="4"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2" name="Freeform 22"/>
            <p:cNvSpPr>
              <a:spLocks/>
            </p:cNvSpPr>
            <p:nvPr userDrawn="1"/>
          </p:nvSpPr>
          <p:spPr bwMode="black">
            <a:xfrm>
              <a:off x="1268413" y="2432050"/>
              <a:ext cx="339725" cy="114300"/>
            </a:xfrm>
            <a:custGeom>
              <a:avLst/>
              <a:gdLst>
                <a:gd name="T0" fmla="*/ 214 w 214"/>
                <a:gd name="T1" fmla="*/ 64 h 72"/>
                <a:gd name="T2" fmla="*/ 196 w 214"/>
                <a:gd name="T3" fmla="*/ 52 h 72"/>
                <a:gd name="T4" fmla="*/ 182 w 214"/>
                <a:gd name="T5" fmla="*/ 50 h 72"/>
                <a:gd name="T6" fmla="*/ 182 w 214"/>
                <a:gd name="T7" fmla="*/ 44 h 72"/>
                <a:gd name="T8" fmla="*/ 162 w 214"/>
                <a:gd name="T9" fmla="*/ 38 h 72"/>
                <a:gd name="T10" fmla="*/ 152 w 214"/>
                <a:gd name="T11" fmla="*/ 32 h 72"/>
                <a:gd name="T12" fmla="*/ 146 w 214"/>
                <a:gd name="T13" fmla="*/ 30 h 72"/>
                <a:gd name="T14" fmla="*/ 146 w 214"/>
                <a:gd name="T15" fmla="*/ 24 h 72"/>
                <a:gd name="T16" fmla="*/ 138 w 214"/>
                <a:gd name="T17" fmla="*/ 18 h 72"/>
                <a:gd name="T18" fmla="*/ 124 w 214"/>
                <a:gd name="T19" fmla="*/ 14 h 72"/>
                <a:gd name="T20" fmla="*/ 122 w 214"/>
                <a:gd name="T21" fmla="*/ 18 h 72"/>
                <a:gd name="T22" fmla="*/ 110 w 214"/>
                <a:gd name="T23" fmla="*/ 16 h 72"/>
                <a:gd name="T24" fmla="*/ 98 w 214"/>
                <a:gd name="T25" fmla="*/ 4 h 72"/>
                <a:gd name="T26" fmla="*/ 68 w 214"/>
                <a:gd name="T27" fmla="*/ 0 h 72"/>
                <a:gd name="T28" fmla="*/ 52 w 214"/>
                <a:gd name="T29" fmla="*/ 0 h 72"/>
                <a:gd name="T30" fmla="*/ 26 w 214"/>
                <a:gd name="T31" fmla="*/ 8 h 72"/>
                <a:gd name="T32" fmla="*/ 16 w 214"/>
                <a:gd name="T33" fmla="*/ 14 h 72"/>
                <a:gd name="T34" fmla="*/ 14 w 214"/>
                <a:gd name="T35" fmla="*/ 26 h 72"/>
                <a:gd name="T36" fmla="*/ 0 w 214"/>
                <a:gd name="T37" fmla="*/ 30 h 72"/>
                <a:gd name="T38" fmla="*/ 16 w 214"/>
                <a:gd name="T39" fmla="*/ 34 h 72"/>
                <a:gd name="T40" fmla="*/ 28 w 214"/>
                <a:gd name="T41" fmla="*/ 26 h 72"/>
                <a:gd name="T42" fmla="*/ 40 w 214"/>
                <a:gd name="T43" fmla="*/ 24 h 72"/>
                <a:gd name="T44" fmla="*/ 48 w 214"/>
                <a:gd name="T45" fmla="*/ 16 h 72"/>
                <a:gd name="T46" fmla="*/ 60 w 214"/>
                <a:gd name="T47" fmla="*/ 16 h 72"/>
                <a:gd name="T48" fmla="*/ 56 w 214"/>
                <a:gd name="T49" fmla="*/ 20 h 72"/>
                <a:gd name="T50" fmla="*/ 60 w 214"/>
                <a:gd name="T51" fmla="*/ 26 h 72"/>
                <a:gd name="T52" fmla="*/ 88 w 214"/>
                <a:gd name="T53" fmla="*/ 28 h 72"/>
                <a:gd name="T54" fmla="*/ 100 w 214"/>
                <a:gd name="T55" fmla="*/ 38 h 72"/>
                <a:gd name="T56" fmla="*/ 122 w 214"/>
                <a:gd name="T57" fmla="*/ 40 h 72"/>
                <a:gd name="T58" fmla="*/ 134 w 214"/>
                <a:gd name="T59" fmla="*/ 56 h 72"/>
                <a:gd name="T60" fmla="*/ 150 w 214"/>
                <a:gd name="T61" fmla="*/ 58 h 72"/>
                <a:gd name="T62" fmla="*/ 138 w 214"/>
                <a:gd name="T63" fmla="*/ 70 h 72"/>
                <a:gd name="T64" fmla="*/ 140 w 214"/>
                <a:gd name="T65" fmla="*/ 72 h 72"/>
                <a:gd name="T66" fmla="*/ 144 w 214"/>
                <a:gd name="T67" fmla="*/ 72 h 72"/>
                <a:gd name="T68" fmla="*/ 188 w 214"/>
                <a:gd name="T69" fmla="*/ 72 h 72"/>
                <a:gd name="T70" fmla="*/ 214 w 214"/>
                <a:gd name="T71"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72">
                  <a:moveTo>
                    <a:pt x="214" y="64"/>
                  </a:moveTo>
                  <a:lnTo>
                    <a:pt x="196" y="52"/>
                  </a:lnTo>
                  <a:lnTo>
                    <a:pt x="182" y="50"/>
                  </a:lnTo>
                  <a:lnTo>
                    <a:pt x="182" y="44"/>
                  </a:lnTo>
                  <a:lnTo>
                    <a:pt x="162" y="38"/>
                  </a:lnTo>
                  <a:lnTo>
                    <a:pt x="152" y="32"/>
                  </a:lnTo>
                  <a:lnTo>
                    <a:pt x="146" y="30"/>
                  </a:lnTo>
                  <a:lnTo>
                    <a:pt x="146" y="24"/>
                  </a:lnTo>
                  <a:lnTo>
                    <a:pt x="138" y="18"/>
                  </a:lnTo>
                  <a:lnTo>
                    <a:pt x="124" y="14"/>
                  </a:lnTo>
                  <a:lnTo>
                    <a:pt x="122" y="18"/>
                  </a:lnTo>
                  <a:lnTo>
                    <a:pt x="110" y="16"/>
                  </a:lnTo>
                  <a:lnTo>
                    <a:pt x="98" y="4"/>
                  </a:lnTo>
                  <a:lnTo>
                    <a:pt x="68" y="0"/>
                  </a:lnTo>
                  <a:lnTo>
                    <a:pt x="52" y="0"/>
                  </a:lnTo>
                  <a:lnTo>
                    <a:pt x="26" y="8"/>
                  </a:lnTo>
                  <a:lnTo>
                    <a:pt x="16" y="14"/>
                  </a:lnTo>
                  <a:lnTo>
                    <a:pt x="14" y="26"/>
                  </a:lnTo>
                  <a:lnTo>
                    <a:pt x="0" y="30"/>
                  </a:lnTo>
                  <a:lnTo>
                    <a:pt x="16" y="34"/>
                  </a:lnTo>
                  <a:lnTo>
                    <a:pt x="28" y="26"/>
                  </a:lnTo>
                  <a:lnTo>
                    <a:pt x="40" y="24"/>
                  </a:lnTo>
                  <a:lnTo>
                    <a:pt x="48" y="16"/>
                  </a:lnTo>
                  <a:lnTo>
                    <a:pt x="60" y="16"/>
                  </a:lnTo>
                  <a:lnTo>
                    <a:pt x="56" y="20"/>
                  </a:lnTo>
                  <a:lnTo>
                    <a:pt x="60" y="26"/>
                  </a:lnTo>
                  <a:lnTo>
                    <a:pt x="88" y="28"/>
                  </a:lnTo>
                  <a:lnTo>
                    <a:pt x="100" y="38"/>
                  </a:lnTo>
                  <a:lnTo>
                    <a:pt x="122" y="40"/>
                  </a:lnTo>
                  <a:lnTo>
                    <a:pt x="134" y="56"/>
                  </a:lnTo>
                  <a:lnTo>
                    <a:pt x="150" y="58"/>
                  </a:lnTo>
                  <a:lnTo>
                    <a:pt x="138" y="70"/>
                  </a:lnTo>
                  <a:lnTo>
                    <a:pt x="140" y="72"/>
                  </a:lnTo>
                  <a:lnTo>
                    <a:pt x="144" y="72"/>
                  </a:lnTo>
                  <a:lnTo>
                    <a:pt x="188" y="72"/>
                  </a:lnTo>
                  <a:lnTo>
                    <a:pt x="214"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3" name="Freeform 23"/>
            <p:cNvSpPr>
              <a:spLocks/>
            </p:cNvSpPr>
            <p:nvPr userDrawn="1"/>
          </p:nvSpPr>
          <p:spPr bwMode="black">
            <a:xfrm>
              <a:off x="1325563" y="2476500"/>
              <a:ext cx="25400" cy="22225"/>
            </a:xfrm>
            <a:custGeom>
              <a:avLst/>
              <a:gdLst>
                <a:gd name="T0" fmla="*/ 0 w 16"/>
                <a:gd name="T1" fmla="*/ 14 h 14"/>
                <a:gd name="T2" fmla="*/ 16 w 16"/>
                <a:gd name="T3" fmla="*/ 12 h 14"/>
                <a:gd name="T4" fmla="*/ 12 w 16"/>
                <a:gd name="T5" fmla="*/ 0 h 14"/>
                <a:gd name="T6" fmla="*/ 6 w 16"/>
                <a:gd name="T7" fmla="*/ 0 h 14"/>
                <a:gd name="T8" fmla="*/ 0 w 16"/>
                <a:gd name="T9" fmla="*/ 14 h 14"/>
              </a:gdLst>
              <a:ahLst/>
              <a:cxnLst>
                <a:cxn ang="0">
                  <a:pos x="T0" y="T1"/>
                </a:cxn>
                <a:cxn ang="0">
                  <a:pos x="T2" y="T3"/>
                </a:cxn>
                <a:cxn ang="0">
                  <a:pos x="T4" y="T5"/>
                </a:cxn>
                <a:cxn ang="0">
                  <a:pos x="T6" y="T7"/>
                </a:cxn>
                <a:cxn ang="0">
                  <a:pos x="T8" y="T9"/>
                </a:cxn>
              </a:cxnLst>
              <a:rect l="0" t="0" r="r" b="b"/>
              <a:pathLst>
                <a:path w="16" h="14">
                  <a:moveTo>
                    <a:pt x="0" y="14"/>
                  </a:moveTo>
                  <a:lnTo>
                    <a:pt x="16" y="12"/>
                  </a:lnTo>
                  <a:lnTo>
                    <a:pt x="12" y="0"/>
                  </a:lnTo>
                  <a:lnTo>
                    <a:pt x="6" y="0"/>
                  </a:lnTo>
                  <a:lnTo>
                    <a:pt x="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4" name="Freeform 24"/>
            <p:cNvSpPr>
              <a:spLocks noEditPoints="1"/>
            </p:cNvSpPr>
            <p:nvPr userDrawn="1"/>
          </p:nvSpPr>
          <p:spPr bwMode="black">
            <a:xfrm>
              <a:off x="1592263" y="2530475"/>
              <a:ext cx="187325" cy="88900"/>
            </a:xfrm>
            <a:custGeom>
              <a:avLst/>
              <a:gdLst>
                <a:gd name="T0" fmla="*/ 18 w 118"/>
                <a:gd name="T1" fmla="*/ 42 h 56"/>
                <a:gd name="T2" fmla="*/ 32 w 118"/>
                <a:gd name="T3" fmla="*/ 46 h 56"/>
                <a:gd name="T4" fmla="*/ 42 w 118"/>
                <a:gd name="T5" fmla="*/ 42 h 56"/>
                <a:gd name="T6" fmla="*/ 48 w 118"/>
                <a:gd name="T7" fmla="*/ 46 h 56"/>
                <a:gd name="T8" fmla="*/ 56 w 118"/>
                <a:gd name="T9" fmla="*/ 56 h 56"/>
                <a:gd name="T10" fmla="*/ 68 w 118"/>
                <a:gd name="T11" fmla="*/ 40 h 56"/>
                <a:gd name="T12" fmla="*/ 72 w 118"/>
                <a:gd name="T13" fmla="*/ 46 h 56"/>
                <a:gd name="T14" fmla="*/ 92 w 118"/>
                <a:gd name="T15" fmla="*/ 38 h 56"/>
                <a:gd name="T16" fmla="*/ 112 w 118"/>
                <a:gd name="T17" fmla="*/ 42 h 56"/>
                <a:gd name="T18" fmla="*/ 118 w 118"/>
                <a:gd name="T19" fmla="*/ 32 h 56"/>
                <a:gd name="T20" fmla="*/ 108 w 118"/>
                <a:gd name="T21" fmla="*/ 22 h 56"/>
                <a:gd name="T22" fmla="*/ 100 w 118"/>
                <a:gd name="T23" fmla="*/ 22 h 56"/>
                <a:gd name="T24" fmla="*/ 104 w 118"/>
                <a:gd name="T25" fmla="*/ 18 h 56"/>
                <a:gd name="T26" fmla="*/ 90 w 118"/>
                <a:gd name="T27" fmla="*/ 16 h 56"/>
                <a:gd name="T28" fmla="*/ 86 w 118"/>
                <a:gd name="T29" fmla="*/ 10 h 56"/>
                <a:gd name="T30" fmla="*/ 70 w 118"/>
                <a:gd name="T31" fmla="*/ 4 h 56"/>
                <a:gd name="T32" fmla="*/ 52 w 118"/>
                <a:gd name="T33" fmla="*/ 6 h 56"/>
                <a:gd name="T34" fmla="*/ 52 w 118"/>
                <a:gd name="T35" fmla="*/ 4 h 56"/>
                <a:gd name="T36" fmla="*/ 50 w 118"/>
                <a:gd name="T37" fmla="*/ 6 h 56"/>
                <a:gd name="T38" fmla="*/ 46 w 118"/>
                <a:gd name="T39" fmla="*/ 6 h 56"/>
                <a:gd name="T40" fmla="*/ 46 w 118"/>
                <a:gd name="T41" fmla="*/ 6 h 56"/>
                <a:gd name="T42" fmla="*/ 40 w 118"/>
                <a:gd name="T43" fmla="*/ 8 h 56"/>
                <a:gd name="T44" fmla="*/ 34 w 118"/>
                <a:gd name="T45" fmla="*/ 6 h 56"/>
                <a:gd name="T46" fmla="*/ 34 w 118"/>
                <a:gd name="T47" fmla="*/ 4 h 56"/>
                <a:gd name="T48" fmla="*/ 30 w 118"/>
                <a:gd name="T49" fmla="*/ 0 h 56"/>
                <a:gd name="T50" fmla="*/ 28 w 118"/>
                <a:gd name="T51" fmla="*/ 4 h 56"/>
                <a:gd name="T52" fmla="*/ 12 w 118"/>
                <a:gd name="T53" fmla="*/ 12 h 56"/>
                <a:gd name="T54" fmla="*/ 28 w 118"/>
                <a:gd name="T55" fmla="*/ 16 h 56"/>
                <a:gd name="T56" fmla="*/ 28 w 118"/>
                <a:gd name="T57" fmla="*/ 24 h 56"/>
                <a:gd name="T58" fmla="*/ 28 w 118"/>
                <a:gd name="T59" fmla="*/ 24 h 56"/>
                <a:gd name="T60" fmla="*/ 18 w 118"/>
                <a:gd name="T61" fmla="*/ 24 h 56"/>
                <a:gd name="T62" fmla="*/ 22 w 118"/>
                <a:gd name="T63" fmla="*/ 30 h 56"/>
                <a:gd name="T64" fmla="*/ 24 w 118"/>
                <a:gd name="T65" fmla="*/ 32 h 56"/>
                <a:gd name="T66" fmla="*/ 0 w 118"/>
                <a:gd name="T67" fmla="*/ 30 h 56"/>
                <a:gd name="T68" fmla="*/ 0 w 118"/>
                <a:gd name="T69" fmla="*/ 36 h 56"/>
                <a:gd name="T70" fmla="*/ 12 w 118"/>
                <a:gd name="T71" fmla="*/ 48 h 56"/>
                <a:gd name="T72" fmla="*/ 18 w 118"/>
                <a:gd name="T73" fmla="*/ 42 h 56"/>
                <a:gd name="T74" fmla="*/ 36 w 118"/>
                <a:gd name="T75" fmla="*/ 32 h 56"/>
                <a:gd name="T76" fmla="*/ 36 w 118"/>
                <a:gd name="T77" fmla="*/ 32 h 56"/>
                <a:gd name="T78" fmla="*/ 34 w 118"/>
                <a:gd name="T79" fmla="*/ 32 h 56"/>
                <a:gd name="T80" fmla="*/ 34 w 118"/>
                <a:gd name="T81" fmla="*/ 30 h 56"/>
                <a:gd name="T82" fmla="*/ 36 w 118"/>
                <a:gd name="T8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56">
                  <a:moveTo>
                    <a:pt x="18" y="42"/>
                  </a:moveTo>
                  <a:lnTo>
                    <a:pt x="32" y="46"/>
                  </a:lnTo>
                  <a:lnTo>
                    <a:pt x="42" y="42"/>
                  </a:lnTo>
                  <a:lnTo>
                    <a:pt x="48" y="46"/>
                  </a:lnTo>
                  <a:lnTo>
                    <a:pt x="56" y="56"/>
                  </a:lnTo>
                  <a:lnTo>
                    <a:pt x="68" y="40"/>
                  </a:lnTo>
                  <a:lnTo>
                    <a:pt x="72" y="46"/>
                  </a:lnTo>
                  <a:lnTo>
                    <a:pt x="92" y="38"/>
                  </a:lnTo>
                  <a:lnTo>
                    <a:pt x="112" y="42"/>
                  </a:lnTo>
                  <a:lnTo>
                    <a:pt x="118" y="32"/>
                  </a:lnTo>
                  <a:lnTo>
                    <a:pt x="108" y="22"/>
                  </a:lnTo>
                  <a:lnTo>
                    <a:pt x="100" y="22"/>
                  </a:lnTo>
                  <a:lnTo>
                    <a:pt x="104" y="18"/>
                  </a:lnTo>
                  <a:lnTo>
                    <a:pt x="90" y="16"/>
                  </a:lnTo>
                  <a:lnTo>
                    <a:pt x="86" y="10"/>
                  </a:lnTo>
                  <a:lnTo>
                    <a:pt x="70" y="4"/>
                  </a:lnTo>
                  <a:lnTo>
                    <a:pt x="52" y="6"/>
                  </a:lnTo>
                  <a:lnTo>
                    <a:pt x="52" y="4"/>
                  </a:lnTo>
                  <a:lnTo>
                    <a:pt x="50" y="6"/>
                  </a:lnTo>
                  <a:lnTo>
                    <a:pt x="46" y="6"/>
                  </a:lnTo>
                  <a:lnTo>
                    <a:pt x="46" y="6"/>
                  </a:lnTo>
                  <a:lnTo>
                    <a:pt x="40" y="8"/>
                  </a:lnTo>
                  <a:lnTo>
                    <a:pt x="34" y="6"/>
                  </a:lnTo>
                  <a:lnTo>
                    <a:pt x="34" y="4"/>
                  </a:lnTo>
                  <a:lnTo>
                    <a:pt x="30" y="0"/>
                  </a:lnTo>
                  <a:lnTo>
                    <a:pt x="28" y="4"/>
                  </a:lnTo>
                  <a:lnTo>
                    <a:pt x="12" y="12"/>
                  </a:lnTo>
                  <a:lnTo>
                    <a:pt x="28" y="16"/>
                  </a:lnTo>
                  <a:lnTo>
                    <a:pt x="28" y="24"/>
                  </a:lnTo>
                  <a:lnTo>
                    <a:pt x="28" y="24"/>
                  </a:lnTo>
                  <a:lnTo>
                    <a:pt x="18" y="24"/>
                  </a:lnTo>
                  <a:lnTo>
                    <a:pt x="22" y="30"/>
                  </a:lnTo>
                  <a:lnTo>
                    <a:pt x="24" y="32"/>
                  </a:lnTo>
                  <a:lnTo>
                    <a:pt x="0" y="30"/>
                  </a:lnTo>
                  <a:lnTo>
                    <a:pt x="0" y="36"/>
                  </a:lnTo>
                  <a:lnTo>
                    <a:pt x="12" y="48"/>
                  </a:lnTo>
                  <a:lnTo>
                    <a:pt x="18" y="42"/>
                  </a:lnTo>
                  <a:close/>
                  <a:moveTo>
                    <a:pt x="36" y="32"/>
                  </a:moveTo>
                  <a:lnTo>
                    <a:pt x="36" y="32"/>
                  </a:lnTo>
                  <a:lnTo>
                    <a:pt x="34" y="32"/>
                  </a:lnTo>
                  <a:lnTo>
                    <a:pt x="34" y="30"/>
                  </a:lnTo>
                  <a:lnTo>
                    <a:pt x="3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5" name="Freeform 25"/>
            <p:cNvSpPr>
              <a:spLocks/>
            </p:cNvSpPr>
            <p:nvPr userDrawn="1"/>
          </p:nvSpPr>
          <p:spPr bwMode="black">
            <a:xfrm>
              <a:off x="1468438" y="2578100"/>
              <a:ext cx="79375" cy="34925"/>
            </a:xfrm>
            <a:custGeom>
              <a:avLst/>
              <a:gdLst>
                <a:gd name="T0" fmla="*/ 12 w 50"/>
                <a:gd name="T1" fmla="*/ 0 h 22"/>
                <a:gd name="T2" fmla="*/ 0 w 50"/>
                <a:gd name="T3" fmla="*/ 8 h 22"/>
                <a:gd name="T4" fmla="*/ 16 w 50"/>
                <a:gd name="T5" fmla="*/ 20 h 22"/>
                <a:gd name="T6" fmla="*/ 28 w 50"/>
                <a:gd name="T7" fmla="*/ 22 h 22"/>
                <a:gd name="T8" fmla="*/ 36 w 50"/>
                <a:gd name="T9" fmla="*/ 18 h 22"/>
                <a:gd name="T10" fmla="*/ 50 w 50"/>
                <a:gd name="T11" fmla="*/ 18 h 22"/>
                <a:gd name="T12" fmla="*/ 44 w 50"/>
                <a:gd name="T13" fmla="*/ 8 h 22"/>
                <a:gd name="T14" fmla="*/ 28 w 50"/>
                <a:gd name="T15" fmla="*/ 2 h 22"/>
                <a:gd name="T16" fmla="*/ 12 w 50"/>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2">
                  <a:moveTo>
                    <a:pt x="12" y="0"/>
                  </a:moveTo>
                  <a:lnTo>
                    <a:pt x="0" y="8"/>
                  </a:lnTo>
                  <a:lnTo>
                    <a:pt x="16" y="20"/>
                  </a:lnTo>
                  <a:lnTo>
                    <a:pt x="28" y="22"/>
                  </a:lnTo>
                  <a:lnTo>
                    <a:pt x="36" y="18"/>
                  </a:lnTo>
                  <a:lnTo>
                    <a:pt x="50" y="18"/>
                  </a:lnTo>
                  <a:lnTo>
                    <a:pt x="44" y="8"/>
                  </a:lnTo>
                  <a:lnTo>
                    <a:pt x="28" y="2"/>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6" name="Freeform 26"/>
            <p:cNvSpPr>
              <a:spLocks/>
            </p:cNvSpPr>
            <p:nvPr userDrawn="1"/>
          </p:nvSpPr>
          <p:spPr bwMode="black">
            <a:xfrm>
              <a:off x="282575" y="2241550"/>
              <a:ext cx="9525" cy="12700"/>
            </a:xfrm>
            <a:custGeom>
              <a:avLst/>
              <a:gdLst>
                <a:gd name="T0" fmla="*/ 0 w 6"/>
                <a:gd name="T1" fmla="*/ 2 h 8"/>
                <a:gd name="T2" fmla="*/ 2 w 6"/>
                <a:gd name="T3" fmla="*/ 8 h 8"/>
                <a:gd name="T4" fmla="*/ 6 w 6"/>
                <a:gd name="T5" fmla="*/ 6 h 8"/>
                <a:gd name="T6" fmla="*/ 6 w 6"/>
                <a:gd name="T7" fmla="*/ 0 h 8"/>
                <a:gd name="T8" fmla="*/ 2 w 6"/>
                <a:gd name="T9" fmla="*/ 0 h 8"/>
                <a:gd name="T10" fmla="*/ 0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0" y="2"/>
                  </a:moveTo>
                  <a:lnTo>
                    <a:pt x="2" y="8"/>
                  </a:lnTo>
                  <a:lnTo>
                    <a:pt x="6" y="6"/>
                  </a:lnTo>
                  <a:lnTo>
                    <a:pt x="6" y="0"/>
                  </a:lnTo>
                  <a:lnTo>
                    <a:pt x="2"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7" name="Freeform 27"/>
            <p:cNvSpPr>
              <a:spLocks/>
            </p:cNvSpPr>
            <p:nvPr userDrawn="1"/>
          </p:nvSpPr>
          <p:spPr bwMode="black">
            <a:xfrm>
              <a:off x="1455738" y="2314575"/>
              <a:ext cx="41275" cy="15875"/>
            </a:xfrm>
            <a:custGeom>
              <a:avLst/>
              <a:gdLst>
                <a:gd name="T0" fmla="*/ 0 w 26"/>
                <a:gd name="T1" fmla="*/ 2 h 10"/>
                <a:gd name="T2" fmla="*/ 0 w 26"/>
                <a:gd name="T3" fmla="*/ 8 h 10"/>
                <a:gd name="T4" fmla="*/ 26 w 26"/>
                <a:gd name="T5" fmla="*/ 10 h 10"/>
                <a:gd name="T6" fmla="*/ 20 w 26"/>
                <a:gd name="T7" fmla="*/ 0 h 10"/>
                <a:gd name="T8" fmla="*/ 0 w 26"/>
                <a:gd name="T9" fmla="*/ 2 h 10"/>
              </a:gdLst>
              <a:ahLst/>
              <a:cxnLst>
                <a:cxn ang="0">
                  <a:pos x="T0" y="T1"/>
                </a:cxn>
                <a:cxn ang="0">
                  <a:pos x="T2" y="T3"/>
                </a:cxn>
                <a:cxn ang="0">
                  <a:pos x="T4" y="T5"/>
                </a:cxn>
                <a:cxn ang="0">
                  <a:pos x="T6" y="T7"/>
                </a:cxn>
                <a:cxn ang="0">
                  <a:pos x="T8" y="T9"/>
                </a:cxn>
              </a:cxnLst>
              <a:rect l="0" t="0" r="r" b="b"/>
              <a:pathLst>
                <a:path w="26" h="10">
                  <a:moveTo>
                    <a:pt x="0" y="2"/>
                  </a:moveTo>
                  <a:lnTo>
                    <a:pt x="0" y="8"/>
                  </a:lnTo>
                  <a:lnTo>
                    <a:pt x="26" y="10"/>
                  </a:lnTo>
                  <a:lnTo>
                    <a:pt x="20"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8" name="Freeform 28"/>
            <p:cNvSpPr>
              <a:spLocks/>
            </p:cNvSpPr>
            <p:nvPr userDrawn="1"/>
          </p:nvSpPr>
          <p:spPr bwMode="black">
            <a:xfrm>
              <a:off x="1611313" y="2489200"/>
              <a:ext cx="28575" cy="25400"/>
            </a:xfrm>
            <a:custGeom>
              <a:avLst/>
              <a:gdLst>
                <a:gd name="T0" fmla="*/ 16 w 18"/>
                <a:gd name="T1" fmla="*/ 10 h 16"/>
                <a:gd name="T2" fmla="*/ 18 w 18"/>
                <a:gd name="T3" fmla="*/ 0 h 16"/>
                <a:gd name="T4" fmla="*/ 0 w 18"/>
                <a:gd name="T5" fmla="*/ 6 h 16"/>
                <a:gd name="T6" fmla="*/ 0 w 18"/>
                <a:gd name="T7" fmla="*/ 16 h 16"/>
                <a:gd name="T8" fmla="*/ 16 w 18"/>
                <a:gd name="T9" fmla="*/ 10 h 16"/>
              </a:gdLst>
              <a:ahLst/>
              <a:cxnLst>
                <a:cxn ang="0">
                  <a:pos x="T0" y="T1"/>
                </a:cxn>
                <a:cxn ang="0">
                  <a:pos x="T2" y="T3"/>
                </a:cxn>
                <a:cxn ang="0">
                  <a:pos x="T4" y="T5"/>
                </a:cxn>
                <a:cxn ang="0">
                  <a:pos x="T6" y="T7"/>
                </a:cxn>
                <a:cxn ang="0">
                  <a:pos x="T8" y="T9"/>
                </a:cxn>
              </a:cxnLst>
              <a:rect l="0" t="0" r="r" b="b"/>
              <a:pathLst>
                <a:path w="18" h="16">
                  <a:moveTo>
                    <a:pt x="16" y="10"/>
                  </a:moveTo>
                  <a:lnTo>
                    <a:pt x="18" y="0"/>
                  </a:lnTo>
                  <a:lnTo>
                    <a:pt x="0" y="6"/>
                  </a:lnTo>
                  <a:lnTo>
                    <a:pt x="0" y="16"/>
                  </a:lnTo>
                  <a:lnTo>
                    <a:pt x="16"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9" name="Freeform 29"/>
            <p:cNvSpPr>
              <a:spLocks/>
            </p:cNvSpPr>
            <p:nvPr userDrawn="1"/>
          </p:nvSpPr>
          <p:spPr bwMode="black">
            <a:xfrm>
              <a:off x="1547813" y="2384425"/>
              <a:ext cx="25400" cy="25400"/>
            </a:xfrm>
            <a:custGeom>
              <a:avLst/>
              <a:gdLst>
                <a:gd name="T0" fmla="*/ 16 w 16"/>
                <a:gd name="T1" fmla="*/ 16 h 16"/>
                <a:gd name="T2" fmla="*/ 12 w 16"/>
                <a:gd name="T3" fmla="*/ 8 h 16"/>
                <a:gd name="T4" fmla="*/ 4 w 16"/>
                <a:gd name="T5" fmla="*/ 0 h 16"/>
                <a:gd name="T6" fmla="*/ 0 w 16"/>
                <a:gd name="T7" fmla="*/ 2 h 16"/>
                <a:gd name="T8" fmla="*/ 8 w 16"/>
                <a:gd name="T9" fmla="*/ 16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2" y="8"/>
                  </a:lnTo>
                  <a:lnTo>
                    <a:pt x="4" y="0"/>
                  </a:lnTo>
                  <a:lnTo>
                    <a:pt x="0" y="2"/>
                  </a:lnTo>
                  <a:lnTo>
                    <a:pt x="8" y="16"/>
                  </a:lnTo>
                  <a:lnTo>
                    <a:pt x="1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0" name="Freeform 30"/>
            <p:cNvSpPr>
              <a:spLocks/>
            </p:cNvSpPr>
            <p:nvPr userDrawn="1"/>
          </p:nvSpPr>
          <p:spPr bwMode="black">
            <a:xfrm>
              <a:off x="1528763" y="2355850"/>
              <a:ext cx="15875" cy="44450"/>
            </a:xfrm>
            <a:custGeom>
              <a:avLst/>
              <a:gdLst>
                <a:gd name="T0" fmla="*/ 0 w 10"/>
                <a:gd name="T1" fmla="*/ 16 h 28"/>
                <a:gd name="T2" fmla="*/ 10 w 10"/>
                <a:gd name="T3" fmla="*/ 28 h 28"/>
                <a:gd name="T4" fmla="*/ 8 w 10"/>
                <a:gd name="T5" fmla="*/ 0 h 28"/>
                <a:gd name="T6" fmla="*/ 0 w 10"/>
                <a:gd name="T7" fmla="*/ 16 h 28"/>
              </a:gdLst>
              <a:ahLst/>
              <a:cxnLst>
                <a:cxn ang="0">
                  <a:pos x="T0" y="T1"/>
                </a:cxn>
                <a:cxn ang="0">
                  <a:pos x="T2" y="T3"/>
                </a:cxn>
                <a:cxn ang="0">
                  <a:pos x="T4" y="T5"/>
                </a:cxn>
                <a:cxn ang="0">
                  <a:pos x="T6" y="T7"/>
                </a:cxn>
              </a:cxnLst>
              <a:rect l="0" t="0" r="r" b="b"/>
              <a:pathLst>
                <a:path w="10" h="28">
                  <a:moveTo>
                    <a:pt x="0" y="16"/>
                  </a:moveTo>
                  <a:lnTo>
                    <a:pt x="10" y="28"/>
                  </a:lnTo>
                  <a:lnTo>
                    <a:pt x="8"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1" name="Freeform 31"/>
            <p:cNvSpPr>
              <a:spLocks/>
            </p:cNvSpPr>
            <p:nvPr userDrawn="1"/>
          </p:nvSpPr>
          <p:spPr bwMode="black">
            <a:xfrm>
              <a:off x="1484313" y="2390775"/>
              <a:ext cx="15875" cy="38100"/>
            </a:xfrm>
            <a:custGeom>
              <a:avLst/>
              <a:gdLst>
                <a:gd name="T0" fmla="*/ 10 w 10"/>
                <a:gd name="T1" fmla="*/ 0 h 24"/>
                <a:gd name="T2" fmla="*/ 0 w 10"/>
                <a:gd name="T3" fmla="*/ 12 h 24"/>
                <a:gd name="T4" fmla="*/ 10 w 10"/>
                <a:gd name="T5" fmla="*/ 24 h 24"/>
                <a:gd name="T6" fmla="*/ 10 w 10"/>
                <a:gd name="T7" fmla="*/ 0 h 24"/>
              </a:gdLst>
              <a:ahLst/>
              <a:cxnLst>
                <a:cxn ang="0">
                  <a:pos x="T0" y="T1"/>
                </a:cxn>
                <a:cxn ang="0">
                  <a:pos x="T2" y="T3"/>
                </a:cxn>
                <a:cxn ang="0">
                  <a:pos x="T4" y="T5"/>
                </a:cxn>
                <a:cxn ang="0">
                  <a:pos x="T6" y="T7"/>
                </a:cxn>
              </a:cxnLst>
              <a:rect l="0" t="0" r="r" b="b"/>
              <a:pathLst>
                <a:path w="10" h="24">
                  <a:moveTo>
                    <a:pt x="10" y="0"/>
                  </a:moveTo>
                  <a:lnTo>
                    <a:pt x="0" y="12"/>
                  </a:lnTo>
                  <a:lnTo>
                    <a:pt x="10" y="2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2" name="Freeform 32"/>
            <p:cNvSpPr>
              <a:spLocks/>
            </p:cNvSpPr>
            <p:nvPr userDrawn="1"/>
          </p:nvSpPr>
          <p:spPr bwMode="black">
            <a:xfrm>
              <a:off x="1468438" y="2365375"/>
              <a:ext cx="25400" cy="38100"/>
            </a:xfrm>
            <a:custGeom>
              <a:avLst/>
              <a:gdLst>
                <a:gd name="T0" fmla="*/ 10 w 16"/>
                <a:gd name="T1" fmla="*/ 4 h 24"/>
                <a:gd name="T2" fmla="*/ 6 w 16"/>
                <a:gd name="T3" fmla="*/ 0 h 24"/>
                <a:gd name="T4" fmla="*/ 0 w 16"/>
                <a:gd name="T5" fmla="*/ 14 h 24"/>
                <a:gd name="T6" fmla="*/ 14 w 16"/>
                <a:gd name="T7" fmla="*/ 24 h 24"/>
                <a:gd name="T8" fmla="*/ 16 w 16"/>
                <a:gd name="T9" fmla="*/ 14 h 24"/>
                <a:gd name="T10" fmla="*/ 10 w 16"/>
                <a:gd name="T11" fmla="*/ 4 h 24"/>
              </a:gdLst>
              <a:ahLst/>
              <a:cxnLst>
                <a:cxn ang="0">
                  <a:pos x="T0" y="T1"/>
                </a:cxn>
                <a:cxn ang="0">
                  <a:pos x="T2" y="T3"/>
                </a:cxn>
                <a:cxn ang="0">
                  <a:pos x="T4" y="T5"/>
                </a:cxn>
                <a:cxn ang="0">
                  <a:pos x="T6" y="T7"/>
                </a:cxn>
                <a:cxn ang="0">
                  <a:pos x="T8" y="T9"/>
                </a:cxn>
                <a:cxn ang="0">
                  <a:pos x="T10" y="T11"/>
                </a:cxn>
              </a:cxnLst>
              <a:rect l="0" t="0" r="r" b="b"/>
              <a:pathLst>
                <a:path w="16" h="24">
                  <a:moveTo>
                    <a:pt x="10" y="4"/>
                  </a:moveTo>
                  <a:lnTo>
                    <a:pt x="6" y="0"/>
                  </a:lnTo>
                  <a:lnTo>
                    <a:pt x="0" y="14"/>
                  </a:lnTo>
                  <a:lnTo>
                    <a:pt x="14" y="24"/>
                  </a:lnTo>
                  <a:lnTo>
                    <a:pt x="16" y="14"/>
                  </a:lnTo>
                  <a:lnTo>
                    <a:pt x="1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3" name="Freeform 33"/>
            <p:cNvSpPr>
              <a:spLocks/>
            </p:cNvSpPr>
            <p:nvPr userDrawn="1"/>
          </p:nvSpPr>
          <p:spPr bwMode="black">
            <a:xfrm>
              <a:off x="1500188" y="2314575"/>
              <a:ext cx="15875" cy="34925"/>
            </a:xfrm>
            <a:custGeom>
              <a:avLst/>
              <a:gdLst>
                <a:gd name="T0" fmla="*/ 10 w 10"/>
                <a:gd name="T1" fmla="*/ 12 h 22"/>
                <a:gd name="T2" fmla="*/ 8 w 10"/>
                <a:gd name="T3" fmla="*/ 0 h 22"/>
                <a:gd name="T4" fmla="*/ 0 w 10"/>
                <a:gd name="T5" fmla="*/ 12 h 22"/>
                <a:gd name="T6" fmla="*/ 4 w 10"/>
                <a:gd name="T7" fmla="*/ 22 h 22"/>
                <a:gd name="T8" fmla="*/ 10 w 10"/>
                <a:gd name="T9" fmla="*/ 22 h 22"/>
                <a:gd name="T10" fmla="*/ 10 w 10"/>
                <a:gd name="T11" fmla="*/ 12 h 22"/>
              </a:gdLst>
              <a:ahLst/>
              <a:cxnLst>
                <a:cxn ang="0">
                  <a:pos x="T0" y="T1"/>
                </a:cxn>
                <a:cxn ang="0">
                  <a:pos x="T2" y="T3"/>
                </a:cxn>
                <a:cxn ang="0">
                  <a:pos x="T4" y="T5"/>
                </a:cxn>
                <a:cxn ang="0">
                  <a:pos x="T6" y="T7"/>
                </a:cxn>
                <a:cxn ang="0">
                  <a:pos x="T8" y="T9"/>
                </a:cxn>
                <a:cxn ang="0">
                  <a:pos x="T10" y="T11"/>
                </a:cxn>
              </a:cxnLst>
              <a:rect l="0" t="0" r="r" b="b"/>
              <a:pathLst>
                <a:path w="10" h="22">
                  <a:moveTo>
                    <a:pt x="10" y="12"/>
                  </a:moveTo>
                  <a:lnTo>
                    <a:pt x="8" y="0"/>
                  </a:lnTo>
                  <a:lnTo>
                    <a:pt x="0" y="12"/>
                  </a:lnTo>
                  <a:lnTo>
                    <a:pt x="4" y="22"/>
                  </a:lnTo>
                  <a:lnTo>
                    <a:pt x="10" y="22"/>
                  </a:lnTo>
                  <a:lnTo>
                    <a:pt x="1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4" name="Freeform 34"/>
            <p:cNvSpPr>
              <a:spLocks/>
            </p:cNvSpPr>
            <p:nvPr userDrawn="1"/>
          </p:nvSpPr>
          <p:spPr bwMode="black">
            <a:xfrm>
              <a:off x="1592263" y="2444750"/>
              <a:ext cx="22225" cy="22225"/>
            </a:xfrm>
            <a:custGeom>
              <a:avLst/>
              <a:gdLst>
                <a:gd name="T0" fmla="*/ 0 w 14"/>
                <a:gd name="T1" fmla="*/ 4 h 14"/>
                <a:gd name="T2" fmla="*/ 4 w 14"/>
                <a:gd name="T3" fmla="*/ 8 h 14"/>
                <a:gd name="T4" fmla="*/ 4 w 14"/>
                <a:gd name="T5" fmla="*/ 14 h 14"/>
                <a:gd name="T6" fmla="*/ 10 w 14"/>
                <a:gd name="T7" fmla="*/ 14 h 14"/>
                <a:gd name="T8" fmla="*/ 14 w 14"/>
                <a:gd name="T9" fmla="*/ 2 h 14"/>
                <a:gd name="T10" fmla="*/ 2 w 14"/>
                <a:gd name="T11" fmla="*/ 0 h 14"/>
                <a:gd name="T12" fmla="*/ 0 w 14"/>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0" y="4"/>
                  </a:moveTo>
                  <a:lnTo>
                    <a:pt x="4" y="8"/>
                  </a:lnTo>
                  <a:lnTo>
                    <a:pt x="4" y="14"/>
                  </a:lnTo>
                  <a:lnTo>
                    <a:pt x="10" y="14"/>
                  </a:lnTo>
                  <a:lnTo>
                    <a:pt x="14" y="2"/>
                  </a:lnTo>
                  <a:lnTo>
                    <a:pt x="2" y="0"/>
                  </a:ln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5" name="Freeform 35"/>
            <p:cNvSpPr>
              <a:spLocks/>
            </p:cNvSpPr>
            <p:nvPr userDrawn="1"/>
          </p:nvSpPr>
          <p:spPr bwMode="black">
            <a:xfrm>
              <a:off x="1773238" y="860425"/>
              <a:ext cx="22225" cy="31750"/>
            </a:xfrm>
            <a:custGeom>
              <a:avLst/>
              <a:gdLst>
                <a:gd name="T0" fmla="*/ 14 w 14"/>
                <a:gd name="T1" fmla="*/ 10 h 20"/>
                <a:gd name="T2" fmla="*/ 14 w 14"/>
                <a:gd name="T3" fmla="*/ 0 h 20"/>
                <a:gd name="T4" fmla="*/ 2 w 14"/>
                <a:gd name="T5" fmla="*/ 6 h 20"/>
                <a:gd name="T6" fmla="*/ 0 w 14"/>
                <a:gd name="T7" fmla="*/ 20 h 20"/>
                <a:gd name="T8" fmla="*/ 14 w 14"/>
                <a:gd name="T9" fmla="*/ 10 h 20"/>
              </a:gdLst>
              <a:ahLst/>
              <a:cxnLst>
                <a:cxn ang="0">
                  <a:pos x="T0" y="T1"/>
                </a:cxn>
                <a:cxn ang="0">
                  <a:pos x="T2" y="T3"/>
                </a:cxn>
                <a:cxn ang="0">
                  <a:pos x="T4" y="T5"/>
                </a:cxn>
                <a:cxn ang="0">
                  <a:pos x="T6" y="T7"/>
                </a:cxn>
                <a:cxn ang="0">
                  <a:pos x="T8" y="T9"/>
                </a:cxn>
              </a:cxnLst>
              <a:rect l="0" t="0" r="r" b="b"/>
              <a:pathLst>
                <a:path w="14" h="20">
                  <a:moveTo>
                    <a:pt x="14" y="10"/>
                  </a:moveTo>
                  <a:lnTo>
                    <a:pt x="14" y="0"/>
                  </a:lnTo>
                  <a:lnTo>
                    <a:pt x="2" y="6"/>
                  </a:lnTo>
                  <a:lnTo>
                    <a:pt x="0" y="20"/>
                  </a:lnTo>
                  <a:lnTo>
                    <a:pt x="1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6" name="Freeform 36"/>
            <p:cNvSpPr>
              <a:spLocks/>
            </p:cNvSpPr>
            <p:nvPr userDrawn="1"/>
          </p:nvSpPr>
          <p:spPr bwMode="black">
            <a:xfrm>
              <a:off x="1414463" y="749300"/>
              <a:ext cx="34925" cy="63500"/>
            </a:xfrm>
            <a:custGeom>
              <a:avLst/>
              <a:gdLst>
                <a:gd name="T0" fmla="*/ 22 w 22"/>
                <a:gd name="T1" fmla="*/ 6 h 40"/>
                <a:gd name="T2" fmla="*/ 6 w 22"/>
                <a:gd name="T3" fmla="*/ 0 h 40"/>
                <a:gd name="T4" fmla="*/ 4 w 22"/>
                <a:gd name="T5" fmla="*/ 2 h 40"/>
                <a:gd name="T6" fmla="*/ 0 w 22"/>
                <a:gd name="T7" fmla="*/ 8 h 40"/>
                <a:gd name="T8" fmla="*/ 0 w 22"/>
                <a:gd name="T9" fmla="*/ 28 h 40"/>
                <a:gd name="T10" fmla="*/ 12 w 22"/>
                <a:gd name="T11" fmla="*/ 40 h 40"/>
                <a:gd name="T12" fmla="*/ 22 w 22"/>
                <a:gd name="T13" fmla="*/ 6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2" y="6"/>
                  </a:moveTo>
                  <a:lnTo>
                    <a:pt x="6" y="0"/>
                  </a:lnTo>
                  <a:lnTo>
                    <a:pt x="4" y="2"/>
                  </a:lnTo>
                  <a:lnTo>
                    <a:pt x="0" y="8"/>
                  </a:lnTo>
                  <a:lnTo>
                    <a:pt x="0" y="28"/>
                  </a:lnTo>
                  <a:lnTo>
                    <a:pt x="12" y="40"/>
                  </a:lnTo>
                  <a:lnTo>
                    <a:pt x="22"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7" name="Freeform 37"/>
            <p:cNvSpPr>
              <a:spLocks/>
            </p:cNvSpPr>
            <p:nvPr userDrawn="1"/>
          </p:nvSpPr>
          <p:spPr bwMode="black">
            <a:xfrm>
              <a:off x="1306513" y="714375"/>
              <a:ext cx="66675" cy="63500"/>
            </a:xfrm>
            <a:custGeom>
              <a:avLst/>
              <a:gdLst>
                <a:gd name="T0" fmla="*/ 0 w 42"/>
                <a:gd name="T1" fmla="*/ 40 h 40"/>
                <a:gd name="T2" fmla="*/ 16 w 42"/>
                <a:gd name="T3" fmla="*/ 36 h 40"/>
                <a:gd name="T4" fmla="*/ 38 w 42"/>
                <a:gd name="T5" fmla="*/ 14 h 40"/>
                <a:gd name="T6" fmla="*/ 42 w 42"/>
                <a:gd name="T7" fmla="*/ 2 h 40"/>
                <a:gd name="T8" fmla="*/ 28 w 42"/>
                <a:gd name="T9" fmla="*/ 0 h 40"/>
                <a:gd name="T10" fmla="*/ 12 w 42"/>
                <a:gd name="T11" fmla="*/ 10 h 40"/>
                <a:gd name="T12" fmla="*/ 0 w 4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0" y="40"/>
                  </a:moveTo>
                  <a:lnTo>
                    <a:pt x="16" y="36"/>
                  </a:lnTo>
                  <a:lnTo>
                    <a:pt x="38" y="14"/>
                  </a:lnTo>
                  <a:lnTo>
                    <a:pt x="42" y="2"/>
                  </a:lnTo>
                  <a:lnTo>
                    <a:pt x="28" y="0"/>
                  </a:lnTo>
                  <a:lnTo>
                    <a:pt x="12" y="1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8" name="Freeform 38"/>
            <p:cNvSpPr>
              <a:spLocks/>
            </p:cNvSpPr>
            <p:nvPr userDrawn="1"/>
          </p:nvSpPr>
          <p:spPr bwMode="black">
            <a:xfrm>
              <a:off x="1852613" y="790575"/>
              <a:ext cx="34925" cy="31750"/>
            </a:xfrm>
            <a:custGeom>
              <a:avLst/>
              <a:gdLst>
                <a:gd name="T0" fmla="*/ 0 w 22"/>
                <a:gd name="T1" fmla="*/ 10 h 20"/>
                <a:gd name="T2" fmla="*/ 20 w 22"/>
                <a:gd name="T3" fmla="*/ 20 h 20"/>
                <a:gd name="T4" fmla="*/ 22 w 22"/>
                <a:gd name="T5" fmla="*/ 8 h 20"/>
                <a:gd name="T6" fmla="*/ 14 w 22"/>
                <a:gd name="T7" fmla="*/ 0 h 20"/>
                <a:gd name="T8" fmla="*/ 0 w 22"/>
                <a:gd name="T9" fmla="*/ 10 h 20"/>
              </a:gdLst>
              <a:ahLst/>
              <a:cxnLst>
                <a:cxn ang="0">
                  <a:pos x="T0" y="T1"/>
                </a:cxn>
                <a:cxn ang="0">
                  <a:pos x="T2" y="T3"/>
                </a:cxn>
                <a:cxn ang="0">
                  <a:pos x="T4" y="T5"/>
                </a:cxn>
                <a:cxn ang="0">
                  <a:pos x="T6" y="T7"/>
                </a:cxn>
                <a:cxn ang="0">
                  <a:pos x="T8" y="T9"/>
                </a:cxn>
              </a:cxnLst>
              <a:rect l="0" t="0" r="r" b="b"/>
              <a:pathLst>
                <a:path w="22" h="20">
                  <a:moveTo>
                    <a:pt x="0" y="10"/>
                  </a:moveTo>
                  <a:lnTo>
                    <a:pt x="20" y="20"/>
                  </a:lnTo>
                  <a:lnTo>
                    <a:pt x="22" y="8"/>
                  </a:lnTo>
                  <a:lnTo>
                    <a:pt x="14"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9" name="Freeform 39"/>
            <p:cNvSpPr>
              <a:spLocks/>
            </p:cNvSpPr>
            <p:nvPr userDrawn="1"/>
          </p:nvSpPr>
          <p:spPr bwMode="black">
            <a:xfrm>
              <a:off x="1881188" y="1422400"/>
              <a:ext cx="98425" cy="47625"/>
            </a:xfrm>
            <a:custGeom>
              <a:avLst/>
              <a:gdLst>
                <a:gd name="T0" fmla="*/ 56 w 62"/>
                <a:gd name="T1" fmla="*/ 16 h 30"/>
                <a:gd name="T2" fmla="*/ 44 w 62"/>
                <a:gd name="T3" fmla="*/ 10 h 30"/>
                <a:gd name="T4" fmla="*/ 16 w 62"/>
                <a:gd name="T5" fmla="*/ 0 h 30"/>
                <a:gd name="T6" fmla="*/ 0 w 62"/>
                <a:gd name="T7" fmla="*/ 6 h 30"/>
                <a:gd name="T8" fmla="*/ 22 w 62"/>
                <a:gd name="T9" fmla="*/ 16 h 30"/>
                <a:gd name="T10" fmla="*/ 24 w 62"/>
                <a:gd name="T11" fmla="*/ 22 h 30"/>
                <a:gd name="T12" fmla="*/ 48 w 62"/>
                <a:gd name="T13" fmla="*/ 30 h 30"/>
                <a:gd name="T14" fmla="*/ 62 w 62"/>
                <a:gd name="T15" fmla="*/ 28 h 30"/>
                <a:gd name="T16" fmla="*/ 56 w 62"/>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0">
                  <a:moveTo>
                    <a:pt x="56" y="16"/>
                  </a:moveTo>
                  <a:lnTo>
                    <a:pt x="44" y="10"/>
                  </a:lnTo>
                  <a:lnTo>
                    <a:pt x="16" y="0"/>
                  </a:lnTo>
                  <a:lnTo>
                    <a:pt x="0" y="6"/>
                  </a:lnTo>
                  <a:lnTo>
                    <a:pt x="22" y="16"/>
                  </a:lnTo>
                  <a:lnTo>
                    <a:pt x="24" y="22"/>
                  </a:lnTo>
                  <a:lnTo>
                    <a:pt x="48" y="30"/>
                  </a:lnTo>
                  <a:lnTo>
                    <a:pt x="62" y="28"/>
                  </a:lnTo>
                  <a:lnTo>
                    <a:pt x="5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0" name="Freeform 40"/>
            <p:cNvSpPr>
              <a:spLocks/>
            </p:cNvSpPr>
            <p:nvPr userDrawn="1"/>
          </p:nvSpPr>
          <p:spPr bwMode="black">
            <a:xfrm>
              <a:off x="1576388" y="336550"/>
              <a:ext cx="50800" cy="38100"/>
            </a:xfrm>
            <a:custGeom>
              <a:avLst/>
              <a:gdLst>
                <a:gd name="T0" fmla="*/ 32 w 32"/>
                <a:gd name="T1" fmla="*/ 22 h 24"/>
                <a:gd name="T2" fmla="*/ 12 w 32"/>
                <a:gd name="T3" fmla="*/ 0 h 24"/>
                <a:gd name="T4" fmla="*/ 0 w 32"/>
                <a:gd name="T5" fmla="*/ 10 h 24"/>
                <a:gd name="T6" fmla="*/ 8 w 32"/>
                <a:gd name="T7" fmla="*/ 24 h 24"/>
                <a:gd name="T8" fmla="*/ 32 w 32"/>
                <a:gd name="T9" fmla="*/ 22 h 24"/>
              </a:gdLst>
              <a:ahLst/>
              <a:cxnLst>
                <a:cxn ang="0">
                  <a:pos x="T0" y="T1"/>
                </a:cxn>
                <a:cxn ang="0">
                  <a:pos x="T2" y="T3"/>
                </a:cxn>
                <a:cxn ang="0">
                  <a:pos x="T4" y="T5"/>
                </a:cxn>
                <a:cxn ang="0">
                  <a:pos x="T6" y="T7"/>
                </a:cxn>
                <a:cxn ang="0">
                  <a:pos x="T8" y="T9"/>
                </a:cxn>
              </a:cxnLst>
              <a:rect l="0" t="0" r="r" b="b"/>
              <a:pathLst>
                <a:path w="32" h="24">
                  <a:moveTo>
                    <a:pt x="32" y="22"/>
                  </a:moveTo>
                  <a:lnTo>
                    <a:pt x="12" y="0"/>
                  </a:lnTo>
                  <a:lnTo>
                    <a:pt x="0" y="10"/>
                  </a:lnTo>
                  <a:lnTo>
                    <a:pt x="8" y="24"/>
                  </a:lnTo>
                  <a:lnTo>
                    <a:pt x="32"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1" name="Freeform 41"/>
            <p:cNvSpPr>
              <a:spLocks/>
            </p:cNvSpPr>
            <p:nvPr userDrawn="1"/>
          </p:nvSpPr>
          <p:spPr bwMode="black">
            <a:xfrm>
              <a:off x="1503363" y="323850"/>
              <a:ext cx="73025" cy="92075"/>
            </a:xfrm>
            <a:custGeom>
              <a:avLst/>
              <a:gdLst>
                <a:gd name="T0" fmla="*/ 46 w 46"/>
                <a:gd name="T1" fmla="*/ 44 h 58"/>
                <a:gd name="T2" fmla="*/ 46 w 46"/>
                <a:gd name="T3" fmla="*/ 18 h 58"/>
                <a:gd name="T4" fmla="*/ 42 w 46"/>
                <a:gd name="T5" fmla="*/ 6 h 58"/>
                <a:gd name="T6" fmla="*/ 18 w 46"/>
                <a:gd name="T7" fmla="*/ 0 h 58"/>
                <a:gd name="T8" fmla="*/ 2 w 46"/>
                <a:gd name="T9" fmla="*/ 26 h 58"/>
                <a:gd name="T10" fmla="*/ 0 w 46"/>
                <a:gd name="T11" fmla="*/ 40 h 58"/>
                <a:gd name="T12" fmla="*/ 6 w 46"/>
                <a:gd name="T13" fmla="*/ 58 h 58"/>
                <a:gd name="T14" fmla="*/ 34 w 46"/>
                <a:gd name="T15" fmla="*/ 58 h 58"/>
                <a:gd name="T16" fmla="*/ 46 w 46"/>
                <a:gd name="T17"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8">
                  <a:moveTo>
                    <a:pt x="46" y="44"/>
                  </a:moveTo>
                  <a:lnTo>
                    <a:pt x="46" y="18"/>
                  </a:lnTo>
                  <a:lnTo>
                    <a:pt x="42" y="6"/>
                  </a:lnTo>
                  <a:lnTo>
                    <a:pt x="18" y="0"/>
                  </a:lnTo>
                  <a:lnTo>
                    <a:pt x="2" y="26"/>
                  </a:lnTo>
                  <a:lnTo>
                    <a:pt x="0" y="40"/>
                  </a:lnTo>
                  <a:lnTo>
                    <a:pt x="6" y="58"/>
                  </a:lnTo>
                  <a:lnTo>
                    <a:pt x="34" y="58"/>
                  </a:lnTo>
                  <a:lnTo>
                    <a:pt x="46" y="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2" name="Freeform 42"/>
            <p:cNvSpPr>
              <a:spLocks/>
            </p:cNvSpPr>
            <p:nvPr userDrawn="1"/>
          </p:nvSpPr>
          <p:spPr bwMode="black">
            <a:xfrm>
              <a:off x="1204913" y="514350"/>
              <a:ext cx="222250" cy="196850"/>
            </a:xfrm>
            <a:custGeom>
              <a:avLst/>
              <a:gdLst>
                <a:gd name="T0" fmla="*/ 140 w 140"/>
                <a:gd name="T1" fmla="*/ 94 h 124"/>
                <a:gd name="T2" fmla="*/ 122 w 140"/>
                <a:gd name="T3" fmla="*/ 76 h 124"/>
                <a:gd name="T4" fmla="*/ 110 w 140"/>
                <a:gd name="T5" fmla="*/ 76 h 124"/>
                <a:gd name="T6" fmla="*/ 104 w 140"/>
                <a:gd name="T7" fmla="*/ 54 h 124"/>
                <a:gd name="T8" fmla="*/ 64 w 140"/>
                <a:gd name="T9" fmla="*/ 28 h 124"/>
                <a:gd name="T10" fmla="*/ 64 w 140"/>
                <a:gd name="T11" fmla="*/ 24 h 124"/>
                <a:gd name="T12" fmla="*/ 56 w 140"/>
                <a:gd name="T13" fmla="*/ 16 h 124"/>
                <a:gd name="T14" fmla="*/ 48 w 140"/>
                <a:gd name="T15" fmla="*/ 22 h 124"/>
                <a:gd name="T16" fmla="*/ 46 w 140"/>
                <a:gd name="T17" fmla="*/ 10 h 124"/>
                <a:gd name="T18" fmla="*/ 42 w 140"/>
                <a:gd name="T19" fmla="*/ 0 h 124"/>
                <a:gd name="T20" fmla="*/ 28 w 140"/>
                <a:gd name="T21" fmla="*/ 4 h 124"/>
                <a:gd name="T22" fmla="*/ 22 w 140"/>
                <a:gd name="T23" fmla="*/ 20 h 124"/>
                <a:gd name="T24" fmla="*/ 18 w 140"/>
                <a:gd name="T25" fmla="*/ 60 h 124"/>
                <a:gd name="T26" fmla="*/ 20 w 140"/>
                <a:gd name="T27" fmla="*/ 74 h 124"/>
                <a:gd name="T28" fmla="*/ 6 w 140"/>
                <a:gd name="T29" fmla="*/ 86 h 124"/>
                <a:gd name="T30" fmla="*/ 0 w 140"/>
                <a:gd name="T31" fmla="*/ 98 h 124"/>
                <a:gd name="T32" fmla="*/ 6 w 140"/>
                <a:gd name="T33" fmla="*/ 106 h 124"/>
                <a:gd name="T34" fmla="*/ 30 w 140"/>
                <a:gd name="T35" fmla="*/ 98 h 124"/>
                <a:gd name="T36" fmla="*/ 30 w 140"/>
                <a:gd name="T37" fmla="*/ 114 h 124"/>
                <a:gd name="T38" fmla="*/ 40 w 140"/>
                <a:gd name="T39" fmla="*/ 124 h 124"/>
                <a:gd name="T40" fmla="*/ 72 w 140"/>
                <a:gd name="T41" fmla="*/ 94 h 124"/>
                <a:gd name="T42" fmla="*/ 74 w 140"/>
                <a:gd name="T43" fmla="*/ 82 h 124"/>
                <a:gd name="T44" fmla="*/ 80 w 140"/>
                <a:gd name="T45" fmla="*/ 80 h 124"/>
                <a:gd name="T46" fmla="*/ 78 w 140"/>
                <a:gd name="T47" fmla="*/ 86 h 124"/>
                <a:gd name="T48" fmla="*/ 92 w 140"/>
                <a:gd name="T49" fmla="*/ 88 h 124"/>
                <a:gd name="T50" fmla="*/ 92 w 140"/>
                <a:gd name="T51" fmla="*/ 98 h 124"/>
                <a:gd name="T52" fmla="*/ 118 w 140"/>
                <a:gd name="T53" fmla="*/ 110 h 124"/>
                <a:gd name="T54" fmla="*/ 140 w 140"/>
                <a:gd name="T55" fmla="*/ 9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0" h="124">
                  <a:moveTo>
                    <a:pt x="140" y="94"/>
                  </a:moveTo>
                  <a:lnTo>
                    <a:pt x="122" y="76"/>
                  </a:lnTo>
                  <a:lnTo>
                    <a:pt x="110" y="76"/>
                  </a:lnTo>
                  <a:lnTo>
                    <a:pt x="104" y="54"/>
                  </a:lnTo>
                  <a:lnTo>
                    <a:pt x="64" y="28"/>
                  </a:lnTo>
                  <a:lnTo>
                    <a:pt x="64" y="24"/>
                  </a:lnTo>
                  <a:lnTo>
                    <a:pt x="56" y="16"/>
                  </a:lnTo>
                  <a:lnTo>
                    <a:pt x="48" y="22"/>
                  </a:lnTo>
                  <a:lnTo>
                    <a:pt x="46" y="10"/>
                  </a:lnTo>
                  <a:lnTo>
                    <a:pt x="42" y="0"/>
                  </a:lnTo>
                  <a:lnTo>
                    <a:pt x="28" y="4"/>
                  </a:lnTo>
                  <a:lnTo>
                    <a:pt x="22" y="20"/>
                  </a:lnTo>
                  <a:lnTo>
                    <a:pt x="18" y="60"/>
                  </a:lnTo>
                  <a:lnTo>
                    <a:pt x="20" y="74"/>
                  </a:lnTo>
                  <a:lnTo>
                    <a:pt x="6" y="86"/>
                  </a:lnTo>
                  <a:lnTo>
                    <a:pt x="0" y="98"/>
                  </a:lnTo>
                  <a:lnTo>
                    <a:pt x="6" y="106"/>
                  </a:lnTo>
                  <a:lnTo>
                    <a:pt x="30" y="98"/>
                  </a:lnTo>
                  <a:lnTo>
                    <a:pt x="30" y="114"/>
                  </a:lnTo>
                  <a:lnTo>
                    <a:pt x="40" y="124"/>
                  </a:lnTo>
                  <a:lnTo>
                    <a:pt x="72" y="94"/>
                  </a:lnTo>
                  <a:lnTo>
                    <a:pt x="74" y="82"/>
                  </a:lnTo>
                  <a:lnTo>
                    <a:pt x="80" y="80"/>
                  </a:lnTo>
                  <a:lnTo>
                    <a:pt x="78" y="86"/>
                  </a:lnTo>
                  <a:lnTo>
                    <a:pt x="92" y="88"/>
                  </a:lnTo>
                  <a:lnTo>
                    <a:pt x="92" y="98"/>
                  </a:lnTo>
                  <a:lnTo>
                    <a:pt x="118" y="110"/>
                  </a:lnTo>
                  <a:lnTo>
                    <a:pt x="140" y="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3" name="Freeform 43"/>
            <p:cNvSpPr>
              <a:spLocks/>
            </p:cNvSpPr>
            <p:nvPr userDrawn="1"/>
          </p:nvSpPr>
          <p:spPr bwMode="black">
            <a:xfrm>
              <a:off x="1890713" y="1555750"/>
              <a:ext cx="82550" cy="53975"/>
            </a:xfrm>
            <a:custGeom>
              <a:avLst/>
              <a:gdLst>
                <a:gd name="T0" fmla="*/ 8 w 52"/>
                <a:gd name="T1" fmla="*/ 0 h 34"/>
                <a:gd name="T2" fmla="*/ 0 w 52"/>
                <a:gd name="T3" fmla="*/ 10 h 34"/>
                <a:gd name="T4" fmla="*/ 18 w 52"/>
                <a:gd name="T5" fmla="*/ 26 h 34"/>
                <a:gd name="T6" fmla="*/ 26 w 52"/>
                <a:gd name="T7" fmla="*/ 24 h 34"/>
                <a:gd name="T8" fmla="*/ 36 w 52"/>
                <a:gd name="T9" fmla="*/ 34 h 34"/>
                <a:gd name="T10" fmla="*/ 52 w 52"/>
                <a:gd name="T11" fmla="*/ 16 h 34"/>
                <a:gd name="T12" fmla="*/ 16 w 52"/>
                <a:gd name="T13" fmla="*/ 12 h 34"/>
                <a:gd name="T14" fmla="*/ 12 w 52"/>
                <a:gd name="T15" fmla="*/ 6 h 34"/>
                <a:gd name="T16" fmla="*/ 12 w 52"/>
                <a:gd name="T17" fmla="*/ 2 h 34"/>
                <a:gd name="T18" fmla="*/ 8 w 52"/>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4">
                  <a:moveTo>
                    <a:pt x="8" y="0"/>
                  </a:moveTo>
                  <a:lnTo>
                    <a:pt x="0" y="10"/>
                  </a:lnTo>
                  <a:lnTo>
                    <a:pt x="18" y="26"/>
                  </a:lnTo>
                  <a:lnTo>
                    <a:pt x="26" y="24"/>
                  </a:lnTo>
                  <a:lnTo>
                    <a:pt x="36" y="34"/>
                  </a:lnTo>
                  <a:lnTo>
                    <a:pt x="52" y="16"/>
                  </a:lnTo>
                  <a:lnTo>
                    <a:pt x="16" y="12"/>
                  </a:lnTo>
                  <a:lnTo>
                    <a:pt x="12" y="6"/>
                  </a:lnTo>
                  <a:lnTo>
                    <a:pt x="12" y="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4" name="Freeform 44"/>
            <p:cNvSpPr>
              <a:spLocks/>
            </p:cNvSpPr>
            <p:nvPr userDrawn="1"/>
          </p:nvSpPr>
          <p:spPr bwMode="black">
            <a:xfrm>
              <a:off x="1465263" y="682625"/>
              <a:ext cx="38100" cy="31750"/>
            </a:xfrm>
            <a:custGeom>
              <a:avLst/>
              <a:gdLst>
                <a:gd name="T0" fmla="*/ 24 w 24"/>
                <a:gd name="T1" fmla="*/ 12 h 20"/>
                <a:gd name="T2" fmla="*/ 20 w 24"/>
                <a:gd name="T3" fmla="*/ 0 h 20"/>
                <a:gd name="T4" fmla="*/ 0 w 24"/>
                <a:gd name="T5" fmla="*/ 0 h 20"/>
                <a:gd name="T6" fmla="*/ 16 w 24"/>
                <a:gd name="T7" fmla="*/ 20 h 20"/>
                <a:gd name="T8" fmla="*/ 24 w 24"/>
                <a:gd name="T9" fmla="*/ 12 h 20"/>
              </a:gdLst>
              <a:ahLst/>
              <a:cxnLst>
                <a:cxn ang="0">
                  <a:pos x="T0" y="T1"/>
                </a:cxn>
                <a:cxn ang="0">
                  <a:pos x="T2" y="T3"/>
                </a:cxn>
                <a:cxn ang="0">
                  <a:pos x="T4" y="T5"/>
                </a:cxn>
                <a:cxn ang="0">
                  <a:pos x="T6" y="T7"/>
                </a:cxn>
                <a:cxn ang="0">
                  <a:pos x="T8" y="T9"/>
                </a:cxn>
              </a:cxnLst>
              <a:rect l="0" t="0" r="r" b="b"/>
              <a:pathLst>
                <a:path w="24" h="20">
                  <a:moveTo>
                    <a:pt x="24" y="12"/>
                  </a:moveTo>
                  <a:lnTo>
                    <a:pt x="20" y="0"/>
                  </a:lnTo>
                  <a:lnTo>
                    <a:pt x="0" y="0"/>
                  </a:lnTo>
                  <a:lnTo>
                    <a:pt x="16" y="20"/>
                  </a:lnTo>
                  <a:lnTo>
                    <a:pt x="2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5" name="Freeform 45"/>
            <p:cNvSpPr>
              <a:spLocks/>
            </p:cNvSpPr>
            <p:nvPr userDrawn="1"/>
          </p:nvSpPr>
          <p:spPr bwMode="black">
            <a:xfrm>
              <a:off x="1433513" y="238125"/>
              <a:ext cx="47625" cy="53975"/>
            </a:xfrm>
            <a:custGeom>
              <a:avLst/>
              <a:gdLst>
                <a:gd name="T0" fmla="*/ 26 w 30"/>
                <a:gd name="T1" fmla="*/ 14 h 34"/>
                <a:gd name="T2" fmla="*/ 26 w 30"/>
                <a:gd name="T3" fmla="*/ 12 h 34"/>
                <a:gd name="T4" fmla="*/ 28 w 30"/>
                <a:gd name="T5" fmla="*/ 12 h 34"/>
                <a:gd name="T6" fmla="*/ 30 w 30"/>
                <a:gd name="T7" fmla="*/ 0 h 34"/>
                <a:gd name="T8" fmla="*/ 18 w 30"/>
                <a:gd name="T9" fmla="*/ 0 h 34"/>
                <a:gd name="T10" fmla="*/ 18 w 30"/>
                <a:gd name="T11" fmla="*/ 4 h 34"/>
                <a:gd name="T12" fmla="*/ 0 w 30"/>
                <a:gd name="T13" fmla="*/ 34 h 34"/>
                <a:gd name="T14" fmla="*/ 18 w 30"/>
                <a:gd name="T15" fmla="*/ 24 h 34"/>
                <a:gd name="T16" fmla="*/ 26 w 30"/>
                <a:gd name="T1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4">
                  <a:moveTo>
                    <a:pt x="26" y="14"/>
                  </a:moveTo>
                  <a:lnTo>
                    <a:pt x="26" y="12"/>
                  </a:lnTo>
                  <a:lnTo>
                    <a:pt x="28" y="12"/>
                  </a:lnTo>
                  <a:lnTo>
                    <a:pt x="30" y="0"/>
                  </a:lnTo>
                  <a:lnTo>
                    <a:pt x="18" y="0"/>
                  </a:lnTo>
                  <a:lnTo>
                    <a:pt x="18" y="4"/>
                  </a:lnTo>
                  <a:lnTo>
                    <a:pt x="0" y="34"/>
                  </a:lnTo>
                  <a:lnTo>
                    <a:pt x="18" y="24"/>
                  </a:lnTo>
                  <a:lnTo>
                    <a:pt x="2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6" name="Freeform 46"/>
            <p:cNvSpPr>
              <a:spLocks/>
            </p:cNvSpPr>
            <p:nvPr userDrawn="1"/>
          </p:nvSpPr>
          <p:spPr bwMode="black">
            <a:xfrm>
              <a:off x="5097463" y="3502025"/>
              <a:ext cx="222250" cy="434975"/>
            </a:xfrm>
            <a:custGeom>
              <a:avLst/>
              <a:gdLst>
                <a:gd name="T0" fmla="*/ 114 w 140"/>
                <a:gd name="T1" fmla="*/ 0 h 274"/>
                <a:gd name="T2" fmla="*/ 104 w 140"/>
                <a:gd name="T3" fmla="*/ 8 h 274"/>
                <a:gd name="T4" fmla="*/ 104 w 140"/>
                <a:gd name="T5" fmla="*/ 24 h 274"/>
                <a:gd name="T6" fmla="*/ 98 w 140"/>
                <a:gd name="T7" fmla="*/ 24 h 274"/>
                <a:gd name="T8" fmla="*/ 96 w 140"/>
                <a:gd name="T9" fmla="*/ 30 h 274"/>
                <a:gd name="T10" fmla="*/ 86 w 140"/>
                <a:gd name="T11" fmla="*/ 30 h 274"/>
                <a:gd name="T12" fmla="*/ 88 w 140"/>
                <a:gd name="T13" fmla="*/ 40 h 274"/>
                <a:gd name="T14" fmla="*/ 82 w 140"/>
                <a:gd name="T15" fmla="*/ 48 h 274"/>
                <a:gd name="T16" fmla="*/ 82 w 140"/>
                <a:gd name="T17" fmla="*/ 48 h 274"/>
                <a:gd name="T18" fmla="*/ 76 w 140"/>
                <a:gd name="T19" fmla="*/ 54 h 274"/>
                <a:gd name="T20" fmla="*/ 72 w 140"/>
                <a:gd name="T21" fmla="*/ 60 h 274"/>
                <a:gd name="T22" fmla="*/ 72 w 140"/>
                <a:gd name="T23" fmla="*/ 60 h 274"/>
                <a:gd name="T24" fmla="*/ 60 w 140"/>
                <a:gd name="T25" fmla="*/ 70 h 274"/>
                <a:gd name="T26" fmla="*/ 62 w 140"/>
                <a:gd name="T27" fmla="*/ 78 h 274"/>
                <a:gd name="T28" fmla="*/ 56 w 140"/>
                <a:gd name="T29" fmla="*/ 70 h 274"/>
                <a:gd name="T30" fmla="*/ 42 w 140"/>
                <a:gd name="T31" fmla="*/ 78 h 274"/>
                <a:gd name="T32" fmla="*/ 40 w 140"/>
                <a:gd name="T33" fmla="*/ 76 h 274"/>
                <a:gd name="T34" fmla="*/ 22 w 140"/>
                <a:gd name="T35" fmla="*/ 82 h 274"/>
                <a:gd name="T36" fmla="*/ 22 w 140"/>
                <a:gd name="T37" fmla="*/ 84 h 274"/>
                <a:gd name="T38" fmla="*/ 22 w 140"/>
                <a:gd name="T39" fmla="*/ 88 h 274"/>
                <a:gd name="T40" fmla="*/ 12 w 140"/>
                <a:gd name="T41" fmla="*/ 108 h 274"/>
                <a:gd name="T42" fmla="*/ 24 w 140"/>
                <a:gd name="T43" fmla="*/ 152 h 274"/>
                <a:gd name="T44" fmla="*/ 0 w 140"/>
                <a:gd name="T45" fmla="*/ 194 h 274"/>
                <a:gd name="T46" fmla="*/ 2 w 140"/>
                <a:gd name="T47" fmla="*/ 212 h 274"/>
                <a:gd name="T48" fmla="*/ 10 w 140"/>
                <a:gd name="T49" fmla="*/ 228 h 274"/>
                <a:gd name="T50" fmla="*/ 12 w 140"/>
                <a:gd name="T51" fmla="*/ 252 h 274"/>
                <a:gd name="T52" fmla="*/ 18 w 140"/>
                <a:gd name="T53" fmla="*/ 260 h 274"/>
                <a:gd name="T54" fmla="*/ 40 w 140"/>
                <a:gd name="T55" fmla="*/ 274 h 274"/>
                <a:gd name="T56" fmla="*/ 56 w 140"/>
                <a:gd name="T57" fmla="*/ 266 h 274"/>
                <a:gd name="T58" fmla="*/ 70 w 140"/>
                <a:gd name="T59" fmla="*/ 264 h 274"/>
                <a:gd name="T60" fmla="*/ 80 w 140"/>
                <a:gd name="T61" fmla="*/ 252 h 274"/>
                <a:gd name="T62" fmla="*/ 118 w 140"/>
                <a:gd name="T63" fmla="*/ 132 h 274"/>
                <a:gd name="T64" fmla="*/ 122 w 140"/>
                <a:gd name="T65" fmla="*/ 102 h 274"/>
                <a:gd name="T66" fmla="*/ 128 w 140"/>
                <a:gd name="T67" fmla="*/ 90 h 274"/>
                <a:gd name="T68" fmla="*/ 128 w 140"/>
                <a:gd name="T69" fmla="*/ 72 h 274"/>
                <a:gd name="T70" fmla="*/ 132 w 140"/>
                <a:gd name="T71" fmla="*/ 80 h 274"/>
                <a:gd name="T72" fmla="*/ 136 w 140"/>
                <a:gd name="T73" fmla="*/ 80 h 274"/>
                <a:gd name="T74" fmla="*/ 140 w 140"/>
                <a:gd name="T75" fmla="*/ 68 h 274"/>
                <a:gd name="T76" fmla="*/ 128 w 140"/>
                <a:gd name="T77" fmla="*/ 20 h 274"/>
                <a:gd name="T78" fmla="*/ 114 w 140"/>
                <a:gd name="T79"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274">
                  <a:moveTo>
                    <a:pt x="114" y="0"/>
                  </a:moveTo>
                  <a:lnTo>
                    <a:pt x="104" y="8"/>
                  </a:lnTo>
                  <a:lnTo>
                    <a:pt x="104" y="24"/>
                  </a:lnTo>
                  <a:lnTo>
                    <a:pt x="98" y="24"/>
                  </a:lnTo>
                  <a:lnTo>
                    <a:pt x="96" y="30"/>
                  </a:lnTo>
                  <a:lnTo>
                    <a:pt x="86" y="30"/>
                  </a:lnTo>
                  <a:lnTo>
                    <a:pt x="88" y="40"/>
                  </a:lnTo>
                  <a:lnTo>
                    <a:pt x="82" y="48"/>
                  </a:lnTo>
                  <a:lnTo>
                    <a:pt x="82" y="48"/>
                  </a:lnTo>
                  <a:lnTo>
                    <a:pt x="76" y="54"/>
                  </a:lnTo>
                  <a:lnTo>
                    <a:pt x="72" y="60"/>
                  </a:lnTo>
                  <a:lnTo>
                    <a:pt x="72" y="60"/>
                  </a:lnTo>
                  <a:lnTo>
                    <a:pt x="60" y="70"/>
                  </a:lnTo>
                  <a:lnTo>
                    <a:pt x="62" y="78"/>
                  </a:lnTo>
                  <a:lnTo>
                    <a:pt x="56" y="70"/>
                  </a:lnTo>
                  <a:lnTo>
                    <a:pt x="42" y="78"/>
                  </a:lnTo>
                  <a:lnTo>
                    <a:pt x="40" y="76"/>
                  </a:lnTo>
                  <a:lnTo>
                    <a:pt x="22" y="82"/>
                  </a:lnTo>
                  <a:lnTo>
                    <a:pt x="22" y="84"/>
                  </a:lnTo>
                  <a:lnTo>
                    <a:pt x="22" y="88"/>
                  </a:lnTo>
                  <a:lnTo>
                    <a:pt x="12" y="108"/>
                  </a:lnTo>
                  <a:lnTo>
                    <a:pt x="24" y="152"/>
                  </a:lnTo>
                  <a:lnTo>
                    <a:pt x="0" y="194"/>
                  </a:lnTo>
                  <a:lnTo>
                    <a:pt x="2" y="212"/>
                  </a:lnTo>
                  <a:lnTo>
                    <a:pt x="10" y="228"/>
                  </a:lnTo>
                  <a:lnTo>
                    <a:pt x="12" y="252"/>
                  </a:lnTo>
                  <a:lnTo>
                    <a:pt x="18" y="260"/>
                  </a:lnTo>
                  <a:lnTo>
                    <a:pt x="40" y="274"/>
                  </a:lnTo>
                  <a:lnTo>
                    <a:pt x="56" y="266"/>
                  </a:lnTo>
                  <a:lnTo>
                    <a:pt x="70" y="264"/>
                  </a:lnTo>
                  <a:lnTo>
                    <a:pt x="80" y="252"/>
                  </a:lnTo>
                  <a:lnTo>
                    <a:pt x="118" y="132"/>
                  </a:lnTo>
                  <a:lnTo>
                    <a:pt x="122" y="102"/>
                  </a:lnTo>
                  <a:lnTo>
                    <a:pt x="128" y="90"/>
                  </a:lnTo>
                  <a:lnTo>
                    <a:pt x="128" y="72"/>
                  </a:lnTo>
                  <a:lnTo>
                    <a:pt x="132" y="80"/>
                  </a:lnTo>
                  <a:lnTo>
                    <a:pt x="136" y="80"/>
                  </a:lnTo>
                  <a:lnTo>
                    <a:pt x="140" y="68"/>
                  </a:lnTo>
                  <a:lnTo>
                    <a:pt x="128" y="20"/>
                  </a:lnTo>
                  <a:lnTo>
                    <a:pt x="1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7" name="Freeform 47"/>
            <p:cNvSpPr>
              <a:spLocks/>
            </p:cNvSpPr>
            <p:nvPr userDrawn="1"/>
          </p:nvSpPr>
          <p:spPr bwMode="black">
            <a:xfrm>
              <a:off x="4773613" y="1997075"/>
              <a:ext cx="85725" cy="53975"/>
            </a:xfrm>
            <a:custGeom>
              <a:avLst/>
              <a:gdLst>
                <a:gd name="T0" fmla="*/ 18 w 54"/>
                <a:gd name="T1" fmla="*/ 34 h 34"/>
                <a:gd name="T2" fmla="*/ 38 w 54"/>
                <a:gd name="T3" fmla="*/ 26 h 34"/>
                <a:gd name="T4" fmla="*/ 54 w 54"/>
                <a:gd name="T5" fmla="*/ 0 h 34"/>
                <a:gd name="T6" fmla="*/ 46 w 54"/>
                <a:gd name="T7" fmla="*/ 4 h 34"/>
                <a:gd name="T8" fmla="*/ 36 w 54"/>
                <a:gd name="T9" fmla="*/ 10 h 34"/>
                <a:gd name="T10" fmla="*/ 16 w 54"/>
                <a:gd name="T11" fmla="*/ 12 h 34"/>
                <a:gd name="T12" fmla="*/ 0 w 54"/>
                <a:gd name="T13" fmla="*/ 20 h 34"/>
                <a:gd name="T14" fmla="*/ 8 w 54"/>
                <a:gd name="T15" fmla="*/ 30 h 34"/>
                <a:gd name="T16" fmla="*/ 18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18" y="34"/>
                  </a:moveTo>
                  <a:lnTo>
                    <a:pt x="38" y="26"/>
                  </a:lnTo>
                  <a:lnTo>
                    <a:pt x="54" y="0"/>
                  </a:lnTo>
                  <a:lnTo>
                    <a:pt x="46" y="4"/>
                  </a:lnTo>
                  <a:lnTo>
                    <a:pt x="36" y="10"/>
                  </a:lnTo>
                  <a:lnTo>
                    <a:pt x="16" y="12"/>
                  </a:lnTo>
                  <a:lnTo>
                    <a:pt x="0" y="20"/>
                  </a:lnTo>
                  <a:lnTo>
                    <a:pt x="8" y="30"/>
                  </a:lnTo>
                  <a:lnTo>
                    <a:pt x="1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8" name="Freeform 48"/>
            <p:cNvSpPr>
              <a:spLocks/>
            </p:cNvSpPr>
            <p:nvPr userDrawn="1"/>
          </p:nvSpPr>
          <p:spPr bwMode="black">
            <a:xfrm>
              <a:off x="4246563" y="1152525"/>
              <a:ext cx="19050" cy="25400"/>
            </a:xfrm>
            <a:custGeom>
              <a:avLst/>
              <a:gdLst>
                <a:gd name="T0" fmla="*/ 12 w 12"/>
                <a:gd name="T1" fmla="*/ 12 h 16"/>
                <a:gd name="T2" fmla="*/ 0 w 12"/>
                <a:gd name="T3" fmla="*/ 0 h 16"/>
                <a:gd name="T4" fmla="*/ 0 w 12"/>
                <a:gd name="T5" fmla="*/ 14 h 16"/>
                <a:gd name="T6" fmla="*/ 8 w 12"/>
                <a:gd name="T7" fmla="*/ 16 h 16"/>
                <a:gd name="T8" fmla="*/ 12 w 12"/>
                <a:gd name="T9" fmla="*/ 12 h 16"/>
              </a:gdLst>
              <a:ahLst/>
              <a:cxnLst>
                <a:cxn ang="0">
                  <a:pos x="T0" y="T1"/>
                </a:cxn>
                <a:cxn ang="0">
                  <a:pos x="T2" y="T3"/>
                </a:cxn>
                <a:cxn ang="0">
                  <a:pos x="T4" y="T5"/>
                </a:cxn>
                <a:cxn ang="0">
                  <a:pos x="T6" y="T7"/>
                </a:cxn>
                <a:cxn ang="0">
                  <a:pos x="T8" y="T9"/>
                </a:cxn>
              </a:cxnLst>
              <a:rect l="0" t="0" r="r" b="b"/>
              <a:pathLst>
                <a:path w="12" h="16">
                  <a:moveTo>
                    <a:pt x="12" y="12"/>
                  </a:moveTo>
                  <a:lnTo>
                    <a:pt x="0" y="0"/>
                  </a:lnTo>
                  <a:lnTo>
                    <a:pt x="0" y="14"/>
                  </a:lnTo>
                  <a:lnTo>
                    <a:pt x="8" y="16"/>
                  </a:lnTo>
                  <a:lnTo>
                    <a:pt x="12"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9" name="Freeform 49"/>
            <p:cNvSpPr>
              <a:spLocks/>
            </p:cNvSpPr>
            <p:nvPr userDrawn="1"/>
          </p:nvSpPr>
          <p:spPr bwMode="black">
            <a:xfrm>
              <a:off x="4414838" y="1898650"/>
              <a:ext cx="25400" cy="28575"/>
            </a:xfrm>
            <a:custGeom>
              <a:avLst/>
              <a:gdLst>
                <a:gd name="T0" fmla="*/ 12 w 16"/>
                <a:gd name="T1" fmla="*/ 0 h 18"/>
                <a:gd name="T2" fmla="*/ 0 w 16"/>
                <a:gd name="T3" fmla="*/ 8 h 18"/>
                <a:gd name="T4" fmla="*/ 16 w 16"/>
                <a:gd name="T5" fmla="*/ 18 h 18"/>
                <a:gd name="T6" fmla="*/ 12 w 16"/>
                <a:gd name="T7" fmla="*/ 0 h 18"/>
              </a:gdLst>
              <a:ahLst/>
              <a:cxnLst>
                <a:cxn ang="0">
                  <a:pos x="T0" y="T1"/>
                </a:cxn>
                <a:cxn ang="0">
                  <a:pos x="T2" y="T3"/>
                </a:cxn>
                <a:cxn ang="0">
                  <a:pos x="T4" y="T5"/>
                </a:cxn>
                <a:cxn ang="0">
                  <a:pos x="T6" y="T7"/>
                </a:cxn>
              </a:cxnLst>
              <a:rect l="0" t="0" r="r" b="b"/>
              <a:pathLst>
                <a:path w="16" h="18">
                  <a:moveTo>
                    <a:pt x="12" y="0"/>
                  </a:moveTo>
                  <a:lnTo>
                    <a:pt x="0" y="8"/>
                  </a:lnTo>
                  <a:lnTo>
                    <a:pt x="16" y="18"/>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0" name="Freeform 50"/>
            <p:cNvSpPr>
              <a:spLocks/>
            </p:cNvSpPr>
            <p:nvPr userDrawn="1"/>
          </p:nvSpPr>
          <p:spPr bwMode="black">
            <a:xfrm>
              <a:off x="4510088" y="2006600"/>
              <a:ext cx="95250" cy="34925"/>
            </a:xfrm>
            <a:custGeom>
              <a:avLst/>
              <a:gdLst>
                <a:gd name="T0" fmla="*/ 26 w 60"/>
                <a:gd name="T1" fmla="*/ 22 h 22"/>
                <a:gd name="T2" fmla="*/ 56 w 60"/>
                <a:gd name="T3" fmla="*/ 18 h 22"/>
                <a:gd name="T4" fmla="*/ 60 w 60"/>
                <a:gd name="T5" fmla="*/ 6 h 22"/>
                <a:gd name="T6" fmla="*/ 50 w 60"/>
                <a:gd name="T7" fmla="*/ 10 h 22"/>
                <a:gd name="T8" fmla="*/ 32 w 60"/>
                <a:gd name="T9" fmla="*/ 4 h 22"/>
                <a:gd name="T10" fmla="*/ 20 w 60"/>
                <a:gd name="T11" fmla="*/ 6 h 22"/>
                <a:gd name="T12" fmla="*/ 16 w 60"/>
                <a:gd name="T13" fmla="*/ 0 h 22"/>
                <a:gd name="T14" fmla="*/ 6 w 60"/>
                <a:gd name="T15" fmla="*/ 0 h 22"/>
                <a:gd name="T16" fmla="*/ 0 w 60"/>
                <a:gd name="T17" fmla="*/ 14 h 22"/>
                <a:gd name="T18" fmla="*/ 20 w 60"/>
                <a:gd name="T19" fmla="*/ 14 h 22"/>
                <a:gd name="T20" fmla="*/ 26 w 60"/>
                <a:gd name="T2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22">
                  <a:moveTo>
                    <a:pt x="26" y="22"/>
                  </a:moveTo>
                  <a:lnTo>
                    <a:pt x="56" y="18"/>
                  </a:lnTo>
                  <a:lnTo>
                    <a:pt x="60" y="6"/>
                  </a:lnTo>
                  <a:lnTo>
                    <a:pt x="50" y="10"/>
                  </a:lnTo>
                  <a:lnTo>
                    <a:pt x="32" y="4"/>
                  </a:lnTo>
                  <a:lnTo>
                    <a:pt x="20" y="6"/>
                  </a:lnTo>
                  <a:lnTo>
                    <a:pt x="16" y="0"/>
                  </a:lnTo>
                  <a:lnTo>
                    <a:pt x="6" y="0"/>
                  </a:lnTo>
                  <a:lnTo>
                    <a:pt x="0" y="14"/>
                  </a:lnTo>
                  <a:lnTo>
                    <a:pt x="20" y="14"/>
                  </a:lnTo>
                  <a:lnTo>
                    <a:pt x="26"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1" name="Freeform 51"/>
            <p:cNvSpPr>
              <a:spLocks/>
            </p:cNvSpPr>
            <p:nvPr userDrawn="1"/>
          </p:nvSpPr>
          <p:spPr bwMode="black">
            <a:xfrm>
              <a:off x="4554538" y="1841500"/>
              <a:ext cx="22225" cy="15875"/>
            </a:xfrm>
            <a:custGeom>
              <a:avLst/>
              <a:gdLst>
                <a:gd name="T0" fmla="*/ 10 w 14"/>
                <a:gd name="T1" fmla="*/ 0 h 10"/>
                <a:gd name="T2" fmla="*/ 2 w 14"/>
                <a:gd name="T3" fmla="*/ 0 h 10"/>
                <a:gd name="T4" fmla="*/ 0 w 14"/>
                <a:gd name="T5" fmla="*/ 10 h 10"/>
                <a:gd name="T6" fmla="*/ 14 w 14"/>
                <a:gd name="T7" fmla="*/ 4 h 10"/>
                <a:gd name="T8" fmla="*/ 10 w 14"/>
                <a:gd name="T9" fmla="*/ 0 h 10"/>
              </a:gdLst>
              <a:ahLst/>
              <a:cxnLst>
                <a:cxn ang="0">
                  <a:pos x="T0" y="T1"/>
                </a:cxn>
                <a:cxn ang="0">
                  <a:pos x="T2" y="T3"/>
                </a:cxn>
                <a:cxn ang="0">
                  <a:pos x="T4" y="T5"/>
                </a:cxn>
                <a:cxn ang="0">
                  <a:pos x="T6" y="T7"/>
                </a:cxn>
                <a:cxn ang="0">
                  <a:pos x="T8" y="T9"/>
                </a:cxn>
              </a:cxnLst>
              <a:rect l="0" t="0" r="r" b="b"/>
              <a:pathLst>
                <a:path w="14" h="10">
                  <a:moveTo>
                    <a:pt x="10" y="0"/>
                  </a:moveTo>
                  <a:lnTo>
                    <a:pt x="2" y="0"/>
                  </a:lnTo>
                  <a:lnTo>
                    <a:pt x="0" y="10"/>
                  </a:lnTo>
                  <a:lnTo>
                    <a:pt x="14" y="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2" name="Freeform 52"/>
            <p:cNvSpPr>
              <a:spLocks noEditPoints="1"/>
            </p:cNvSpPr>
            <p:nvPr userDrawn="1"/>
          </p:nvSpPr>
          <p:spPr bwMode="black">
            <a:xfrm>
              <a:off x="3076575" y="460375"/>
              <a:ext cx="339725" cy="231775"/>
            </a:xfrm>
            <a:custGeom>
              <a:avLst/>
              <a:gdLst>
                <a:gd name="T0" fmla="*/ 176 w 214"/>
                <a:gd name="T1" fmla="*/ 100 h 146"/>
                <a:gd name="T2" fmla="*/ 202 w 214"/>
                <a:gd name="T3" fmla="*/ 86 h 146"/>
                <a:gd name="T4" fmla="*/ 208 w 214"/>
                <a:gd name="T5" fmla="*/ 78 h 146"/>
                <a:gd name="T6" fmla="*/ 208 w 214"/>
                <a:gd name="T7" fmla="*/ 58 h 146"/>
                <a:gd name="T8" fmla="*/ 202 w 214"/>
                <a:gd name="T9" fmla="*/ 38 h 146"/>
                <a:gd name="T10" fmla="*/ 190 w 214"/>
                <a:gd name="T11" fmla="*/ 20 h 146"/>
                <a:gd name="T12" fmla="*/ 194 w 214"/>
                <a:gd name="T13" fmla="*/ 0 h 146"/>
                <a:gd name="T14" fmla="*/ 160 w 214"/>
                <a:gd name="T15" fmla="*/ 0 h 146"/>
                <a:gd name="T16" fmla="*/ 154 w 214"/>
                <a:gd name="T17" fmla="*/ 16 h 146"/>
                <a:gd name="T18" fmla="*/ 132 w 214"/>
                <a:gd name="T19" fmla="*/ 24 h 146"/>
                <a:gd name="T20" fmla="*/ 120 w 214"/>
                <a:gd name="T21" fmla="*/ 26 h 146"/>
                <a:gd name="T22" fmla="*/ 98 w 214"/>
                <a:gd name="T23" fmla="*/ 22 h 146"/>
                <a:gd name="T24" fmla="*/ 80 w 214"/>
                <a:gd name="T25" fmla="*/ 14 h 146"/>
                <a:gd name="T26" fmla="*/ 72 w 214"/>
                <a:gd name="T27" fmla="*/ 38 h 146"/>
                <a:gd name="T28" fmla="*/ 70 w 214"/>
                <a:gd name="T29" fmla="*/ 52 h 146"/>
                <a:gd name="T30" fmla="*/ 66 w 214"/>
                <a:gd name="T31" fmla="*/ 44 h 146"/>
                <a:gd name="T32" fmla="*/ 68 w 214"/>
                <a:gd name="T33" fmla="*/ 38 h 146"/>
                <a:gd name="T34" fmla="*/ 66 w 214"/>
                <a:gd name="T35" fmla="*/ 26 h 146"/>
                <a:gd name="T36" fmla="*/ 28 w 214"/>
                <a:gd name="T37" fmla="*/ 2 h 146"/>
                <a:gd name="T38" fmla="*/ 34 w 214"/>
                <a:gd name="T39" fmla="*/ 16 h 146"/>
                <a:gd name="T40" fmla="*/ 40 w 214"/>
                <a:gd name="T41" fmla="*/ 24 h 146"/>
                <a:gd name="T42" fmla="*/ 22 w 214"/>
                <a:gd name="T43" fmla="*/ 18 h 146"/>
                <a:gd name="T44" fmla="*/ 12 w 214"/>
                <a:gd name="T45" fmla="*/ 22 h 146"/>
                <a:gd name="T46" fmla="*/ 12 w 214"/>
                <a:gd name="T47" fmla="*/ 32 h 146"/>
                <a:gd name="T48" fmla="*/ 4 w 214"/>
                <a:gd name="T49" fmla="*/ 30 h 146"/>
                <a:gd name="T50" fmla="*/ 4 w 214"/>
                <a:gd name="T51" fmla="*/ 40 h 146"/>
                <a:gd name="T52" fmla="*/ 42 w 214"/>
                <a:gd name="T53" fmla="*/ 48 h 146"/>
                <a:gd name="T54" fmla="*/ 36 w 214"/>
                <a:gd name="T55" fmla="*/ 68 h 146"/>
                <a:gd name="T56" fmla="*/ 14 w 214"/>
                <a:gd name="T57" fmla="*/ 80 h 146"/>
                <a:gd name="T58" fmla="*/ 38 w 214"/>
                <a:gd name="T59" fmla="*/ 82 h 146"/>
                <a:gd name="T60" fmla="*/ 44 w 214"/>
                <a:gd name="T61" fmla="*/ 106 h 146"/>
                <a:gd name="T62" fmla="*/ 52 w 214"/>
                <a:gd name="T63" fmla="*/ 106 h 146"/>
                <a:gd name="T64" fmla="*/ 36 w 214"/>
                <a:gd name="T65" fmla="*/ 126 h 146"/>
                <a:gd name="T66" fmla="*/ 88 w 214"/>
                <a:gd name="T67" fmla="*/ 138 h 146"/>
                <a:gd name="T68" fmla="*/ 144 w 214"/>
                <a:gd name="T69" fmla="*/ 120 h 146"/>
                <a:gd name="T70" fmla="*/ 52 w 214"/>
                <a:gd name="T71" fmla="*/ 66 h 146"/>
                <a:gd name="T72" fmla="*/ 42 w 214"/>
                <a:gd name="T73"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4" h="146">
                  <a:moveTo>
                    <a:pt x="160" y="120"/>
                  </a:moveTo>
                  <a:lnTo>
                    <a:pt x="176" y="100"/>
                  </a:lnTo>
                  <a:lnTo>
                    <a:pt x="186" y="108"/>
                  </a:lnTo>
                  <a:lnTo>
                    <a:pt x="202" y="86"/>
                  </a:lnTo>
                  <a:lnTo>
                    <a:pt x="198" y="84"/>
                  </a:lnTo>
                  <a:lnTo>
                    <a:pt x="208" y="78"/>
                  </a:lnTo>
                  <a:lnTo>
                    <a:pt x="214" y="60"/>
                  </a:lnTo>
                  <a:lnTo>
                    <a:pt x="208" y="58"/>
                  </a:lnTo>
                  <a:lnTo>
                    <a:pt x="210" y="52"/>
                  </a:lnTo>
                  <a:lnTo>
                    <a:pt x="202" y="38"/>
                  </a:lnTo>
                  <a:lnTo>
                    <a:pt x="190" y="38"/>
                  </a:lnTo>
                  <a:lnTo>
                    <a:pt x="190" y="20"/>
                  </a:lnTo>
                  <a:lnTo>
                    <a:pt x="186" y="20"/>
                  </a:lnTo>
                  <a:lnTo>
                    <a:pt x="194" y="0"/>
                  </a:lnTo>
                  <a:lnTo>
                    <a:pt x="174" y="16"/>
                  </a:lnTo>
                  <a:lnTo>
                    <a:pt x="160" y="0"/>
                  </a:lnTo>
                  <a:lnTo>
                    <a:pt x="150" y="2"/>
                  </a:lnTo>
                  <a:lnTo>
                    <a:pt x="154" y="16"/>
                  </a:lnTo>
                  <a:lnTo>
                    <a:pt x="138" y="16"/>
                  </a:lnTo>
                  <a:lnTo>
                    <a:pt x="132" y="24"/>
                  </a:lnTo>
                  <a:lnTo>
                    <a:pt x="118" y="12"/>
                  </a:lnTo>
                  <a:lnTo>
                    <a:pt x="120" y="26"/>
                  </a:lnTo>
                  <a:lnTo>
                    <a:pt x="114" y="14"/>
                  </a:lnTo>
                  <a:lnTo>
                    <a:pt x="98" y="22"/>
                  </a:lnTo>
                  <a:lnTo>
                    <a:pt x="96" y="34"/>
                  </a:lnTo>
                  <a:lnTo>
                    <a:pt x="80" y="14"/>
                  </a:lnTo>
                  <a:lnTo>
                    <a:pt x="80" y="42"/>
                  </a:lnTo>
                  <a:lnTo>
                    <a:pt x="72" y="38"/>
                  </a:lnTo>
                  <a:lnTo>
                    <a:pt x="70" y="42"/>
                  </a:lnTo>
                  <a:lnTo>
                    <a:pt x="70" y="52"/>
                  </a:lnTo>
                  <a:lnTo>
                    <a:pt x="68" y="56"/>
                  </a:lnTo>
                  <a:lnTo>
                    <a:pt x="66" y="44"/>
                  </a:lnTo>
                  <a:lnTo>
                    <a:pt x="60" y="40"/>
                  </a:lnTo>
                  <a:lnTo>
                    <a:pt x="68" y="38"/>
                  </a:lnTo>
                  <a:lnTo>
                    <a:pt x="62" y="30"/>
                  </a:lnTo>
                  <a:lnTo>
                    <a:pt x="66" y="26"/>
                  </a:lnTo>
                  <a:lnTo>
                    <a:pt x="44" y="4"/>
                  </a:lnTo>
                  <a:lnTo>
                    <a:pt x="28" y="2"/>
                  </a:lnTo>
                  <a:lnTo>
                    <a:pt x="26" y="14"/>
                  </a:lnTo>
                  <a:lnTo>
                    <a:pt x="34" y="16"/>
                  </a:lnTo>
                  <a:lnTo>
                    <a:pt x="28" y="16"/>
                  </a:lnTo>
                  <a:lnTo>
                    <a:pt x="40" y="24"/>
                  </a:lnTo>
                  <a:lnTo>
                    <a:pt x="40" y="30"/>
                  </a:lnTo>
                  <a:lnTo>
                    <a:pt x="22" y="18"/>
                  </a:lnTo>
                  <a:lnTo>
                    <a:pt x="20" y="22"/>
                  </a:lnTo>
                  <a:lnTo>
                    <a:pt x="12" y="22"/>
                  </a:lnTo>
                  <a:lnTo>
                    <a:pt x="16" y="30"/>
                  </a:lnTo>
                  <a:lnTo>
                    <a:pt x="12" y="32"/>
                  </a:lnTo>
                  <a:lnTo>
                    <a:pt x="16" y="36"/>
                  </a:lnTo>
                  <a:lnTo>
                    <a:pt x="4" y="30"/>
                  </a:lnTo>
                  <a:lnTo>
                    <a:pt x="12" y="42"/>
                  </a:lnTo>
                  <a:lnTo>
                    <a:pt x="4" y="40"/>
                  </a:lnTo>
                  <a:lnTo>
                    <a:pt x="0" y="54"/>
                  </a:lnTo>
                  <a:lnTo>
                    <a:pt x="42" y="48"/>
                  </a:lnTo>
                  <a:lnTo>
                    <a:pt x="50" y="52"/>
                  </a:lnTo>
                  <a:lnTo>
                    <a:pt x="36" y="68"/>
                  </a:lnTo>
                  <a:lnTo>
                    <a:pt x="36" y="68"/>
                  </a:lnTo>
                  <a:lnTo>
                    <a:pt x="14" y="80"/>
                  </a:lnTo>
                  <a:lnTo>
                    <a:pt x="16" y="84"/>
                  </a:lnTo>
                  <a:lnTo>
                    <a:pt x="38" y="82"/>
                  </a:lnTo>
                  <a:lnTo>
                    <a:pt x="48" y="98"/>
                  </a:lnTo>
                  <a:lnTo>
                    <a:pt x="44" y="106"/>
                  </a:lnTo>
                  <a:lnTo>
                    <a:pt x="52" y="104"/>
                  </a:lnTo>
                  <a:lnTo>
                    <a:pt x="52" y="106"/>
                  </a:lnTo>
                  <a:lnTo>
                    <a:pt x="36" y="110"/>
                  </a:lnTo>
                  <a:lnTo>
                    <a:pt x="36" y="126"/>
                  </a:lnTo>
                  <a:lnTo>
                    <a:pt x="66" y="124"/>
                  </a:lnTo>
                  <a:lnTo>
                    <a:pt x="88" y="138"/>
                  </a:lnTo>
                  <a:lnTo>
                    <a:pt x="114" y="146"/>
                  </a:lnTo>
                  <a:lnTo>
                    <a:pt x="144" y="120"/>
                  </a:lnTo>
                  <a:lnTo>
                    <a:pt x="160" y="120"/>
                  </a:lnTo>
                  <a:close/>
                  <a:moveTo>
                    <a:pt x="52" y="66"/>
                  </a:moveTo>
                  <a:lnTo>
                    <a:pt x="52" y="68"/>
                  </a:lnTo>
                  <a:lnTo>
                    <a:pt x="42" y="68"/>
                  </a:lnTo>
                  <a:lnTo>
                    <a:pt x="52"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3" name="Freeform 53"/>
            <p:cNvSpPr>
              <a:spLocks/>
            </p:cNvSpPr>
            <p:nvPr userDrawn="1"/>
          </p:nvSpPr>
          <p:spPr bwMode="black">
            <a:xfrm>
              <a:off x="4052888" y="1724025"/>
              <a:ext cx="53975" cy="168275"/>
            </a:xfrm>
            <a:custGeom>
              <a:avLst/>
              <a:gdLst>
                <a:gd name="T0" fmla="*/ 6 w 34"/>
                <a:gd name="T1" fmla="*/ 94 h 106"/>
                <a:gd name="T2" fmla="*/ 14 w 34"/>
                <a:gd name="T3" fmla="*/ 106 h 106"/>
                <a:gd name="T4" fmla="*/ 24 w 34"/>
                <a:gd name="T5" fmla="*/ 96 h 106"/>
                <a:gd name="T6" fmla="*/ 28 w 34"/>
                <a:gd name="T7" fmla="*/ 98 h 106"/>
                <a:gd name="T8" fmla="*/ 34 w 34"/>
                <a:gd name="T9" fmla="*/ 92 h 106"/>
                <a:gd name="T10" fmla="*/ 32 w 34"/>
                <a:gd name="T11" fmla="*/ 58 h 106"/>
                <a:gd name="T12" fmla="*/ 30 w 34"/>
                <a:gd name="T13" fmla="*/ 46 h 106"/>
                <a:gd name="T14" fmla="*/ 26 w 34"/>
                <a:gd name="T15" fmla="*/ 42 h 106"/>
                <a:gd name="T16" fmla="*/ 32 w 34"/>
                <a:gd name="T17" fmla="*/ 20 h 106"/>
                <a:gd name="T18" fmla="*/ 28 w 34"/>
                <a:gd name="T19" fmla="*/ 0 h 106"/>
                <a:gd name="T20" fmla="*/ 22 w 34"/>
                <a:gd name="T21" fmla="*/ 0 h 106"/>
                <a:gd name="T22" fmla="*/ 22 w 34"/>
                <a:gd name="T23" fmla="*/ 4 h 106"/>
                <a:gd name="T24" fmla="*/ 12 w 34"/>
                <a:gd name="T25" fmla="*/ 8 h 106"/>
                <a:gd name="T26" fmla="*/ 8 w 34"/>
                <a:gd name="T27" fmla="*/ 14 h 106"/>
                <a:gd name="T28" fmla="*/ 10 w 34"/>
                <a:gd name="T29" fmla="*/ 32 h 106"/>
                <a:gd name="T30" fmla="*/ 18 w 34"/>
                <a:gd name="T31" fmla="*/ 42 h 106"/>
                <a:gd name="T32" fmla="*/ 10 w 34"/>
                <a:gd name="T33" fmla="*/ 52 h 106"/>
                <a:gd name="T34" fmla="*/ 0 w 34"/>
                <a:gd name="T35" fmla="*/ 48 h 106"/>
                <a:gd name="T36" fmla="*/ 8 w 34"/>
                <a:gd name="T37" fmla="*/ 76 h 106"/>
                <a:gd name="T38" fmla="*/ 6 w 34"/>
                <a:gd name="T39"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106">
                  <a:moveTo>
                    <a:pt x="6" y="94"/>
                  </a:moveTo>
                  <a:lnTo>
                    <a:pt x="14" y="106"/>
                  </a:lnTo>
                  <a:lnTo>
                    <a:pt x="24" y="96"/>
                  </a:lnTo>
                  <a:lnTo>
                    <a:pt x="28" y="98"/>
                  </a:lnTo>
                  <a:lnTo>
                    <a:pt x="34" y="92"/>
                  </a:lnTo>
                  <a:lnTo>
                    <a:pt x="32" y="58"/>
                  </a:lnTo>
                  <a:lnTo>
                    <a:pt x="30" y="46"/>
                  </a:lnTo>
                  <a:lnTo>
                    <a:pt x="26" y="42"/>
                  </a:lnTo>
                  <a:lnTo>
                    <a:pt x="32" y="20"/>
                  </a:lnTo>
                  <a:lnTo>
                    <a:pt x="28" y="0"/>
                  </a:lnTo>
                  <a:lnTo>
                    <a:pt x="22" y="0"/>
                  </a:lnTo>
                  <a:lnTo>
                    <a:pt x="22" y="4"/>
                  </a:lnTo>
                  <a:lnTo>
                    <a:pt x="12" y="8"/>
                  </a:lnTo>
                  <a:lnTo>
                    <a:pt x="8" y="14"/>
                  </a:lnTo>
                  <a:lnTo>
                    <a:pt x="10" y="32"/>
                  </a:lnTo>
                  <a:lnTo>
                    <a:pt x="18" y="42"/>
                  </a:lnTo>
                  <a:lnTo>
                    <a:pt x="10" y="52"/>
                  </a:lnTo>
                  <a:lnTo>
                    <a:pt x="0" y="48"/>
                  </a:lnTo>
                  <a:lnTo>
                    <a:pt x="8" y="76"/>
                  </a:lnTo>
                  <a:lnTo>
                    <a:pt x="6" y="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4" name="Freeform 54"/>
            <p:cNvSpPr>
              <a:spLocks/>
            </p:cNvSpPr>
            <p:nvPr userDrawn="1"/>
          </p:nvSpPr>
          <p:spPr bwMode="black">
            <a:xfrm>
              <a:off x="3848100" y="1866900"/>
              <a:ext cx="25400" cy="25400"/>
            </a:xfrm>
            <a:custGeom>
              <a:avLst/>
              <a:gdLst>
                <a:gd name="T0" fmla="*/ 16 w 16"/>
                <a:gd name="T1" fmla="*/ 0 h 16"/>
                <a:gd name="T2" fmla="*/ 0 w 16"/>
                <a:gd name="T3" fmla="*/ 12 h 16"/>
                <a:gd name="T4" fmla="*/ 10 w 16"/>
                <a:gd name="T5" fmla="*/ 16 h 16"/>
                <a:gd name="T6" fmla="*/ 16 w 16"/>
                <a:gd name="T7" fmla="*/ 0 h 16"/>
              </a:gdLst>
              <a:ahLst/>
              <a:cxnLst>
                <a:cxn ang="0">
                  <a:pos x="T0" y="T1"/>
                </a:cxn>
                <a:cxn ang="0">
                  <a:pos x="T2" y="T3"/>
                </a:cxn>
                <a:cxn ang="0">
                  <a:pos x="T4" y="T5"/>
                </a:cxn>
                <a:cxn ang="0">
                  <a:pos x="T6" y="T7"/>
                </a:cxn>
              </a:cxnLst>
              <a:rect l="0" t="0" r="r" b="b"/>
              <a:pathLst>
                <a:path w="16" h="16">
                  <a:moveTo>
                    <a:pt x="16" y="0"/>
                  </a:moveTo>
                  <a:lnTo>
                    <a:pt x="0" y="12"/>
                  </a:lnTo>
                  <a:lnTo>
                    <a:pt x="10" y="16"/>
                  </a:ln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5" name="Freeform 55"/>
            <p:cNvSpPr>
              <a:spLocks/>
            </p:cNvSpPr>
            <p:nvPr userDrawn="1"/>
          </p:nvSpPr>
          <p:spPr bwMode="black">
            <a:xfrm>
              <a:off x="3929063" y="1838325"/>
              <a:ext cx="22225" cy="19050"/>
            </a:xfrm>
            <a:custGeom>
              <a:avLst/>
              <a:gdLst>
                <a:gd name="T0" fmla="*/ 8 w 14"/>
                <a:gd name="T1" fmla="*/ 0 h 12"/>
                <a:gd name="T2" fmla="*/ 2 w 14"/>
                <a:gd name="T3" fmla="*/ 0 h 12"/>
                <a:gd name="T4" fmla="*/ 0 w 14"/>
                <a:gd name="T5" fmla="*/ 6 h 12"/>
                <a:gd name="T6" fmla="*/ 14 w 14"/>
                <a:gd name="T7" fmla="*/ 12 h 12"/>
                <a:gd name="T8" fmla="*/ 8 w 14"/>
                <a:gd name="T9" fmla="*/ 0 h 12"/>
              </a:gdLst>
              <a:ahLst/>
              <a:cxnLst>
                <a:cxn ang="0">
                  <a:pos x="T0" y="T1"/>
                </a:cxn>
                <a:cxn ang="0">
                  <a:pos x="T2" y="T3"/>
                </a:cxn>
                <a:cxn ang="0">
                  <a:pos x="T4" y="T5"/>
                </a:cxn>
                <a:cxn ang="0">
                  <a:pos x="T6" y="T7"/>
                </a:cxn>
                <a:cxn ang="0">
                  <a:pos x="T8" y="T9"/>
                </a:cxn>
              </a:cxnLst>
              <a:rect l="0" t="0" r="r" b="b"/>
              <a:pathLst>
                <a:path w="14" h="12">
                  <a:moveTo>
                    <a:pt x="8" y="0"/>
                  </a:moveTo>
                  <a:lnTo>
                    <a:pt x="2" y="0"/>
                  </a:lnTo>
                  <a:lnTo>
                    <a:pt x="0" y="6"/>
                  </a:lnTo>
                  <a:lnTo>
                    <a:pt x="14" y="1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6" name="Freeform 56"/>
            <p:cNvSpPr>
              <a:spLocks/>
            </p:cNvSpPr>
            <p:nvPr userDrawn="1"/>
          </p:nvSpPr>
          <p:spPr bwMode="black">
            <a:xfrm>
              <a:off x="3883025" y="1838325"/>
              <a:ext cx="39688" cy="38100"/>
            </a:xfrm>
            <a:custGeom>
              <a:avLst/>
              <a:gdLst>
                <a:gd name="T0" fmla="*/ 25 w 25"/>
                <a:gd name="T1" fmla="*/ 10 h 24"/>
                <a:gd name="T2" fmla="*/ 19 w 25"/>
                <a:gd name="T3" fmla="*/ 8 h 24"/>
                <a:gd name="T4" fmla="*/ 19 w 25"/>
                <a:gd name="T5" fmla="*/ 0 h 24"/>
                <a:gd name="T6" fmla="*/ 0 w 25"/>
                <a:gd name="T7" fmla="*/ 14 h 24"/>
                <a:gd name="T8" fmla="*/ 17 w 25"/>
                <a:gd name="T9" fmla="*/ 24 h 24"/>
                <a:gd name="T10" fmla="*/ 25 w 25"/>
                <a:gd name="T11" fmla="*/ 10 h 24"/>
              </a:gdLst>
              <a:ahLst/>
              <a:cxnLst>
                <a:cxn ang="0">
                  <a:pos x="T0" y="T1"/>
                </a:cxn>
                <a:cxn ang="0">
                  <a:pos x="T2" y="T3"/>
                </a:cxn>
                <a:cxn ang="0">
                  <a:pos x="T4" y="T5"/>
                </a:cxn>
                <a:cxn ang="0">
                  <a:pos x="T6" y="T7"/>
                </a:cxn>
                <a:cxn ang="0">
                  <a:pos x="T8" y="T9"/>
                </a:cxn>
                <a:cxn ang="0">
                  <a:pos x="T10" y="T11"/>
                </a:cxn>
              </a:cxnLst>
              <a:rect l="0" t="0" r="r" b="b"/>
              <a:pathLst>
                <a:path w="25" h="24">
                  <a:moveTo>
                    <a:pt x="25" y="10"/>
                  </a:moveTo>
                  <a:lnTo>
                    <a:pt x="19" y="8"/>
                  </a:lnTo>
                  <a:lnTo>
                    <a:pt x="19" y="0"/>
                  </a:lnTo>
                  <a:lnTo>
                    <a:pt x="0" y="14"/>
                  </a:lnTo>
                  <a:lnTo>
                    <a:pt x="17" y="24"/>
                  </a:lnTo>
                  <a:lnTo>
                    <a:pt x="25"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7" name="Freeform 57"/>
            <p:cNvSpPr>
              <a:spLocks/>
            </p:cNvSpPr>
            <p:nvPr userDrawn="1"/>
          </p:nvSpPr>
          <p:spPr bwMode="black">
            <a:xfrm>
              <a:off x="4465638" y="120650"/>
              <a:ext cx="50800" cy="28575"/>
            </a:xfrm>
            <a:custGeom>
              <a:avLst/>
              <a:gdLst>
                <a:gd name="T0" fmla="*/ 32 w 32"/>
                <a:gd name="T1" fmla="*/ 4 h 18"/>
                <a:gd name="T2" fmla="*/ 8 w 32"/>
                <a:gd name="T3" fmla="*/ 0 h 18"/>
                <a:gd name="T4" fmla="*/ 0 w 32"/>
                <a:gd name="T5" fmla="*/ 6 h 18"/>
                <a:gd name="T6" fmla="*/ 8 w 32"/>
                <a:gd name="T7" fmla="*/ 18 h 18"/>
                <a:gd name="T8" fmla="*/ 32 w 32"/>
                <a:gd name="T9" fmla="*/ 4 h 18"/>
              </a:gdLst>
              <a:ahLst/>
              <a:cxnLst>
                <a:cxn ang="0">
                  <a:pos x="T0" y="T1"/>
                </a:cxn>
                <a:cxn ang="0">
                  <a:pos x="T2" y="T3"/>
                </a:cxn>
                <a:cxn ang="0">
                  <a:pos x="T4" y="T5"/>
                </a:cxn>
                <a:cxn ang="0">
                  <a:pos x="T6" y="T7"/>
                </a:cxn>
                <a:cxn ang="0">
                  <a:pos x="T8" y="T9"/>
                </a:cxn>
              </a:cxnLst>
              <a:rect l="0" t="0" r="r" b="b"/>
              <a:pathLst>
                <a:path w="32" h="18">
                  <a:moveTo>
                    <a:pt x="32" y="4"/>
                  </a:moveTo>
                  <a:lnTo>
                    <a:pt x="8" y="0"/>
                  </a:lnTo>
                  <a:lnTo>
                    <a:pt x="0" y="6"/>
                  </a:lnTo>
                  <a:lnTo>
                    <a:pt x="8" y="18"/>
                  </a:lnTo>
                  <a:lnTo>
                    <a:pt x="3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8" name="Freeform 58"/>
            <p:cNvSpPr>
              <a:spLocks/>
            </p:cNvSpPr>
            <p:nvPr userDrawn="1"/>
          </p:nvSpPr>
          <p:spPr bwMode="black">
            <a:xfrm>
              <a:off x="4348163" y="1016000"/>
              <a:ext cx="34925" cy="66675"/>
            </a:xfrm>
            <a:custGeom>
              <a:avLst/>
              <a:gdLst>
                <a:gd name="T0" fmla="*/ 18 w 22"/>
                <a:gd name="T1" fmla="*/ 8 h 42"/>
                <a:gd name="T2" fmla="*/ 22 w 22"/>
                <a:gd name="T3" fmla="*/ 0 h 42"/>
                <a:gd name="T4" fmla="*/ 12 w 22"/>
                <a:gd name="T5" fmla="*/ 0 h 42"/>
                <a:gd name="T6" fmla="*/ 2 w 22"/>
                <a:gd name="T7" fmla="*/ 14 h 42"/>
                <a:gd name="T8" fmla="*/ 0 w 22"/>
                <a:gd name="T9" fmla="*/ 42 h 42"/>
                <a:gd name="T10" fmla="*/ 18 w 22"/>
                <a:gd name="T11" fmla="*/ 20 h 42"/>
                <a:gd name="T12" fmla="*/ 18 w 22"/>
                <a:gd name="T13" fmla="*/ 8 h 42"/>
              </a:gdLst>
              <a:ahLst/>
              <a:cxnLst>
                <a:cxn ang="0">
                  <a:pos x="T0" y="T1"/>
                </a:cxn>
                <a:cxn ang="0">
                  <a:pos x="T2" y="T3"/>
                </a:cxn>
                <a:cxn ang="0">
                  <a:pos x="T4" y="T5"/>
                </a:cxn>
                <a:cxn ang="0">
                  <a:pos x="T6" y="T7"/>
                </a:cxn>
                <a:cxn ang="0">
                  <a:pos x="T8" y="T9"/>
                </a:cxn>
                <a:cxn ang="0">
                  <a:pos x="T10" y="T11"/>
                </a:cxn>
                <a:cxn ang="0">
                  <a:pos x="T12" y="T13"/>
                </a:cxn>
              </a:cxnLst>
              <a:rect l="0" t="0" r="r" b="b"/>
              <a:pathLst>
                <a:path w="22" h="42">
                  <a:moveTo>
                    <a:pt x="18" y="8"/>
                  </a:moveTo>
                  <a:lnTo>
                    <a:pt x="22" y="0"/>
                  </a:lnTo>
                  <a:lnTo>
                    <a:pt x="12" y="0"/>
                  </a:lnTo>
                  <a:lnTo>
                    <a:pt x="2" y="14"/>
                  </a:lnTo>
                  <a:lnTo>
                    <a:pt x="0" y="42"/>
                  </a:lnTo>
                  <a:lnTo>
                    <a:pt x="18" y="20"/>
                  </a:lnTo>
                  <a:lnTo>
                    <a:pt x="1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9" name="Freeform 59"/>
            <p:cNvSpPr>
              <a:spLocks/>
            </p:cNvSpPr>
            <p:nvPr userDrawn="1"/>
          </p:nvSpPr>
          <p:spPr bwMode="black">
            <a:xfrm>
              <a:off x="1966913" y="2644775"/>
              <a:ext cx="28575" cy="25400"/>
            </a:xfrm>
            <a:custGeom>
              <a:avLst/>
              <a:gdLst>
                <a:gd name="T0" fmla="*/ 10 w 18"/>
                <a:gd name="T1" fmla="*/ 0 h 16"/>
                <a:gd name="T2" fmla="*/ 0 w 18"/>
                <a:gd name="T3" fmla="*/ 4 h 16"/>
                <a:gd name="T4" fmla="*/ 0 w 18"/>
                <a:gd name="T5" fmla="*/ 16 h 16"/>
                <a:gd name="T6" fmla="*/ 18 w 18"/>
                <a:gd name="T7" fmla="*/ 6 h 16"/>
                <a:gd name="T8" fmla="*/ 10 w 18"/>
                <a:gd name="T9" fmla="*/ 0 h 16"/>
              </a:gdLst>
              <a:ahLst/>
              <a:cxnLst>
                <a:cxn ang="0">
                  <a:pos x="T0" y="T1"/>
                </a:cxn>
                <a:cxn ang="0">
                  <a:pos x="T2" y="T3"/>
                </a:cxn>
                <a:cxn ang="0">
                  <a:pos x="T4" y="T5"/>
                </a:cxn>
                <a:cxn ang="0">
                  <a:pos x="T6" y="T7"/>
                </a:cxn>
                <a:cxn ang="0">
                  <a:pos x="T8" y="T9"/>
                </a:cxn>
              </a:cxnLst>
              <a:rect l="0" t="0" r="r" b="b"/>
              <a:pathLst>
                <a:path w="18" h="16">
                  <a:moveTo>
                    <a:pt x="10" y="0"/>
                  </a:moveTo>
                  <a:lnTo>
                    <a:pt x="0" y="4"/>
                  </a:lnTo>
                  <a:lnTo>
                    <a:pt x="0" y="16"/>
                  </a:lnTo>
                  <a:lnTo>
                    <a:pt x="18" y="6"/>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0" name="Freeform 60"/>
            <p:cNvSpPr>
              <a:spLocks/>
            </p:cNvSpPr>
            <p:nvPr userDrawn="1"/>
          </p:nvSpPr>
          <p:spPr bwMode="black">
            <a:xfrm>
              <a:off x="1985963" y="2695575"/>
              <a:ext cx="19050" cy="22225"/>
            </a:xfrm>
            <a:custGeom>
              <a:avLst/>
              <a:gdLst>
                <a:gd name="T0" fmla="*/ 12 w 12"/>
                <a:gd name="T1" fmla="*/ 14 h 14"/>
                <a:gd name="T2" fmla="*/ 4 w 12"/>
                <a:gd name="T3" fmla="*/ 0 h 14"/>
                <a:gd name="T4" fmla="*/ 0 w 12"/>
                <a:gd name="T5" fmla="*/ 2 h 14"/>
                <a:gd name="T6" fmla="*/ 4 w 12"/>
                <a:gd name="T7" fmla="*/ 14 h 14"/>
                <a:gd name="T8" fmla="*/ 12 w 12"/>
                <a:gd name="T9" fmla="*/ 14 h 14"/>
              </a:gdLst>
              <a:ahLst/>
              <a:cxnLst>
                <a:cxn ang="0">
                  <a:pos x="T0" y="T1"/>
                </a:cxn>
                <a:cxn ang="0">
                  <a:pos x="T2" y="T3"/>
                </a:cxn>
                <a:cxn ang="0">
                  <a:pos x="T4" y="T5"/>
                </a:cxn>
                <a:cxn ang="0">
                  <a:pos x="T6" y="T7"/>
                </a:cxn>
                <a:cxn ang="0">
                  <a:pos x="T8" y="T9"/>
                </a:cxn>
              </a:cxnLst>
              <a:rect l="0" t="0" r="r" b="b"/>
              <a:pathLst>
                <a:path w="12" h="14">
                  <a:moveTo>
                    <a:pt x="12" y="14"/>
                  </a:moveTo>
                  <a:lnTo>
                    <a:pt x="4" y="0"/>
                  </a:lnTo>
                  <a:lnTo>
                    <a:pt x="0" y="2"/>
                  </a:lnTo>
                  <a:lnTo>
                    <a:pt x="4" y="14"/>
                  </a:lnTo>
                  <a:lnTo>
                    <a:pt x="1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1" name="Freeform 61"/>
            <p:cNvSpPr>
              <a:spLocks/>
            </p:cNvSpPr>
            <p:nvPr userDrawn="1"/>
          </p:nvSpPr>
          <p:spPr bwMode="black">
            <a:xfrm>
              <a:off x="4395788" y="873125"/>
              <a:ext cx="19050" cy="31750"/>
            </a:xfrm>
            <a:custGeom>
              <a:avLst/>
              <a:gdLst>
                <a:gd name="T0" fmla="*/ 10 w 12"/>
                <a:gd name="T1" fmla="*/ 0 h 20"/>
                <a:gd name="T2" fmla="*/ 2 w 12"/>
                <a:gd name="T3" fmla="*/ 0 h 20"/>
                <a:gd name="T4" fmla="*/ 0 w 12"/>
                <a:gd name="T5" fmla="*/ 12 h 20"/>
                <a:gd name="T6" fmla="*/ 12 w 12"/>
                <a:gd name="T7" fmla="*/ 20 h 20"/>
                <a:gd name="T8" fmla="*/ 10 w 12"/>
                <a:gd name="T9" fmla="*/ 0 h 20"/>
              </a:gdLst>
              <a:ahLst/>
              <a:cxnLst>
                <a:cxn ang="0">
                  <a:pos x="T0" y="T1"/>
                </a:cxn>
                <a:cxn ang="0">
                  <a:pos x="T2" y="T3"/>
                </a:cxn>
                <a:cxn ang="0">
                  <a:pos x="T4" y="T5"/>
                </a:cxn>
                <a:cxn ang="0">
                  <a:pos x="T6" y="T7"/>
                </a:cxn>
                <a:cxn ang="0">
                  <a:pos x="T8" y="T9"/>
                </a:cxn>
              </a:cxnLst>
              <a:rect l="0" t="0" r="r" b="b"/>
              <a:pathLst>
                <a:path w="12" h="20">
                  <a:moveTo>
                    <a:pt x="10" y="0"/>
                  </a:moveTo>
                  <a:lnTo>
                    <a:pt x="2" y="0"/>
                  </a:lnTo>
                  <a:lnTo>
                    <a:pt x="0" y="12"/>
                  </a:lnTo>
                  <a:lnTo>
                    <a:pt x="12" y="20"/>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2" name="Freeform 62"/>
            <p:cNvSpPr>
              <a:spLocks/>
            </p:cNvSpPr>
            <p:nvPr userDrawn="1"/>
          </p:nvSpPr>
          <p:spPr bwMode="black">
            <a:xfrm>
              <a:off x="3495675" y="1155700"/>
              <a:ext cx="161925" cy="203200"/>
            </a:xfrm>
            <a:custGeom>
              <a:avLst/>
              <a:gdLst>
                <a:gd name="T0" fmla="*/ 0 w 102"/>
                <a:gd name="T1" fmla="*/ 102 h 128"/>
                <a:gd name="T2" fmla="*/ 12 w 102"/>
                <a:gd name="T3" fmla="*/ 108 h 128"/>
                <a:gd name="T4" fmla="*/ 2 w 102"/>
                <a:gd name="T5" fmla="*/ 116 h 128"/>
                <a:gd name="T6" fmla="*/ 14 w 102"/>
                <a:gd name="T7" fmla="*/ 116 h 128"/>
                <a:gd name="T8" fmla="*/ 12 w 102"/>
                <a:gd name="T9" fmla="*/ 118 h 128"/>
                <a:gd name="T10" fmla="*/ 14 w 102"/>
                <a:gd name="T11" fmla="*/ 122 h 128"/>
                <a:gd name="T12" fmla="*/ 18 w 102"/>
                <a:gd name="T13" fmla="*/ 122 h 128"/>
                <a:gd name="T14" fmla="*/ 16 w 102"/>
                <a:gd name="T15" fmla="*/ 128 h 128"/>
                <a:gd name="T16" fmla="*/ 20 w 102"/>
                <a:gd name="T17" fmla="*/ 126 h 128"/>
                <a:gd name="T18" fmla="*/ 30 w 102"/>
                <a:gd name="T19" fmla="*/ 126 h 128"/>
                <a:gd name="T20" fmla="*/ 62 w 102"/>
                <a:gd name="T21" fmla="*/ 108 h 128"/>
                <a:gd name="T22" fmla="*/ 86 w 102"/>
                <a:gd name="T23" fmla="*/ 106 h 128"/>
                <a:gd name="T24" fmla="*/ 92 w 102"/>
                <a:gd name="T25" fmla="*/ 80 h 128"/>
                <a:gd name="T26" fmla="*/ 92 w 102"/>
                <a:gd name="T27" fmla="*/ 60 h 128"/>
                <a:gd name="T28" fmla="*/ 86 w 102"/>
                <a:gd name="T29" fmla="*/ 50 h 128"/>
                <a:gd name="T30" fmla="*/ 88 w 102"/>
                <a:gd name="T31" fmla="*/ 48 h 128"/>
                <a:gd name="T32" fmla="*/ 98 w 102"/>
                <a:gd name="T33" fmla="*/ 40 h 128"/>
                <a:gd name="T34" fmla="*/ 98 w 102"/>
                <a:gd name="T35" fmla="*/ 40 h 128"/>
                <a:gd name="T36" fmla="*/ 100 w 102"/>
                <a:gd name="T37" fmla="*/ 38 h 128"/>
                <a:gd name="T38" fmla="*/ 102 w 102"/>
                <a:gd name="T39" fmla="*/ 38 h 128"/>
                <a:gd name="T40" fmla="*/ 100 w 102"/>
                <a:gd name="T41" fmla="*/ 34 h 128"/>
                <a:gd name="T42" fmla="*/ 102 w 102"/>
                <a:gd name="T43" fmla="*/ 30 h 128"/>
                <a:gd name="T44" fmla="*/ 94 w 102"/>
                <a:gd name="T45" fmla="*/ 24 h 128"/>
                <a:gd name="T46" fmla="*/ 96 w 102"/>
                <a:gd name="T47" fmla="*/ 14 h 128"/>
                <a:gd name="T48" fmla="*/ 88 w 102"/>
                <a:gd name="T49" fmla="*/ 4 h 128"/>
                <a:gd name="T50" fmla="*/ 72 w 102"/>
                <a:gd name="T51" fmla="*/ 8 h 128"/>
                <a:gd name="T52" fmla="*/ 76 w 102"/>
                <a:gd name="T53" fmla="*/ 4 h 128"/>
                <a:gd name="T54" fmla="*/ 64 w 102"/>
                <a:gd name="T55" fmla="*/ 0 h 128"/>
                <a:gd name="T56" fmla="*/ 62 w 102"/>
                <a:gd name="T57" fmla="*/ 2 h 128"/>
                <a:gd name="T58" fmla="*/ 62 w 102"/>
                <a:gd name="T59" fmla="*/ 2 h 128"/>
                <a:gd name="T60" fmla="*/ 60 w 102"/>
                <a:gd name="T61" fmla="*/ 4 h 128"/>
                <a:gd name="T62" fmla="*/ 48 w 102"/>
                <a:gd name="T63" fmla="*/ 8 h 128"/>
                <a:gd name="T64" fmla="*/ 34 w 102"/>
                <a:gd name="T65" fmla="*/ 26 h 128"/>
                <a:gd name="T66" fmla="*/ 44 w 102"/>
                <a:gd name="T67" fmla="*/ 28 h 128"/>
                <a:gd name="T68" fmla="*/ 40 w 102"/>
                <a:gd name="T69" fmla="*/ 36 h 128"/>
                <a:gd name="T70" fmla="*/ 18 w 102"/>
                <a:gd name="T71" fmla="*/ 34 h 128"/>
                <a:gd name="T72" fmla="*/ 14 w 102"/>
                <a:gd name="T73" fmla="*/ 42 h 128"/>
                <a:gd name="T74" fmla="*/ 16 w 102"/>
                <a:gd name="T75" fmla="*/ 44 h 128"/>
                <a:gd name="T76" fmla="*/ 4 w 102"/>
                <a:gd name="T77" fmla="*/ 44 h 128"/>
                <a:gd name="T78" fmla="*/ 18 w 102"/>
                <a:gd name="T79" fmla="*/ 52 h 128"/>
                <a:gd name="T80" fmla="*/ 12 w 102"/>
                <a:gd name="T81" fmla="*/ 60 h 128"/>
                <a:gd name="T82" fmla="*/ 16 w 102"/>
                <a:gd name="T83" fmla="*/ 68 h 128"/>
                <a:gd name="T84" fmla="*/ 30 w 102"/>
                <a:gd name="T85" fmla="*/ 72 h 128"/>
                <a:gd name="T86" fmla="*/ 18 w 102"/>
                <a:gd name="T87" fmla="*/ 90 h 128"/>
                <a:gd name="T88" fmla="*/ 20 w 102"/>
                <a:gd name="T89" fmla="*/ 92 h 128"/>
                <a:gd name="T90" fmla="*/ 16 w 102"/>
                <a:gd name="T91" fmla="*/ 98 h 128"/>
                <a:gd name="T92" fmla="*/ 0 w 102"/>
                <a:gd name="T93"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 h="128">
                  <a:moveTo>
                    <a:pt x="0" y="102"/>
                  </a:moveTo>
                  <a:lnTo>
                    <a:pt x="12" y="108"/>
                  </a:lnTo>
                  <a:lnTo>
                    <a:pt x="2" y="116"/>
                  </a:lnTo>
                  <a:lnTo>
                    <a:pt x="14" y="116"/>
                  </a:lnTo>
                  <a:lnTo>
                    <a:pt x="12" y="118"/>
                  </a:lnTo>
                  <a:lnTo>
                    <a:pt x="14" y="122"/>
                  </a:lnTo>
                  <a:lnTo>
                    <a:pt x="18" y="122"/>
                  </a:lnTo>
                  <a:lnTo>
                    <a:pt x="16" y="128"/>
                  </a:lnTo>
                  <a:lnTo>
                    <a:pt x="20" y="126"/>
                  </a:lnTo>
                  <a:lnTo>
                    <a:pt x="30" y="126"/>
                  </a:lnTo>
                  <a:lnTo>
                    <a:pt x="62" y="108"/>
                  </a:lnTo>
                  <a:lnTo>
                    <a:pt x="86" y="106"/>
                  </a:lnTo>
                  <a:lnTo>
                    <a:pt x="92" y="80"/>
                  </a:lnTo>
                  <a:lnTo>
                    <a:pt x="92" y="60"/>
                  </a:lnTo>
                  <a:lnTo>
                    <a:pt x="86" y="50"/>
                  </a:lnTo>
                  <a:lnTo>
                    <a:pt x="88" y="48"/>
                  </a:lnTo>
                  <a:lnTo>
                    <a:pt x="98" y="40"/>
                  </a:lnTo>
                  <a:lnTo>
                    <a:pt x="98" y="40"/>
                  </a:lnTo>
                  <a:lnTo>
                    <a:pt x="100" y="38"/>
                  </a:lnTo>
                  <a:lnTo>
                    <a:pt x="102" y="38"/>
                  </a:lnTo>
                  <a:lnTo>
                    <a:pt x="100" y="34"/>
                  </a:lnTo>
                  <a:lnTo>
                    <a:pt x="102" y="30"/>
                  </a:lnTo>
                  <a:lnTo>
                    <a:pt x="94" y="24"/>
                  </a:lnTo>
                  <a:lnTo>
                    <a:pt x="96" y="14"/>
                  </a:lnTo>
                  <a:lnTo>
                    <a:pt x="88" y="4"/>
                  </a:lnTo>
                  <a:lnTo>
                    <a:pt x="72" y="8"/>
                  </a:lnTo>
                  <a:lnTo>
                    <a:pt x="76" y="4"/>
                  </a:lnTo>
                  <a:lnTo>
                    <a:pt x="64" y="0"/>
                  </a:lnTo>
                  <a:lnTo>
                    <a:pt x="62" y="2"/>
                  </a:lnTo>
                  <a:lnTo>
                    <a:pt x="62" y="2"/>
                  </a:lnTo>
                  <a:lnTo>
                    <a:pt x="60" y="4"/>
                  </a:lnTo>
                  <a:lnTo>
                    <a:pt x="48" y="8"/>
                  </a:lnTo>
                  <a:lnTo>
                    <a:pt x="34" y="26"/>
                  </a:lnTo>
                  <a:lnTo>
                    <a:pt x="44" y="28"/>
                  </a:lnTo>
                  <a:lnTo>
                    <a:pt x="40" y="36"/>
                  </a:lnTo>
                  <a:lnTo>
                    <a:pt x="18" y="34"/>
                  </a:lnTo>
                  <a:lnTo>
                    <a:pt x="14" y="42"/>
                  </a:lnTo>
                  <a:lnTo>
                    <a:pt x="16" y="44"/>
                  </a:lnTo>
                  <a:lnTo>
                    <a:pt x="4" y="44"/>
                  </a:lnTo>
                  <a:lnTo>
                    <a:pt x="18" y="52"/>
                  </a:lnTo>
                  <a:lnTo>
                    <a:pt x="12" y="60"/>
                  </a:lnTo>
                  <a:lnTo>
                    <a:pt x="16" y="68"/>
                  </a:lnTo>
                  <a:lnTo>
                    <a:pt x="30" y="72"/>
                  </a:lnTo>
                  <a:lnTo>
                    <a:pt x="18" y="90"/>
                  </a:lnTo>
                  <a:lnTo>
                    <a:pt x="20" y="92"/>
                  </a:lnTo>
                  <a:lnTo>
                    <a:pt x="16" y="98"/>
                  </a:lnTo>
                  <a:lnTo>
                    <a:pt x="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3" name="Freeform 63"/>
            <p:cNvSpPr>
              <a:spLocks noEditPoints="1"/>
            </p:cNvSpPr>
            <p:nvPr userDrawn="1"/>
          </p:nvSpPr>
          <p:spPr bwMode="black">
            <a:xfrm>
              <a:off x="3609975" y="974725"/>
              <a:ext cx="260350" cy="450850"/>
            </a:xfrm>
            <a:custGeom>
              <a:avLst/>
              <a:gdLst>
                <a:gd name="T0" fmla="*/ 0 w 164"/>
                <a:gd name="T1" fmla="*/ 46 h 284"/>
                <a:gd name="T2" fmla="*/ 20 w 164"/>
                <a:gd name="T3" fmla="*/ 66 h 284"/>
                <a:gd name="T4" fmla="*/ 14 w 164"/>
                <a:gd name="T5" fmla="*/ 72 h 284"/>
                <a:gd name="T6" fmla="*/ 16 w 164"/>
                <a:gd name="T7" fmla="*/ 84 h 284"/>
                <a:gd name="T8" fmla="*/ 26 w 164"/>
                <a:gd name="T9" fmla="*/ 88 h 284"/>
                <a:gd name="T10" fmla="*/ 16 w 164"/>
                <a:gd name="T11" fmla="*/ 98 h 284"/>
                <a:gd name="T12" fmla="*/ 4 w 164"/>
                <a:gd name="T13" fmla="*/ 106 h 284"/>
                <a:gd name="T14" fmla="*/ 18 w 164"/>
                <a:gd name="T15" fmla="*/ 100 h 284"/>
                <a:gd name="T16" fmla="*/ 24 w 164"/>
                <a:gd name="T17" fmla="*/ 98 h 284"/>
                <a:gd name="T18" fmla="*/ 24 w 164"/>
                <a:gd name="T19" fmla="*/ 118 h 284"/>
                <a:gd name="T20" fmla="*/ 30 w 164"/>
                <a:gd name="T21" fmla="*/ 114 h 284"/>
                <a:gd name="T22" fmla="*/ 36 w 164"/>
                <a:gd name="T23" fmla="*/ 102 h 284"/>
                <a:gd name="T24" fmla="*/ 34 w 164"/>
                <a:gd name="T25" fmla="*/ 102 h 284"/>
                <a:gd name="T26" fmla="*/ 40 w 164"/>
                <a:gd name="T27" fmla="*/ 98 h 284"/>
                <a:gd name="T28" fmla="*/ 40 w 164"/>
                <a:gd name="T29" fmla="*/ 112 h 284"/>
                <a:gd name="T30" fmla="*/ 30 w 164"/>
                <a:gd name="T31" fmla="*/ 126 h 284"/>
                <a:gd name="T32" fmla="*/ 40 w 164"/>
                <a:gd name="T33" fmla="*/ 136 h 284"/>
                <a:gd name="T34" fmla="*/ 50 w 164"/>
                <a:gd name="T35" fmla="*/ 136 h 284"/>
                <a:gd name="T36" fmla="*/ 58 w 164"/>
                <a:gd name="T37" fmla="*/ 144 h 284"/>
                <a:gd name="T38" fmla="*/ 74 w 164"/>
                <a:gd name="T39" fmla="*/ 158 h 284"/>
                <a:gd name="T40" fmla="*/ 74 w 164"/>
                <a:gd name="T41" fmla="*/ 170 h 284"/>
                <a:gd name="T42" fmla="*/ 72 w 164"/>
                <a:gd name="T43" fmla="*/ 176 h 284"/>
                <a:gd name="T44" fmla="*/ 56 w 164"/>
                <a:gd name="T45" fmla="*/ 182 h 284"/>
                <a:gd name="T46" fmla="*/ 44 w 164"/>
                <a:gd name="T47" fmla="*/ 178 h 284"/>
                <a:gd name="T48" fmla="*/ 50 w 164"/>
                <a:gd name="T49" fmla="*/ 186 h 284"/>
                <a:gd name="T50" fmla="*/ 44 w 164"/>
                <a:gd name="T51" fmla="*/ 198 h 284"/>
                <a:gd name="T52" fmla="*/ 54 w 164"/>
                <a:gd name="T53" fmla="*/ 206 h 284"/>
                <a:gd name="T54" fmla="*/ 28 w 164"/>
                <a:gd name="T55" fmla="*/ 226 h 284"/>
                <a:gd name="T56" fmla="*/ 46 w 164"/>
                <a:gd name="T57" fmla="*/ 232 h 284"/>
                <a:gd name="T58" fmla="*/ 58 w 164"/>
                <a:gd name="T59" fmla="*/ 236 h 284"/>
                <a:gd name="T60" fmla="*/ 52 w 164"/>
                <a:gd name="T61" fmla="*/ 246 h 284"/>
                <a:gd name="T62" fmla="*/ 36 w 164"/>
                <a:gd name="T63" fmla="*/ 284 h 284"/>
                <a:gd name="T64" fmla="*/ 64 w 164"/>
                <a:gd name="T65" fmla="*/ 278 h 284"/>
                <a:gd name="T66" fmla="*/ 78 w 164"/>
                <a:gd name="T67" fmla="*/ 262 h 284"/>
                <a:gd name="T68" fmla="*/ 102 w 164"/>
                <a:gd name="T69" fmla="*/ 264 h 284"/>
                <a:gd name="T70" fmla="*/ 116 w 164"/>
                <a:gd name="T71" fmla="*/ 262 h 284"/>
                <a:gd name="T72" fmla="*/ 162 w 164"/>
                <a:gd name="T73" fmla="*/ 240 h 284"/>
                <a:gd name="T74" fmla="*/ 144 w 164"/>
                <a:gd name="T75" fmla="*/ 238 h 284"/>
                <a:gd name="T76" fmla="*/ 164 w 164"/>
                <a:gd name="T77" fmla="*/ 198 h 284"/>
                <a:gd name="T78" fmla="*/ 136 w 164"/>
                <a:gd name="T79" fmla="*/ 194 h 284"/>
                <a:gd name="T80" fmla="*/ 134 w 164"/>
                <a:gd name="T81" fmla="*/ 176 h 284"/>
                <a:gd name="T82" fmla="*/ 136 w 164"/>
                <a:gd name="T83" fmla="*/ 166 h 284"/>
                <a:gd name="T84" fmla="*/ 112 w 164"/>
                <a:gd name="T85" fmla="*/ 136 h 284"/>
                <a:gd name="T86" fmla="*/ 82 w 164"/>
                <a:gd name="T87" fmla="*/ 92 h 284"/>
                <a:gd name="T88" fmla="*/ 84 w 164"/>
                <a:gd name="T89" fmla="*/ 88 h 284"/>
                <a:gd name="T90" fmla="*/ 82 w 164"/>
                <a:gd name="T91" fmla="*/ 80 h 284"/>
                <a:gd name="T92" fmla="*/ 100 w 164"/>
                <a:gd name="T93" fmla="*/ 46 h 284"/>
                <a:gd name="T94" fmla="*/ 54 w 164"/>
                <a:gd name="T95" fmla="*/ 38 h 284"/>
                <a:gd name="T96" fmla="*/ 64 w 164"/>
                <a:gd name="T97" fmla="*/ 32 h 284"/>
                <a:gd name="T98" fmla="*/ 74 w 164"/>
                <a:gd name="T99" fmla="*/ 14 h 284"/>
                <a:gd name="T100" fmla="*/ 72 w 164"/>
                <a:gd name="T101" fmla="*/ 2 h 284"/>
                <a:gd name="T102" fmla="*/ 36 w 164"/>
                <a:gd name="T103" fmla="*/ 2 h 284"/>
                <a:gd name="T104" fmla="*/ 28 w 164"/>
                <a:gd name="T105" fmla="*/ 16 h 284"/>
                <a:gd name="T106" fmla="*/ 28 w 164"/>
                <a:gd name="T107" fmla="*/ 26 h 284"/>
                <a:gd name="T108" fmla="*/ 22 w 164"/>
                <a:gd name="T109" fmla="*/ 40 h 284"/>
                <a:gd name="T110" fmla="*/ 18 w 164"/>
                <a:gd name="T111" fmla="*/ 48 h 284"/>
                <a:gd name="T112" fmla="*/ 18 w 164"/>
                <a:gd name="T113" fmla="*/ 48 h 284"/>
                <a:gd name="T114" fmla="*/ 24 w 164"/>
                <a:gd name="T115" fmla="*/ 80 h 284"/>
                <a:gd name="T116" fmla="*/ 28 w 164"/>
                <a:gd name="T117" fmla="*/ 84 h 284"/>
                <a:gd name="T118" fmla="*/ 66 w 164"/>
                <a:gd name="T119" fmla="*/ 244 h 284"/>
                <a:gd name="T120" fmla="*/ 72 w 164"/>
                <a:gd name="T121" fmla="*/ 24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 h="284">
                  <a:moveTo>
                    <a:pt x="12" y="32"/>
                  </a:moveTo>
                  <a:lnTo>
                    <a:pt x="0" y="46"/>
                  </a:lnTo>
                  <a:lnTo>
                    <a:pt x="22" y="60"/>
                  </a:lnTo>
                  <a:lnTo>
                    <a:pt x="20" y="66"/>
                  </a:lnTo>
                  <a:lnTo>
                    <a:pt x="10" y="68"/>
                  </a:lnTo>
                  <a:lnTo>
                    <a:pt x="14" y="72"/>
                  </a:lnTo>
                  <a:lnTo>
                    <a:pt x="10" y="74"/>
                  </a:lnTo>
                  <a:lnTo>
                    <a:pt x="16" y="84"/>
                  </a:lnTo>
                  <a:lnTo>
                    <a:pt x="28" y="84"/>
                  </a:lnTo>
                  <a:lnTo>
                    <a:pt x="26" y="88"/>
                  </a:lnTo>
                  <a:lnTo>
                    <a:pt x="20" y="88"/>
                  </a:lnTo>
                  <a:lnTo>
                    <a:pt x="16" y="98"/>
                  </a:lnTo>
                  <a:lnTo>
                    <a:pt x="14" y="94"/>
                  </a:lnTo>
                  <a:lnTo>
                    <a:pt x="4" y="106"/>
                  </a:lnTo>
                  <a:lnTo>
                    <a:pt x="20" y="110"/>
                  </a:lnTo>
                  <a:lnTo>
                    <a:pt x="18" y="100"/>
                  </a:lnTo>
                  <a:lnTo>
                    <a:pt x="20" y="102"/>
                  </a:lnTo>
                  <a:lnTo>
                    <a:pt x="24" y="98"/>
                  </a:lnTo>
                  <a:lnTo>
                    <a:pt x="20" y="116"/>
                  </a:lnTo>
                  <a:lnTo>
                    <a:pt x="24" y="118"/>
                  </a:lnTo>
                  <a:lnTo>
                    <a:pt x="30" y="110"/>
                  </a:lnTo>
                  <a:lnTo>
                    <a:pt x="30" y="114"/>
                  </a:lnTo>
                  <a:lnTo>
                    <a:pt x="36" y="114"/>
                  </a:lnTo>
                  <a:lnTo>
                    <a:pt x="36" y="102"/>
                  </a:lnTo>
                  <a:lnTo>
                    <a:pt x="34" y="102"/>
                  </a:lnTo>
                  <a:lnTo>
                    <a:pt x="34" y="102"/>
                  </a:lnTo>
                  <a:lnTo>
                    <a:pt x="38" y="96"/>
                  </a:lnTo>
                  <a:lnTo>
                    <a:pt x="40" y="98"/>
                  </a:lnTo>
                  <a:lnTo>
                    <a:pt x="36" y="104"/>
                  </a:lnTo>
                  <a:lnTo>
                    <a:pt x="40" y="112"/>
                  </a:lnTo>
                  <a:lnTo>
                    <a:pt x="34" y="126"/>
                  </a:lnTo>
                  <a:lnTo>
                    <a:pt x="30" y="126"/>
                  </a:lnTo>
                  <a:lnTo>
                    <a:pt x="36" y="144"/>
                  </a:lnTo>
                  <a:lnTo>
                    <a:pt x="40" y="136"/>
                  </a:lnTo>
                  <a:lnTo>
                    <a:pt x="48" y="142"/>
                  </a:lnTo>
                  <a:lnTo>
                    <a:pt x="50" y="136"/>
                  </a:lnTo>
                  <a:lnTo>
                    <a:pt x="66" y="132"/>
                  </a:lnTo>
                  <a:lnTo>
                    <a:pt x="58" y="144"/>
                  </a:lnTo>
                  <a:lnTo>
                    <a:pt x="70" y="160"/>
                  </a:lnTo>
                  <a:lnTo>
                    <a:pt x="74" y="158"/>
                  </a:lnTo>
                  <a:lnTo>
                    <a:pt x="70" y="168"/>
                  </a:lnTo>
                  <a:lnTo>
                    <a:pt x="74" y="170"/>
                  </a:lnTo>
                  <a:lnTo>
                    <a:pt x="72" y="176"/>
                  </a:lnTo>
                  <a:lnTo>
                    <a:pt x="72" y="176"/>
                  </a:lnTo>
                  <a:lnTo>
                    <a:pt x="58" y="178"/>
                  </a:lnTo>
                  <a:lnTo>
                    <a:pt x="56" y="182"/>
                  </a:lnTo>
                  <a:lnTo>
                    <a:pt x="48" y="176"/>
                  </a:lnTo>
                  <a:lnTo>
                    <a:pt x="44" y="178"/>
                  </a:lnTo>
                  <a:lnTo>
                    <a:pt x="50" y="186"/>
                  </a:lnTo>
                  <a:lnTo>
                    <a:pt x="50" y="186"/>
                  </a:lnTo>
                  <a:lnTo>
                    <a:pt x="40" y="194"/>
                  </a:lnTo>
                  <a:lnTo>
                    <a:pt x="44" y="198"/>
                  </a:lnTo>
                  <a:lnTo>
                    <a:pt x="52" y="196"/>
                  </a:lnTo>
                  <a:lnTo>
                    <a:pt x="54" y="206"/>
                  </a:lnTo>
                  <a:lnTo>
                    <a:pt x="52" y="212"/>
                  </a:lnTo>
                  <a:lnTo>
                    <a:pt x="28" y="226"/>
                  </a:lnTo>
                  <a:lnTo>
                    <a:pt x="36" y="236"/>
                  </a:lnTo>
                  <a:lnTo>
                    <a:pt x="46" y="232"/>
                  </a:lnTo>
                  <a:lnTo>
                    <a:pt x="48" y="238"/>
                  </a:lnTo>
                  <a:lnTo>
                    <a:pt x="58" y="236"/>
                  </a:lnTo>
                  <a:lnTo>
                    <a:pt x="66" y="244"/>
                  </a:lnTo>
                  <a:lnTo>
                    <a:pt x="52" y="246"/>
                  </a:lnTo>
                  <a:lnTo>
                    <a:pt x="22" y="284"/>
                  </a:lnTo>
                  <a:lnTo>
                    <a:pt x="36" y="284"/>
                  </a:lnTo>
                  <a:lnTo>
                    <a:pt x="44" y="274"/>
                  </a:lnTo>
                  <a:lnTo>
                    <a:pt x="64" y="278"/>
                  </a:lnTo>
                  <a:lnTo>
                    <a:pt x="68" y="266"/>
                  </a:lnTo>
                  <a:lnTo>
                    <a:pt x="78" y="262"/>
                  </a:lnTo>
                  <a:lnTo>
                    <a:pt x="84" y="268"/>
                  </a:lnTo>
                  <a:lnTo>
                    <a:pt x="102" y="264"/>
                  </a:lnTo>
                  <a:lnTo>
                    <a:pt x="106" y="258"/>
                  </a:lnTo>
                  <a:lnTo>
                    <a:pt x="116" y="262"/>
                  </a:lnTo>
                  <a:lnTo>
                    <a:pt x="150" y="256"/>
                  </a:lnTo>
                  <a:lnTo>
                    <a:pt x="162" y="240"/>
                  </a:lnTo>
                  <a:lnTo>
                    <a:pt x="146" y="240"/>
                  </a:lnTo>
                  <a:lnTo>
                    <a:pt x="144" y="238"/>
                  </a:lnTo>
                  <a:lnTo>
                    <a:pt x="164" y="220"/>
                  </a:lnTo>
                  <a:lnTo>
                    <a:pt x="164" y="198"/>
                  </a:lnTo>
                  <a:lnTo>
                    <a:pt x="154" y="190"/>
                  </a:lnTo>
                  <a:lnTo>
                    <a:pt x="136" y="194"/>
                  </a:lnTo>
                  <a:lnTo>
                    <a:pt x="140" y="182"/>
                  </a:lnTo>
                  <a:lnTo>
                    <a:pt x="134" y="176"/>
                  </a:lnTo>
                  <a:lnTo>
                    <a:pt x="136" y="176"/>
                  </a:lnTo>
                  <a:lnTo>
                    <a:pt x="136" y="166"/>
                  </a:lnTo>
                  <a:lnTo>
                    <a:pt x="120" y="140"/>
                  </a:lnTo>
                  <a:lnTo>
                    <a:pt x="112" y="136"/>
                  </a:lnTo>
                  <a:lnTo>
                    <a:pt x="102" y="108"/>
                  </a:lnTo>
                  <a:lnTo>
                    <a:pt x="82" y="92"/>
                  </a:lnTo>
                  <a:lnTo>
                    <a:pt x="78" y="92"/>
                  </a:lnTo>
                  <a:lnTo>
                    <a:pt x="84" y="88"/>
                  </a:lnTo>
                  <a:lnTo>
                    <a:pt x="80" y="80"/>
                  </a:lnTo>
                  <a:lnTo>
                    <a:pt x="82" y="80"/>
                  </a:lnTo>
                  <a:lnTo>
                    <a:pt x="90" y="66"/>
                  </a:lnTo>
                  <a:lnTo>
                    <a:pt x="100" y="46"/>
                  </a:lnTo>
                  <a:lnTo>
                    <a:pt x="96" y="34"/>
                  </a:lnTo>
                  <a:lnTo>
                    <a:pt x="54" y="38"/>
                  </a:lnTo>
                  <a:lnTo>
                    <a:pt x="54" y="38"/>
                  </a:lnTo>
                  <a:lnTo>
                    <a:pt x="64" y="32"/>
                  </a:lnTo>
                  <a:lnTo>
                    <a:pt x="58" y="28"/>
                  </a:lnTo>
                  <a:lnTo>
                    <a:pt x="74" y="14"/>
                  </a:lnTo>
                  <a:lnTo>
                    <a:pt x="74" y="2"/>
                  </a:lnTo>
                  <a:lnTo>
                    <a:pt x="72" y="2"/>
                  </a:lnTo>
                  <a:lnTo>
                    <a:pt x="68" y="0"/>
                  </a:lnTo>
                  <a:lnTo>
                    <a:pt x="36" y="2"/>
                  </a:lnTo>
                  <a:lnTo>
                    <a:pt x="32" y="14"/>
                  </a:lnTo>
                  <a:lnTo>
                    <a:pt x="28" y="16"/>
                  </a:lnTo>
                  <a:lnTo>
                    <a:pt x="26" y="22"/>
                  </a:lnTo>
                  <a:lnTo>
                    <a:pt x="28" y="26"/>
                  </a:lnTo>
                  <a:lnTo>
                    <a:pt x="20" y="30"/>
                  </a:lnTo>
                  <a:lnTo>
                    <a:pt x="22" y="40"/>
                  </a:lnTo>
                  <a:lnTo>
                    <a:pt x="18" y="40"/>
                  </a:lnTo>
                  <a:lnTo>
                    <a:pt x="18" y="48"/>
                  </a:lnTo>
                  <a:lnTo>
                    <a:pt x="20" y="48"/>
                  </a:lnTo>
                  <a:lnTo>
                    <a:pt x="18" y="48"/>
                  </a:lnTo>
                  <a:lnTo>
                    <a:pt x="12" y="32"/>
                  </a:lnTo>
                  <a:close/>
                  <a:moveTo>
                    <a:pt x="24" y="80"/>
                  </a:moveTo>
                  <a:lnTo>
                    <a:pt x="28" y="78"/>
                  </a:lnTo>
                  <a:lnTo>
                    <a:pt x="28" y="84"/>
                  </a:lnTo>
                  <a:lnTo>
                    <a:pt x="24" y="80"/>
                  </a:lnTo>
                  <a:close/>
                  <a:moveTo>
                    <a:pt x="66" y="244"/>
                  </a:moveTo>
                  <a:lnTo>
                    <a:pt x="76" y="240"/>
                  </a:lnTo>
                  <a:lnTo>
                    <a:pt x="72" y="244"/>
                  </a:lnTo>
                  <a:lnTo>
                    <a:pt x="66" y="2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4" name="Freeform 64"/>
            <p:cNvSpPr>
              <a:spLocks/>
            </p:cNvSpPr>
            <p:nvPr userDrawn="1"/>
          </p:nvSpPr>
          <p:spPr bwMode="black">
            <a:xfrm>
              <a:off x="3667125" y="1206500"/>
              <a:ext cx="22225" cy="28575"/>
            </a:xfrm>
            <a:custGeom>
              <a:avLst/>
              <a:gdLst>
                <a:gd name="T0" fmla="*/ 14 w 14"/>
                <a:gd name="T1" fmla="*/ 2 h 18"/>
                <a:gd name="T2" fmla="*/ 10 w 14"/>
                <a:gd name="T3" fmla="*/ 0 h 18"/>
                <a:gd name="T4" fmla="*/ 0 w 14"/>
                <a:gd name="T5" fmla="*/ 18 h 18"/>
                <a:gd name="T6" fmla="*/ 14 w 14"/>
                <a:gd name="T7" fmla="*/ 10 h 18"/>
                <a:gd name="T8" fmla="*/ 14 w 14"/>
                <a:gd name="T9" fmla="*/ 2 h 18"/>
              </a:gdLst>
              <a:ahLst/>
              <a:cxnLst>
                <a:cxn ang="0">
                  <a:pos x="T0" y="T1"/>
                </a:cxn>
                <a:cxn ang="0">
                  <a:pos x="T2" y="T3"/>
                </a:cxn>
                <a:cxn ang="0">
                  <a:pos x="T4" y="T5"/>
                </a:cxn>
                <a:cxn ang="0">
                  <a:pos x="T6" y="T7"/>
                </a:cxn>
                <a:cxn ang="0">
                  <a:pos x="T8" y="T9"/>
                </a:cxn>
              </a:cxnLst>
              <a:rect l="0" t="0" r="r" b="b"/>
              <a:pathLst>
                <a:path w="14" h="18">
                  <a:moveTo>
                    <a:pt x="14" y="2"/>
                  </a:moveTo>
                  <a:lnTo>
                    <a:pt x="10" y="0"/>
                  </a:lnTo>
                  <a:lnTo>
                    <a:pt x="0" y="18"/>
                  </a:lnTo>
                  <a:lnTo>
                    <a:pt x="14" y="10"/>
                  </a:lnTo>
                  <a:lnTo>
                    <a:pt x="1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5" name="Freeform 65"/>
            <p:cNvSpPr>
              <a:spLocks/>
            </p:cNvSpPr>
            <p:nvPr userDrawn="1"/>
          </p:nvSpPr>
          <p:spPr bwMode="black">
            <a:xfrm>
              <a:off x="3603625" y="981075"/>
              <a:ext cx="31750" cy="53975"/>
            </a:xfrm>
            <a:custGeom>
              <a:avLst/>
              <a:gdLst>
                <a:gd name="T0" fmla="*/ 16 w 20"/>
                <a:gd name="T1" fmla="*/ 18 h 34"/>
                <a:gd name="T2" fmla="*/ 20 w 20"/>
                <a:gd name="T3" fmla="*/ 14 h 34"/>
                <a:gd name="T4" fmla="*/ 18 w 20"/>
                <a:gd name="T5" fmla="*/ 0 h 34"/>
                <a:gd name="T6" fmla="*/ 0 w 20"/>
                <a:gd name="T7" fmla="*/ 12 h 34"/>
                <a:gd name="T8" fmla="*/ 0 w 20"/>
                <a:gd name="T9" fmla="*/ 34 h 34"/>
                <a:gd name="T10" fmla="*/ 18 w 20"/>
                <a:gd name="T11" fmla="*/ 22 h 34"/>
                <a:gd name="T12" fmla="*/ 16 w 20"/>
                <a:gd name="T13" fmla="*/ 18 h 34"/>
              </a:gdLst>
              <a:ahLst/>
              <a:cxnLst>
                <a:cxn ang="0">
                  <a:pos x="T0" y="T1"/>
                </a:cxn>
                <a:cxn ang="0">
                  <a:pos x="T2" y="T3"/>
                </a:cxn>
                <a:cxn ang="0">
                  <a:pos x="T4" y="T5"/>
                </a:cxn>
                <a:cxn ang="0">
                  <a:pos x="T6" y="T7"/>
                </a:cxn>
                <a:cxn ang="0">
                  <a:pos x="T8" y="T9"/>
                </a:cxn>
                <a:cxn ang="0">
                  <a:pos x="T10" y="T11"/>
                </a:cxn>
                <a:cxn ang="0">
                  <a:pos x="T12" y="T13"/>
                </a:cxn>
              </a:cxnLst>
              <a:rect l="0" t="0" r="r" b="b"/>
              <a:pathLst>
                <a:path w="20" h="34">
                  <a:moveTo>
                    <a:pt x="16" y="18"/>
                  </a:moveTo>
                  <a:lnTo>
                    <a:pt x="20" y="14"/>
                  </a:lnTo>
                  <a:lnTo>
                    <a:pt x="18" y="0"/>
                  </a:lnTo>
                  <a:lnTo>
                    <a:pt x="0" y="12"/>
                  </a:lnTo>
                  <a:lnTo>
                    <a:pt x="0" y="34"/>
                  </a:lnTo>
                  <a:lnTo>
                    <a:pt x="18" y="22"/>
                  </a:lnTo>
                  <a:lnTo>
                    <a:pt x="16"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6" name="Freeform 66"/>
            <p:cNvSpPr>
              <a:spLocks/>
            </p:cNvSpPr>
            <p:nvPr userDrawn="1"/>
          </p:nvSpPr>
          <p:spPr bwMode="black">
            <a:xfrm>
              <a:off x="8753475" y="1158875"/>
              <a:ext cx="38100" cy="44450"/>
            </a:xfrm>
            <a:custGeom>
              <a:avLst/>
              <a:gdLst>
                <a:gd name="T0" fmla="*/ 24 w 24"/>
                <a:gd name="T1" fmla="*/ 28 h 28"/>
                <a:gd name="T2" fmla="*/ 12 w 24"/>
                <a:gd name="T3" fmla="*/ 0 h 28"/>
                <a:gd name="T4" fmla="*/ 6 w 24"/>
                <a:gd name="T5" fmla="*/ 0 h 28"/>
                <a:gd name="T6" fmla="*/ 0 w 24"/>
                <a:gd name="T7" fmla="*/ 2 h 28"/>
                <a:gd name="T8" fmla="*/ 8 w 24"/>
                <a:gd name="T9" fmla="*/ 18 h 28"/>
                <a:gd name="T10" fmla="*/ 24 w 24"/>
                <a:gd name="T11" fmla="*/ 28 h 28"/>
              </a:gdLst>
              <a:ahLst/>
              <a:cxnLst>
                <a:cxn ang="0">
                  <a:pos x="T0" y="T1"/>
                </a:cxn>
                <a:cxn ang="0">
                  <a:pos x="T2" y="T3"/>
                </a:cxn>
                <a:cxn ang="0">
                  <a:pos x="T4" y="T5"/>
                </a:cxn>
                <a:cxn ang="0">
                  <a:pos x="T6" y="T7"/>
                </a:cxn>
                <a:cxn ang="0">
                  <a:pos x="T8" y="T9"/>
                </a:cxn>
                <a:cxn ang="0">
                  <a:pos x="T10" y="T11"/>
                </a:cxn>
              </a:cxnLst>
              <a:rect l="0" t="0" r="r" b="b"/>
              <a:pathLst>
                <a:path w="24" h="28">
                  <a:moveTo>
                    <a:pt x="24" y="28"/>
                  </a:moveTo>
                  <a:lnTo>
                    <a:pt x="12" y="0"/>
                  </a:lnTo>
                  <a:lnTo>
                    <a:pt x="6" y="0"/>
                  </a:lnTo>
                  <a:lnTo>
                    <a:pt x="0" y="2"/>
                  </a:lnTo>
                  <a:lnTo>
                    <a:pt x="8" y="18"/>
                  </a:lnTo>
                  <a:lnTo>
                    <a:pt x="24"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7" name="Freeform 67"/>
            <p:cNvSpPr>
              <a:spLocks/>
            </p:cNvSpPr>
            <p:nvPr userDrawn="1"/>
          </p:nvSpPr>
          <p:spPr bwMode="black">
            <a:xfrm>
              <a:off x="8196263" y="1616075"/>
              <a:ext cx="66675" cy="53975"/>
            </a:xfrm>
            <a:custGeom>
              <a:avLst/>
              <a:gdLst>
                <a:gd name="T0" fmla="*/ 26 w 42"/>
                <a:gd name="T1" fmla="*/ 8 h 34"/>
                <a:gd name="T2" fmla="*/ 18 w 42"/>
                <a:gd name="T3" fmla="*/ 6 h 34"/>
                <a:gd name="T4" fmla="*/ 0 w 42"/>
                <a:gd name="T5" fmla="*/ 30 h 34"/>
                <a:gd name="T6" fmla="*/ 4 w 42"/>
                <a:gd name="T7" fmla="*/ 34 h 34"/>
                <a:gd name="T8" fmla="*/ 42 w 42"/>
                <a:gd name="T9" fmla="*/ 8 h 34"/>
                <a:gd name="T10" fmla="*/ 38 w 42"/>
                <a:gd name="T11" fmla="*/ 0 h 34"/>
                <a:gd name="T12" fmla="*/ 26 w 42"/>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42" h="34">
                  <a:moveTo>
                    <a:pt x="26" y="8"/>
                  </a:moveTo>
                  <a:lnTo>
                    <a:pt x="18" y="6"/>
                  </a:lnTo>
                  <a:lnTo>
                    <a:pt x="0" y="30"/>
                  </a:lnTo>
                  <a:lnTo>
                    <a:pt x="4" y="34"/>
                  </a:lnTo>
                  <a:lnTo>
                    <a:pt x="42" y="8"/>
                  </a:lnTo>
                  <a:lnTo>
                    <a:pt x="38" y="0"/>
                  </a:lnTo>
                  <a:lnTo>
                    <a:pt x="26"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8" name="Freeform 68"/>
            <p:cNvSpPr>
              <a:spLocks/>
            </p:cNvSpPr>
            <p:nvPr userDrawn="1"/>
          </p:nvSpPr>
          <p:spPr bwMode="black">
            <a:xfrm>
              <a:off x="5246688" y="225425"/>
              <a:ext cx="76200" cy="76200"/>
            </a:xfrm>
            <a:custGeom>
              <a:avLst/>
              <a:gdLst>
                <a:gd name="T0" fmla="*/ 8 w 48"/>
                <a:gd name="T1" fmla="*/ 46 h 48"/>
                <a:gd name="T2" fmla="*/ 8 w 48"/>
                <a:gd name="T3" fmla="*/ 42 h 48"/>
                <a:gd name="T4" fmla="*/ 18 w 48"/>
                <a:gd name="T5" fmla="*/ 48 h 48"/>
                <a:gd name="T6" fmla="*/ 48 w 48"/>
                <a:gd name="T7" fmla="*/ 26 h 48"/>
                <a:gd name="T8" fmla="*/ 22 w 48"/>
                <a:gd name="T9" fmla="*/ 0 h 48"/>
                <a:gd name="T10" fmla="*/ 10 w 48"/>
                <a:gd name="T11" fmla="*/ 4 h 48"/>
                <a:gd name="T12" fmla="*/ 2 w 48"/>
                <a:gd name="T13" fmla="*/ 20 h 48"/>
                <a:gd name="T14" fmla="*/ 0 w 48"/>
                <a:gd name="T15" fmla="*/ 38 h 48"/>
                <a:gd name="T16" fmla="*/ 2 w 48"/>
                <a:gd name="T17" fmla="*/ 46 h 48"/>
                <a:gd name="T18" fmla="*/ 8 w 48"/>
                <a:gd name="T19"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8" y="46"/>
                  </a:moveTo>
                  <a:lnTo>
                    <a:pt x="8" y="42"/>
                  </a:lnTo>
                  <a:lnTo>
                    <a:pt x="18" y="48"/>
                  </a:lnTo>
                  <a:lnTo>
                    <a:pt x="48" y="26"/>
                  </a:lnTo>
                  <a:lnTo>
                    <a:pt x="22" y="0"/>
                  </a:lnTo>
                  <a:lnTo>
                    <a:pt x="10" y="4"/>
                  </a:lnTo>
                  <a:lnTo>
                    <a:pt x="2" y="20"/>
                  </a:lnTo>
                  <a:lnTo>
                    <a:pt x="0" y="38"/>
                  </a:lnTo>
                  <a:lnTo>
                    <a:pt x="2" y="46"/>
                  </a:lnTo>
                  <a:lnTo>
                    <a:pt x="8"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9" name="Freeform 69"/>
            <p:cNvSpPr>
              <a:spLocks/>
            </p:cNvSpPr>
            <p:nvPr userDrawn="1"/>
          </p:nvSpPr>
          <p:spPr bwMode="black">
            <a:xfrm>
              <a:off x="8275638" y="1590675"/>
              <a:ext cx="31750" cy="31750"/>
            </a:xfrm>
            <a:custGeom>
              <a:avLst/>
              <a:gdLst>
                <a:gd name="T0" fmla="*/ 18 w 20"/>
                <a:gd name="T1" fmla="*/ 0 h 20"/>
                <a:gd name="T2" fmla="*/ 8 w 20"/>
                <a:gd name="T3" fmla="*/ 4 h 20"/>
                <a:gd name="T4" fmla="*/ 0 w 20"/>
                <a:gd name="T5" fmla="*/ 16 h 20"/>
                <a:gd name="T6" fmla="*/ 2 w 20"/>
                <a:gd name="T7" fmla="*/ 20 h 20"/>
                <a:gd name="T8" fmla="*/ 20 w 20"/>
                <a:gd name="T9" fmla="*/ 4 h 20"/>
                <a:gd name="T10" fmla="*/ 18 w 20"/>
                <a:gd name="T11" fmla="*/ 0 h 20"/>
              </a:gdLst>
              <a:ahLst/>
              <a:cxnLst>
                <a:cxn ang="0">
                  <a:pos x="T0" y="T1"/>
                </a:cxn>
                <a:cxn ang="0">
                  <a:pos x="T2" y="T3"/>
                </a:cxn>
                <a:cxn ang="0">
                  <a:pos x="T4" y="T5"/>
                </a:cxn>
                <a:cxn ang="0">
                  <a:pos x="T6" y="T7"/>
                </a:cxn>
                <a:cxn ang="0">
                  <a:pos x="T8" y="T9"/>
                </a:cxn>
                <a:cxn ang="0">
                  <a:pos x="T10" y="T11"/>
                </a:cxn>
              </a:cxnLst>
              <a:rect l="0" t="0" r="r" b="b"/>
              <a:pathLst>
                <a:path w="20" h="20">
                  <a:moveTo>
                    <a:pt x="18" y="0"/>
                  </a:moveTo>
                  <a:lnTo>
                    <a:pt x="8" y="4"/>
                  </a:lnTo>
                  <a:lnTo>
                    <a:pt x="0" y="16"/>
                  </a:lnTo>
                  <a:lnTo>
                    <a:pt x="2" y="20"/>
                  </a:lnTo>
                  <a:lnTo>
                    <a:pt x="20" y="4"/>
                  </a:lnTo>
                  <a:lnTo>
                    <a:pt x="1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0" name="Freeform 70"/>
            <p:cNvSpPr>
              <a:spLocks/>
            </p:cNvSpPr>
            <p:nvPr userDrawn="1"/>
          </p:nvSpPr>
          <p:spPr bwMode="black">
            <a:xfrm>
              <a:off x="8813800" y="180975"/>
              <a:ext cx="53975" cy="47625"/>
            </a:xfrm>
            <a:custGeom>
              <a:avLst/>
              <a:gdLst>
                <a:gd name="T0" fmla="*/ 32 w 34"/>
                <a:gd name="T1" fmla="*/ 30 h 30"/>
                <a:gd name="T2" fmla="*/ 34 w 34"/>
                <a:gd name="T3" fmla="*/ 14 h 30"/>
                <a:gd name="T4" fmla="*/ 8 w 34"/>
                <a:gd name="T5" fmla="*/ 0 h 30"/>
                <a:gd name="T6" fmla="*/ 0 w 34"/>
                <a:gd name="T7" fmla="*/ 8 h 30"/>
                <a:gd name="T8" fmla="*/ 16 w 34"/>
                <a:gd name="T9" fmla="*/ 28 h 30"/>
                <a:gd name="T10" fmla="*/ 32 w 34"/>
                <a:gd name="T11" fmla="*/ 30 h 30"/>
              </a:gdLst>
              <a:ahLst/>
              <a:cxnLst>
                <a:cxn ang="0">
                  <a:pos x="T0" y="T1"/>
                </a:cxn>
                <a:cxn ang="0">
                  <a:pos x="T2" y="T3"/>
                </a:cxn>
                <a:cxn ang="0">
                  <a:pos x="T4" y="T5"/>
                </a:cxn>
                <a:cxn ang="0">
                  <a:pos x="T6" y="T7"/>
                </a:cxn>
                <a:cxn ang="0">
                  <a:pos x="T8" y="T9"/>
                </a:cxn>
                <a:cxn ang="0">
                  <a:pos x="T10" y="T11"/>
                </a:cxn>
              </a:cxnLst>
              <a:rect l="0" t="0" r="r" b="b"/>
              <a:pathLst>
                <a:path w="34" h="30">
                  <a:moveTo>
                    <a:pt x="32" y="30"/>
                  </a:moveTo>
                  <a:lnTo>
                    <a:pt x="34" y="14"/>
                  </a:lnTo>
                  <a:lnTo>
                    <a:pt x="8" y="0"/>
                  </a:lnTo>
                  <a:lnTo>
                    <a:pt x="0" y="8"/>
                  </a:lnTo>
                  <a:lnTo>
                    <a:pt x="16" y="28"/>
                  </a:lnTo>
                  <a:lnTo>
                    <a:pt x="32"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1" name="Freeform 71"/>
            <p:cNvSpPr>
              <a:spLocks/>
            </p:cNvSpPr>
            <p:nvPr userDrawn="1"/>
          </p:nvSpPr>
          <p:spPr bwMode="black">
            <a:xfrm>
              <a:off x="8440738" y="1381125"/>
              <a:ext cx="34925" cy="47625"/>
            </a:xfrm>
            <a:custGeom>
              <a:avLst/>
              <a:gdLst>
                <a:gd name="T0" fmla="*/ 2 w 22"/>
                <a:gd name="T1" fmla="*/ 18 h 30"/>
                <a:gd name="T2" fmla="*/ 0 w 22"/>
                <a:gd name="T3" fmla="*/ 30 h 30"/>
                <a:gd name="T4" fmla="*/ 20 w 22"/>
                <a:gd name="T5" fmla="*/ 18 h 30"/>
                <a:gd name="T6" fmla="*/ 22 w 22"/>
                <a:gd name="T7" fmla="*/ 14 h 30"/>
                <a:gd name="T8" fmla="*/ 22 w 22"/>
                <a:gd name="T9" fmla="*/ 0 h 30"/>
                <a:gd name="T10" fmla="*/ 2 w 22"/>
                <a:gd name="T11" fmla="*/ 18 h 30"/>
              </a:gdLst>
              <a:ahLst/>
              <a:cxnLst>
                <a:cxn ang="0">
                  <a:pos x="T0" y="T1"/>
                </a:cxn>
                <a:cxn ang="0">
                  <a:pos x="T2" y="T3"/>
                </a:cxn>
                <a:cxn ang="0">
                  <a:pos x="T4" y="T5"/>
                </a:cxn>
                <a:cxn ang="0">
                  <a:pos x="T6" y="T7"/>
                </a:cxn>
                <a:cxn ang="0">
                  <a:pos x="T8" y="T9"/>
                </a:cxn>
                <a:cxn ang="0">
                  <a:pos x="T10" y="T11"/>
                </a:cxn>
              </a:cxnLst>
              <a:rect l="0" t="0" r="r" b="b"/>
              <a:pathLst>
                <a:path w="22" h="30">
                  <a:moveTo>
                    <a:pt x="2" y="18"/>
                  </a:moveTo>
                  <a:lnTo>
                    <a:pt x="0" y="30"/>
                  </a:lnTo>
                  <a:lnTo>
                    <a:pt x="20" y="18"/>
                  </a:lnTo>
                  <a:lnTo>
                    <a:pt x="22" y="14"/>
                  </a:lnTo>
                  <a:lnTo>
                    <a:pt x="22" y="0"/>
                  </a:lnTo>
                  <a:lnTo>
                    <a:pt x="2"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2" name="Freeform 72"/>
            <p:cNvSpPr>
              <a:spLocks/>
            </p:cNvSpPr>
            <p:nvPr userDrawn="1"/>
          </p:nvSpPr>
          <p:spPr bwMode="black">
            <a:xfrm>
              <a:off x="8680450" y="942975"/>
              <a:ext cx="47625" cy="53975"/>
            </a:xfrm>
            <a:custGeom>
              <a:avLst/>
              <a:gdLst>
                <a:gd name="T0" fmla="*/ 4 w 30"/>
                <a:gd name="T1" fmla="*/ 34 h 34"/>
                <a:gd name="T2" fmla="*/ 30 w 30"/>
                <a:gd name="T3" fmla="*/ 14 h 34"/>
                <a:gd name="T4" fmla="*/ 22 w 30"/>
                <a:gd name="T5" fmla="*/ 0 h 34"/>
                <a:gd name="T6" fmla="*/ 4 w 30"/>
                <a:gd name="T7" fmla="*/ 12 h 34"/>
                <a:gd name="T8" fmla="*/ 8 w 30"/>
                <a:gd name="T9" fmla="*/ 14 h 34"/>
                <a:gd name="T10" fmla="*/ 0 w 30"/>
                <a:gd name="T11" fmla="*/ 30 h 34"/>
                <a:gd name="T12" fmla="*/ 4 w 3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0" h="34">
                  <a:moveTo>
                    <a:pt x="4" y="34"/>
                  </a:moveTo>
                  <a:lnTo>
                    <a:pt x="30" y="14"/>
                  </a:lnTo>
                  <a:lnTo>
                    <a:pt x="22" y="0"/>
                  </a:lnTo>
                  <a:lnTo>
                    <a:pt x="4" y="12"/>
                  </a:lnTo>
                  <a:lnTo>
                    <a:pt x="8" y="14"/>
                  </a:lnTo>
                  <a:lnTo>
                    <a:pt x="0" y="30"/>
                  </a:lnTo>
                  <a:lnTo>
                    <a:pt x="4"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3" name="Freeform 73"/>
            <p:cNvSpPr>
              <a:spLocks/>
            </p:cNvSpPr>
            <p:nvPr userDrawn="1"/>
          </p:nvSpPr>
          <p:spPr bwMode="black">
            <a:xfrm>
              <a:off x="7904163" y="1165225"/>
              <a:ext cx="38100" cy="38100"/>
            </a:xfrm>
            <a:custGeom>
              <a:avLst/>
              <a:gdLst>
                <a:gd name="T0" fmla="*/ 2 w 24"/>
                <a:gd name="T1" fmla="*/ 14 h 24"/>
                <a:gd name="T2" fmla="*/ 0 w 24"/>
                <a:gd name="T3" fmla="*/ 20 h 24"/>
                <a:gd name="T4" fmla="*/ 12 w 24"/>
                <a:gd name="T5" fmla="*/ 24 h 24"/>
                <a:gd name="T6" fmla="*/ 24 w 24"/>
                <a:gd name="T7" fmla="*/ 6 h 24"/>
                <a:gd name="T8" fmla="*/ 8 w 24"/>
                <a:gd name="T9" fmla="*/ 0 h 24"/>
                <a:gd name="T10" fmla="*/ 2 w 24"/>
                <a:gd name="T11" fmla="*/ 14 h 24"/>
              </a:gdLst>
              <a:ahLst/>
              <a:cxnLst>
                <a:cxn ang="0">
                  <a:pos x="T0" y="T1"/>
                </a:cxn>
                <a:cxn ang="0">
                  <a:pos x="T2" y="T3"/>
                </a:cxn>
                <a:cxn ang="0">
                  <a:pos x="T4" y="T5"/>
                </a:cxn>
                <a:cxn ang="0">
                  <a:pos x="T6" y="T7"/>
                </a:cxn>
                <a:cxn ang="0">
                  <a:pos x="T8" y="T9"/>
                </a:cxn>
                <a:cxn ang="0">
                  <a:pos x="T10" y="T11"/>
                </a:cxn>
              </a:cxnLst>
              <a:rect l="0" t="0" r="r" b="b"/>
              <a:pathLst>
                <a:path w="24" h="24">
                  <a:moveTo>
                    <a:pt x="2" y="14"/>
                  </a:moveTo>
                  <a:lnTo>
                    <a:pt x="0" y="20"/>
                  </a:lnTo>
                  <a:lnTo>
                    <a:pt x="12" y="24"/>
                  </a:lnTo>
                  <a:lnTo>
                    <a:pt x="24" y="6"/>
                  </a:lnTo>
                  <a:lnTo>
                    <a:pt x="8" y="0"/>
                  </a:ln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4" name="Freeform 74"/>
            <p:cNvSpPr>
              <a:spLocks/>
            </p:cNvSpPr>
            <p:nvPr userDrawn="1"/>
          </p:nvSpPr>
          <p:spPr bwMode="black">
            <a:xfrm>
              <a:off x="4462463" y="952500"/>
              <a:ext cx="38100" cy="25400"/>
            </a:xfrm>
            <a:custGeom>
              <a:avLst/>
              <a:gdLst>
                <a:gd name="T0" fmla="*/ 24 w 24"/>
                <a:gd name="T1" fmla="*/ 10 h 16"/>
                <a:gd name="T2" fmla="*/ 18 w 24"/>
                <a:gd name="T3" fmla="*/ 0 h 16"/>
                <a:gd name="T4" fmla="*/ 0 w 24"/>
                <a:gd name="T5" fmla="*/ 6 h 16"/>
                <a:gd name="T6" fmla="*/ 10 w 24"/>
                <a:gd name="T7" fmla="*/ 16 h 16"/>
                <a:gd name="T8" fmla="*/ 24 w 24"/>
                <a:gd name="T9" fmla="*/ 10 h 16"/>
              </a:gdLst>
              <a:ahLst/>
              <a:cxnLst>
                <a:cxn ang="0">
                  <a:pos x="T0" y="T1"/>
                </a:cxn>
                <a:cxn ang="0">
                  <a:pos x="T2" y="T3"/>
                </a:cxn>
                <a:cxn ang="0">
                  <a:pos x="T4" y="T5"/>
                </a:cxn>
                <a:cxn ang="0">
                  <a:pos x="T6" y="T7"/>
                </a:cxn>
                <a:cxn ang="0">
                  <a:pos x="T8" y="T9"/>
                </a:cxn>
              </a:cxnLst>
              <a:rect l="0" t="0" r="r" b="b"/>
              <a:pathLst>
                <a:path w="24" h="16">
                  <a:moveTo>
                    <a:pt x="24" y="10"/>
                  </a:moveTo>
                  <a:lnTo>
                    <a:pt x="18" y="0"/>
                  </a:lnTo>
                  <a:lnTo>
                    <a:pt x="0" y="6"/>
                  </a:lnTo>
                  <a:lnTo>
                    <a:pt x="10" y="16"/>
                  </a:lnTo>
                  <a:lnTo>
                    <a:pt x="2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5" name="Freeform 75"/>
            <p:cNvSpPr>
              <a:spLocks/>
            </p:cNvSpPr>
            <p:nvPr userDrawn="1"/>
          </p:nvSpPr>
          <p:spPr bwMode="black">
            <a:xfrm>
              <a:off x="4459288" y="974725"/>
              <a:ext cx="53975" cy="44450"/>
            </a:xfrm>
            <a:custGeom>
              <a:avLst/>
              <a:gdLst>
                <a:gd name="T0" fmla="*/ 4 w 34"/>
                <a:gd name="T1" fmla="*/ 26 h 28"/>
                <a:gd name="T2" fmla="*/ 10 w 34"/>
                <a:gd name="T3" fmla="*/ 28 h 28"/>
                <a:gd name="T4" fmla="*/ 14 w 34"/>
                <a:gd name="T5" fmla="*/ 16 h 28"/>
                <a:gd name="T6" fmla="*/ 34 w 34"/>
                <a:gd name="T7" fmla="*/ 10 h 28"/>
                <a:gd name="T8" fmla="*/ 26 w 34"/>
                <a:gd name="T9" fmla="*/ 0 h 28"/>
                <a:gd name="T10" fmla="*/ 0 w 34"/>
                <a:gd name="T11" fmla="*/ 6 h 28"/>
                <a:gd name="T12" fmla="*/ 0 w 34"/>
                <a:gd name="T13" fmla="*/ 16 h 28"/>
                <a:gd name="T14" fmla="*/ 4 w 34"/>
                <a:gd name="T15" fmla="*/ 20 h 28"/>
                <a:gd name="T16" fmla="*/ 4 w 34"/>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4" y="26"/>
                  </a:moveTo>
                  <a:lnTo>
                    <a:pt x="10" y="28"/>
                  </a:lnTo>
                  <a:lnTo>
                    <a:pt x="14" y="16"/>
                  </a:lnTo>
                  <a:lnTo>
                    <a:pt x="34" y="10"/>
                  </a:lnTo>
                  <a:lnTo>
                    <a:pt x="26" y="0"/>
                  </a:lnTo>
                  <a:lnTo>
                    <a:pt x="0" y="6"/>
                  </a:lnTo>
                  <a:lnTo>
                    <a:pt x="0" y="16"/>
                  </a:lnTo>
                  <a:lnTo>
                    <a:pt x="4" y="20"/>
                  </a:lnTo>
                  <a:lnTo>
                    <a:pt x="4"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6" name="Freeform 76"/>
            <p:cNvSpPr>
              <a:spLocks/>
            </p:cNvSpPr>
            <p:nvPr userDrawn="1"/>
          </p:nvSpPr>
          <p:spPr bwMode="black">
            <a:xfrm>
              <a:off x="7189788" y="3457575"/>
              <a:ext cx="1212850" cy="958850"/>
            </a:xfrm>
            <a:custGeom>
              <a:avLst/>
              <a:gdLst>
                <a:gd name="T0" fmla="*/ 762 w 764"/>
                <a:gd name="T1" fmla="*/ 288 h 604"/>
                <a:gd name="T2" fmla="*/ 742 w 764"/>
                <a:gd name="T3" fmla="*/ 278 h 604"/>
                <a:gd name="T4" fmla="*/ 696 w 764"/>
                <a:gd name="T5" fmla="*/ 222 h 604"/>
                <a:gd name="T6" fmla="*/ 678 w 764"/>
                <a:gd name="T7" fmla="*/ 200 h 604"/>
                <a:gd name="T8" fmla="*/ 652 w 764"/>
                <a:gd name="T9" fmla="*/ 178 h 604"/>
                <a:gd name="T10" fmla="*/ 630 w 764"/>
                <a:gd name="T11" fmla="*/ 164 h 604"/>
                <a:gd name="T12" fmla="*/ 614 w 764"/>
                <a:gd name="T13" fmla="*/ 116 h 604"/>
                <a:gd name="T14" fmla="*/ 580 w 764"/>
                <a:gd name="T15" fmla="*/ 72 h 604"/>
                <a:gd name="T16" fmla="*/ 562 w 764"/>
                <a:gd name="T17" fmla="*/ 22 h 604"/>
                <a:gd name="T18" fmla="*/ 534 w 764"/>
                <a:gd name="T19" fmla="*/ 38 h 604"/>
                <a:gd name="T20" fmla="*/ 528 w 764"/>
                <a:gd name="T21" fmla="*/ 118 h 604"/>
                <a:gd name="T22" fmla="*/ 488 w 764"/>
                <a:gd name="T23" fmla="*/ 120 h 604"/>
                <a:gd name="T24" fmla="*/ 440 w 764"/>
                <a:gd name="T25" fmla="*/ 92 h 604"/>
                <a:gd name="T26" fmla="*/ 438 w 764"/>
                <a:gd name="T27" fmla="*/ 54 h 604"/>
                <a:gd name="T28" fmla="*/ 452 w 764"/>
                <a:gd name="T29" fmla="*/ 34 h 604"/>
                <a:gd name="T30" fmla="*/ 432 w 764"/>
                <a:gd name="T31" fmla="*/ 30 h 604"/>
                <a:gd name="T32" fmla="*/ 408 w 764"/>
                <a:gd name="T33" fmla="*/ 28 h 604"/>
                <a:gd name="T34" fmla="*/ 370 w 764"/>
                <a:gd name="T35" fmla="*/ 14 h 604"/>
                <a:gd name="T36" fmla="*/ 356 w 764"/>
                <a:gd name="T37" fmla="*/ 10 h 604"/>
                <a:gd name="T38" fmla="*/ 320 w 764"/>
                <a:gd name="T39" fmla="*/ 8 h 604"/>
                <a:gd name="T40" fmla="*/ 318 w 764"/>
                <a:gd name="T41" fmla="*/ 30 h 604"/>
                <a:gd name="T42" fmla="*/ 346 w 764"/>
                <a:gd name="T43" fmla="*/ 18 h 604"/>
                <a:gd name="T44" fmla="*/ 356 w 764"/>
                <a:gd name="T45" fmla="*/ 34 h 604"/>
                <a:gd name="T46" fmla="*/ 330 w 764"/>
                <a:gd name="T47" fmla="*/ 36 h 604"/>
                <a:gd name="T48" fmla="*/ 320 w 764"/>
                <a:gd name="T49" fmla="*/ 56 h 604"/>
                <a:gd name="T50" fmla="*/ 308 w 764"/>
                <a:gd name="T51" fmla="*/ 84 h 604"/>
                <a:gd name="T52" fmla="*/ 286 w 764"/>
                <a:gd name="T53" fmla="*/ 80 h 604"/>
                <a:gd name="T54" fmla="*/ 240 w 764"/>
                <a:gd name="T55" fmla="*/ 58 h 604"/>
                <a:gd name="T56" fmla="*/ 218 w 764"/>
                <a:gd name="T57" fmla="*/ 84 h 604"/>
                <a:gd name="T58" fmla="*/ 208 w 764"/>
                <a:gd name="T59" fmla="*/ 112 h 604"/>
                <a:gd name="T60" fmla="*/ 194 w 764"/>
                <a:gd name="T61" fmla="*/ 110 h 604"/>
                <a:gd name="T62" fmla="*/ 194 w 764"/>
                <a:gd name="T63" fmla="*/ 126 h 604"/>
                <a:gd name="T64" fmla="*/ 170 w 764"/>
                <a:gd name="T65" fmla="*/ 126 h 604"/>
                <a:gd name="T66" fmla="*/ 156 w 764"/>
                <a:gd name="T67" fmla="*/ 168 h 604"/>
                <a:gd name="T68" fmla="*/ 104 w 764"/>
                <a:gd name="T69" fmla="*/ 188 h 604"/>
                <a:gd name="T70" fmla="*/ 42 w 764"/>
                <a:gd name="T71" fmla="*/ 214 h 604"/>
                <a:gd name="T72" fmla="*/ 16 w 764"/>
                <a:gd name="T73" fmla="*/ 218 h 604"/>
                <a:gd name="T74" fmla="*/ 2 w 764"/>
                <a:gd name="T75" fmla="*/ 266 h 604"/>
                <a:gd name="T76" fmla="*/ 14 w 764"/>
                <a:gd name="T77" fmla="*/ 306 h 604"/>
                <a:gd name="T78" fmla="*/ 8 w 764"/>
                <a:gd name="T79" fmla="*/ 310 h 604"/>
                <a:gd name="T80" fmla="*/ 18 w 764"/>
                <a:gd name="T81" fmla="*/ 350 h 604"/>
                <a:gd name="T82" fmla="*/ 48 w 764"/>
                <a:gd name="T83" fmla="*/ 460 h 604"/>
                <a:gd name="T84" fmla="*/ 44 w 764"/>
                <a:gd name="T85" fmla="*/ 488 h 604"/>
                <a:gd name="T86" fmla="*/ 98 w 764"/>
                <a:gd name="T87" fmla="*/ 504 h 604"/>
                <a:gd name="T88" fmla="*/ 200 w 764"/>
                <a:gd name="T89" fmla="*/ 478 h 604"/>
                <a:gd name="T90" fmla="*/ 304 w 764"/>
                <a:gd name="T91" fmla="*/ 428 h 604"/>
                <a:gd name="T92" fmla="*/ 368 w 764"/>
                <a:gd name="T93" fmla="*/ 436 h 604"/>
                <a:gd name="T94" fmla="*/ 394 w 764"/>
                <a:gd name="T95" fmla="*/ 458 h 604"/>
                <a:gd name="T96" fmla="*/ 412 w 764"/>
                <a:gd name="T97" fmla="*/ 486 h 604"/>
                <a:gd name="T98" fmla="*/ 440 w 764"/>
                <a:gd name="T99" fmla="*/ 484 h 604"/>
                <a:gd name="T100" fmla="*/ 466 w 764"/>
                <a:gd name="T101" fmla="*/ 468 h 604"/>
                <a:gd name="T102" fmla="*/ 446 w 764"/>
                <a:gd name="T103" fmla="*/ 510 h 604"/>
                <a:gd name="T104" fmla="*/ 476 w 764"/>
                <a:gd name="T105" fmla="*/ 508 h 604"/>
                <a:gd name="T106" fmla="*/ 442 w 764"/>
                <a:gd name="T107" fmla="*/ 528 h 604"/>
                <a:gd name="T108" fmla="*/ 490 w 764"/>
                <a:gd name="T109" fmla="*/ 514 h 604"/>
                <a:gd name="T110" fmla="*/ 500 w 764"/>
                <a:gd name="T111" fmla="*/ 548 h 604"/>
                <a:gd name="T112" fmla="*/ 542 w 764"/>
                <a:gd name="T113" fmla="*/ 580 h 604"/>
                <a:gd name="T114" fmla="*/ 592 w 764"/>
                <a:gd name="T115" fmla="*/ 584 h 604"/>
                <a:gd name="T116" fmla="*/ 634 w 764"/>
                <a:gd name="T117" fmla="*/ 592 h 604"/>
                <a:gd name="T118" fmla="*/ 698 w 764"/>
                <a:gd name="T119" fmla="*/ 562 h 604"/>
                <a:gd name="T120" fmla="*/ 724 w 764"/>
                <a:gd name="T121" fmla="*/ 476 h 604"/>
                <a:gd name="T122" fmla="*/ 764 w 764"/>
                <a:gd name="T123" fmla="*/ 36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604">
                  <a:moveTo>
                    <a:pt x="756" y="302"/>
                  </a:moveTo>
                  <a:lnTo>
                    <a:pt x="754" y="300"/>
                  </a:lnTo>
                  <a:lnTo>
                    <a:pt x="756" y="300"/>
                  </a:lnTo>
                  <a:lnTo>
                    <a:pt x="762" y="288"/>
                  </a:lnTo>
                  <a:lnTo>
                    <a:pt x="758" y="280"/>
                  </a:lnTo>
                  <a:lnTo>
                    <a:pt x="752" y="280"/>
                  </a:lnTo>
                  <a:lnTo>
                    <a:pt x="752" y="294"/>
                  </a:lnTo>
                  <a:lnTo>
                    <a:pt x="742" y="278"/>
                  </a:lnTo>
                  <a:lnTo>
                    <a:pt x="714" y="254"/>
                  </a:lnTo>
                  <a:lnTo>
                    <a:pt x="710" y="224"/>
                  </a:lnTo>
                  <a:lnTo>
                    <a:pt x="706" y="232"/>
                  </a:lnTo>
                  <a:lnTo>
                    <a:pt x="696" y="222"/>
                  </a:lnTo>
                  <a:lnTo>
                    <a:pt x="692" y="232"/>
                  </a:lnTo>
                  <a:lnTo>
                    <a:pt x="690" y="232"/>
                  </a:lnTo>
                  <a:lnTo>
                    <a:pt x="688" y="214"/>
                  </a:lnTo>
                  <a:lnTo>
                    <a:pt x="678" y="200"/>
                  </a:lnTo>
                  <a:lnTo>
                    <a:pt x="674" y="198"/>
                  </a:lnTo>
                  <a:lnTo>
                    <a:pt x="676" y="190"/>
                  </a:lnTo>
                  <a:lnTo>
                    <a:pt x="660" y="180"/>
                  </a:lnTo>
                  <a:lnTo>
                    <a:pt x="652" y="178"/>
                  </a:lnTo>
                  <a:lnTo>
                    <a:pt x="648" y="168"/>
                  </a:lnTo>
                  <a:lnTo>
                    <a:pt x="646" y="168"/>
                  </a:lnTo>
                  <a:lnTo>
                    <a:pt x="638" y="168"/>
                  </a:lnTo>
                  <a:lnTo>
                    <a:pt x="630" y="164"/>
                  </a:lnTo>
                  <a:lnTo>
                    <a:pt x="628" y="156"/>
                  </a:lnTo>
                  <a:lnTo>
                    <a:pt x="624" y="154"/>
                  </a:lnTo>
                  <a:lnTo>
                    <a:pt x="620" y="122"/>
                  </a:lnTo>
                  <a:lnTo>
                    <a:pt x="614" y="116"/>
                  </a:lnTo>
                  <a:lnTo>
                    <a:pt x="610" y="86"/>
                  </a:lnTo>
                  <a:lnTo>
                    <a:pt x="594" y="70"/>
                  </a:lnTo>
                  <a:lnTo>
                    <a:pt x="582" y="74"/>
                  </a:lnTo>
                  <a:lnTo>
                    <a:pt x="580" y="72"/>
                  </a:lnTo>
                  <a:lnTo>
                    <a:pt x="572" y="40"/>
                  </a:lnTo>
                  <a:lnTo>
                    <a:pt x="566" y="34"/>
                  </a:lnTo>
                  <a:lnTo>
                    <a:pt x="566" y="26"/>
                  </a:lnTo>
                  <a:lnTo>
                    <a:pt x="562" y="22"/>
                  </a:lnTo>
                  <a:lnTo>
                    <a:pt x="560" y="8"/>
                  </a:lnTo>
                  <a:lnTo>
                    <a:pt x="558" y="0"/>
                  </a:lnTo>
                  <a:lnTo>
                    <a:pt x="546" y="8"/>
                  </a:lnTo>
                  <a:lnTo>
                    <a:pt x="534" y="38"/>
                  </a:lnTo>
                  <a:lnTo>
                    <a:pt x="536" y="42"/>
                  </a:lnTo>
                  <a:lnTo>
                    <a:pt x="532" y="62"/>
                  </a:lnTo>
                  <a:lnTo>
                    <a:pt x="534" y="88"/>
                  </a:lnTo>
                  <a:lnTo>
                    <a:pt x="528" y="118"/>
                  </a:lnTo>
                  <a:lnTo>
                    <a:pt x="520" y="134"/>
                  </a:lnTo>
                  <a:lnTo>
                    <a:pt x="508" y="138"/>
                  </a:lnTo>
                  <a:lnTo>
                    <a:pt x="494" y="130"/>
                  </a:lnTo>
                  <a:lnTo>
                    <a:pt x="488" y="120"/>
                  </a:lnTo>
                  <a:lnTo>
                    <a:pt x="472" y="118"/>
                  </a:lnTo>
                  <a:lnTo>
                    <a:pt x="456" y="102"/>
                  </a:lnTo>
                  <a:lnTo>
                    <a:pt x="442" y="104"/>
                  </a:lnTo>
                  <a:lnTo>
                    <a:pt x="440" y="92"/>
                  </a:lnTo>
                  <a:lnTo>
                    <a:pt x="426" y="86"/>
                  </a:lnTo>
                  <a:lnTo>
                    <a:pt x="434" y="60"/>
                  </a:lnTo>
                  <a:lnTo>
                    <a:pt x="436" y="62"/>
                  </a:lnTo>
                  <a:lnTo>
                    <a:pt x="438" y="54"/>
                  </a:lnTo>
                  <a:lnTo>
                    <a:pt x="442" y="56"/>
                  </a:lnTo>
                  <a:lnTo>
                    <a:pt x="444" y="50"/>
                  </a:lnTo>
                  <a:lnTo>
                    <a:pt x="442" y="46"/>
                  </a:lnTo>
                  <a:lnTo>
                    <a:pt x="452" y="34"/>
                  </a:lnTo>
                  <a:lnTo>
                    <a:pt x="442" y="34"/>
                  </a:lnTo>
                  <a:lnTo>
                    <a:pt x="440" y="22"/>
                  </a:lnTo>
                  <a:lnTo>
                    <a:pt x="432" y="32"/>
                  </a:lnTo>
                  <a:lnTo>
                    <a:pt x="432" y="30"/>
                  </a:lnTo>
                  <a:lnTo>
                    <a:pt x="432" y="30"/>
                  </a:lnTo>
                  <a:lnTo>
                    <a:pt x="428" y="26"/>
                  </a:lnTo>
                  <a:lnTo>
                    <a:pt x="416" y="32"/>
                  </a:lnTo>
                  <a:lnTo>
                    <a:pt x="408" y="28"/>
                  </a:lnTo>
                  <a:lnTo>
                    <a:pt x="396" y="28"/>
                  </a:lnTo>
                  <a:lnTo>
                    <a:pt x="388" y="24"/>
                  </a:lnTo>
                  <a:lnTo>
                    <a:pt x="376" y="22"/>
                  </a:lnTo>
                  <a:lnTo>
                    <a:pt x="370" y="14"/>
                  </a:lnTo>
                  <a:lnTo>
                    <a:pt x="368" y="18"/>
                  </a:lnTo>
                  <a:lnTo>
                    <a:pt x="360" y="10"/>
                  </a:lnTo>
                  <a:lnTo>
                    <a:pt x="358" y="12"/>
                  </a:lnTo>
                  <a:lnTo>
                    <a:pt x="356" y="10"/>
                  </a:lnTo>
                  <a:lnTo>
                    <a:pt x="344" y="16"/>
                  </a:lnTo>
                  <a:lnTo>
                    <a:pt x="342" y="10"/>
                  </a:lnTo>
                  <a:lnTo>
                    <a:pt x="330" y="16"/>
                  </a:lnTo>
                  <a:lnTo>
                    <a:pt x="320" y="8"/>
                  </a:lnTo>
                  <a:lnTo>
                    <a:pt x="322" y="14"/>
                  </a:lnTo>
                  <a:lnTo>
                    <a:pt x="322" y="14"/>
                  </a:lnTo>
                  <a:lnTo>
                    <a:pt x="314" y="22"/>
                  </a:lnTo>
                  <a:lnTo>
                    <a:pt x="318" y="30"/>
                  </a:lnTo>
                  <a:lnTo>
                    <a:pt x="330" y="28"/>
                  </a:lnTo>
                  <a:lnTo>
                    <a:pt x="336" y="30"/>
                  </a:lnTo>
                  <a:lnTo>
                    <a:pt x="348" y="22"/>
                  </a:lnTo>
                  <a:lnTo>
                    <a:pt x="346" y="18"/>
                  </a:lnTo>
                  <a:lnTo>
                    <a:pt x="354" y="20"/>
                  </a:lnTo>
                  <a:lnTo>
                    <a:pt x="364" y="24"/>
                  </a:lnTo>
                  <a:lnTo>
                    <a:pt x="364" y="30"/>
                  </a:lnTo>
                  <a:lnTo>
                    <a:pt x="356" y="34"/>
                  </a:lnTo>
                  <a:lnTo>
                    <a:pt x="336" y="32"/>
                  </a:lnTo>
                  <a:lnTo>
                    <a:pt x="332" y="38"/>
                  </a:lnTo>
                  <a:lnTo>
                    <a:pt x="332" y="38"/>
                  </a:lnTo>
                  <a:lnTo>
                    <a:pt x="330" y="36"/>
                  </a:lnTo>
                  <a:lnTo>
                    <a:pt x="320" y="44"/>
                  </a:lnTo>
                  <a:lnTo>
                    <a:pt x="318" y="54"/>
                  </a:lnTo>
                  <a:lnTo>
                    <a:pt x="320" y="54"/>
                  </a:lnTo>
                  <a:lnTo>
                    <a:pt x="320" y="56"/>
                  </a:lnTo>
                  <a:lnTo>
                    <a:pt x="314" y="56"/>
                  </a:lnTo>
                  <a:lnTo>
                    <a:pt x="302" y="76"/>
                  </a:lnTo>
                  <a:lnTo>
                    <a:pt x="308" y="84"/>
                  </a:lnTo>
                  <a:lnTo>
                    <a:pt x="308" y="84"/>
                  </a:lnTo>
                  <a:lnTo>
                    <a:pt x="302" y="82"/>
                  </a:lnTo>
                  <a:lnTo>
                    <a:pt x="288" y="82"/>
                  </a:lnTo>
                  <a:lnTo>
                    <a:pt x="284" y="84"/>
                  </a:lnTo>
                  <a:lnTo>
                    <a:pt x="286" y="80"/>
                  </a:lnTo>
                  <a:lnTo>
                    <a:pt x="274" y="68"/>
                  </a:lnTo>
                  <a:lnTo>
                    <a:pt x="258" y="62"/>
                  </a:lnTo>
                  <a:lnTo>
                    <a:pt x="246" y="68"/>
                  </a:lnTo>
                  <a:lnTo>
                    <a:pt x="240" y="58"/>
                  </a:lnTo>
                  <a:lnTo>
                    <a:pt x="240" y="76"/>
                  </a:lnTo>
                  <a:lnTo>
                    <a:pt x="224" y="78"/>
                  </a:lnTo>
                  <a:lnTo>
                    <a:pt x="226" y="86"/>
                  </a:lnTo>
                  <a:lnTo>
                    <a:pt x="218" y="84"/>
                  </a:lnTo>
                  <a:lnTo>
                    <a:pt x="222" y="94"/>
                  </a:lnTo>
                  <a:lnTo>
                    <a:pt x="212" y="96"/>
                  </a:lnTo>
                  <a:lnTo>
                    <a:pt x="214" y="102"/>
                  </a:lnTo>
                  <a:lnTo>
                    <a:pt x="208" y="112"/>
                  </a:lnTo>
                  <a:lnTo>
                    <a:pt x="208" y="114"/>
                  </a:lnTo>
                  <a:lnTo>
                    <a:pt x="208" y="114"/>
                  </a:lnTo>
                  <a:lnTo>
                    <a:pt x="204" y="106"/>
                  </a:lnTo>
                  <a:lnTo>
                    <a:pt x="194" y="110"/>
                  </a:lnTo>
                  <a:lnTo>
                    <a:pt x="194" y="112"/>
                  </a:lnTo>
                  <a:lnTo>
                    <a:pt x="194" y="120"/>
                  </a:lnTo>
                  <a:lnTo>
                    <a:pt x="196" y="126"/>
                  </a:lnTo>
                  <a:lnTo>
                    <a:pt x="194" y="126"/>
                  </a:lnTo>
                  <a:lnTo>
                    <a:pt x="194" y="128"/>
                  </a:lnTo>
                  <a:lnTo>
                    <a:pt x="182" y="108"/>
                  </a:lnTo>
                  <a:lnTo>
                    <a:pt x="180" y="120"/>
                  </a:lnTo>
                  <a:lnTo>
                    <a:pt x="170" y="126"/>
                  </a:lnTo>
                  <a:lnTo>
                    <a:pt x="166" y="136"/>
                  </a:lnTo>
                  <a:lnTo>
                    <a:pt x="170" y="146"/>
                  </a:lnTo>
                  <a:lnTo>
                    <a:pt x="162" y="154"/>
                  </a:lnTo>
                  <a:lnTo>
                    <a:pt x="156" y="168"/>
                  </a:lnTo>
                  <a:lnTo>
                    <a:pt x="146" y="174"/>
                  </a:lnTo>
                  <a:lnTo>
                    <a:pt x="120" y="182"/>
                  </a:lnTo>
                  <a:lnTo>
                    <a:pt x="112" y="182"/>
                  </a:lnTo>
                  <a:lnTo>
                    <a:pt x="104" y="188"/>
                  </a:lnTo>
                  <a:lnTo>
                    <a:pt x="84" y="196"/>
                  </a:lnTo>
                  <a:lnTo>
                    <a:pt x="66" y="192"/>
                  </a:lnTo>
                  <a:lnTo>
                    <a:pt x="50" y="204"/>
                  </a:lnTo>
                  <a:lnTo>
                    <a:pt x="42" y="214"/>
                  </a:lnTo>
                  <a:lnTo>
                    <a:pt x="24" y="220"/>
                  </a:lnTo>
                  <a:lnTo>
                    <a:pt x="20" y="226"/>
                  </a:lnTo>
                  <a:lnTo>
                    <a:pt x="20" y="218"/>
                  </a:lnTo>
                  <a:lnTo>
                    <a:pt x="16" y="218"/>
                  </a:lnTo>
                  <a:lnTo>
                    <a:pt x="14" y="220"/>
                  </a:lnTo>
                  <a:lnTo>
                    <a:pt x="8" y="232"/>
                  </a:lnTo>
                  <a:lnTo>
                    <a:pt x="10" y="252"/>
                  </a:lnTo>
                  <a:lnTo>
                    <a:pt x="2" y="266"/>
                  </a:lnTo>
                  <a:lnTo>
                    <a:pt x="2" y="276"/>
                  </a:lnTo>
                  <a:lnTo>
                    <a:pt x="18" y="308"/>
                  </a:lnTo>
                  <a:lnTo>
                    <a:pt x="16" y="310"/>
                  </a:lnTo>
                  <a:lnTo>
                    <a:pt x="14" y="306"/>
                  </a:lnTo>
                  <a:lnTo>
                    <a:pt x="10" y="308"/>
                  </a:lnTo>
                  <a:lnTo>
                    <a:pt x="12" y="316"/>
                  </a:lnTo>
                  <a:lnTo>
                    <a:pt x="10" y="316"/>
                  </a:lnTo>
                  <a:lnTo>
                    <a:pt x="8" y="310"/>
                  </a:lnTo>
                  <a:lnTo>
                    <a:pt x="4" y="308"/>
                  </a:lnTo>
                  <a:lnTo>
                    <a:pt x="0" y="312"/>
                  </a:lnTo>
                  <a:lnTo>
                    <a:pt x="14" y="330"/>
                  </a:lnTo>
                  <a:lnTo>
                    <a:pt x="18" y="350"/>
                  </a:lnTo>
                  <a:lnTo>
                    <a:pt x="32" y="374"/>
                  </a:lnTo>
                  <a:lnTo>
                    <a:pt x="34" y="400"/>
                  </a:lnTo>
                  <a:lnTo>
                    <a:pt x="48" y="428"/>
                  </a:lnTo>
                  <a:lnTo>
                    <a:pt x="48" y="460"/>
                  </a:lnTo>
                  <a:lnTo>
                    <a:pt x="44" y="468"/>
                  </a:lnTo>
                  <a:lnTo>
                    <a:pt x="36" y="468"/>
                  </a:lnTo>
                  <a:lnTo>
                    <a:pt x="36" y="486"/>
                  </a:lnTo>
                  <a:lnTo>
                    <a:pt x="44" y="488"/>
                  </a:lnTo>
                  <a:lnTo>
                    <a:pt x="56" y="502"/>
                  </a:lnTo>
                  <a:lnTo>
                    <a:pt x="92" y="508"/>
                  </a:lnTo>
                  <a:lnTo>
                    <a:pt x="94" y="504"/>
                  </a:lnTo>
                  <a:lnTo>
                    <a:pt x="98" y="504"/>
                  </a:lnTo>
                  <a:lnTo>
                    <a:pt x="110" y="492"/>
                  </a:lnTo>
                  <a:lnTo>
                    <a:pt x="120" y="492"/>
                  </a:lnTo>
                  <a:lnTo>
                    <a:pt x="132" y="480"/>
                  </a:lnTo>
                  <a:lnTo>
                    <a:pt x="200" y="478"/>
                  </a:lnTo>
                  <a:lnTo>
                    <a:pt x="210" y="460"/>
                  </a:lnTo>
                  <a:lnTo>
                    <a:pt x="246" y="444"/>
                  </a:lnTo>
                  <a:lnTo>
                    <a:pt x="284" y="438"/>
                  </a:lnTo>
                  <a:lnTo>
                    <a:pt x="304" y="428"/>
                  </a:lnTo>
                  <a:lnTo>
                    <a:pt x="336" y="426"/>
                  </a:lnTo>
                  <a:lnTo>
                    <a:pt x="348" y="430"/>
                  </a:lnTo>
                  <a:lnTo>
                    <a:pt x="362" y="440"/>
                  </a:lnTo>
                  <a:lnTo>
                    <a:pt x="368" y="436"/>
                  </a:lnTo>
                  <a:lnTo>
                    <a:pt x="388" y="446"/>
                  </a:lnTo>
                  <a:lnTo>
                    <a:pt x="386" y="444"/>
                  </a:lnTo>
                  <a:lnTo>
                    <a:pt x="396" y="448"/>
                  </a:lnTo>
                  <a:lnTo>
                    <a:pt x="394" y="458"/>
                  </a:lnTo>
                  <a:lnTo>
                    <a:pt x="406" y="464"/>
                  </a:lnTo>
                  <a:lnTo>
                    <a:pt x="418" y="486"/>
                  </a:lnTo>
                  <a:lnTo>
                    <a:pt x="418" y="488"/>
                  </a:lnTo>
                  <a:lnTo>
                    <a:pt x="412" y="486"/>
                  </a:lnTo>
                  <a:lnTo>
                    <a:pt x="412" y="496"/>
                  </a:lnTo>
                  <a:lnTo>
                    <a:pt x="432" y="508"/>
                  </a:lnTo>
                  <a:lnTo>
                    <a:pt x="432" y="494"/>
                  </a:lnTo>
                  <a:lnTo>
                    <a:pt x="440" y="484"/>
                  </a:lnTo>
                  <a:lnTo>
                    <a:pt x="456" y="474"/>
                  </a:lnTo>
                  <a:lnTo>
                    <a:pt x="466" y="458"/>
                  </a:lnTo>
                  <a:lnTo>
                    <a:pt x="466" y="460"/>
                  </a:lnTo>
                  <a:lnTo>
                    <a:pt x="466" y="468"/>
                  </a:lnTo>
                  <a:lnTo>
                    <a:pt x="456" y="482"/>
                  </a:lnTo>
                  <a:lnTo>
                    <a:pt x="456" y="498"/>
                  </a:lnTo>
                  <a:lnTo>
                    <a:pt x="448" y="498"/>
                  </a:lnTo>
                  <a:lnTo>
                    <a:pt x="446" y="510"/>
                  </a:lnTo>
                  <a:lnTo>
                    <a:pt x="466" y="508"/>
                  </a:lnTo>
                  <a:lnTo>
                    <a:pt x="472" y="490"/>
                  </a:lnTo>
                  <a:lnTo>
                    <a:pt x="476" y="498"/>
                  </a:lnTo>
                  <a:lnTo>
                    <a:pt x="476" y="508"/>
                  </a:lnTo>
                  <a:lnTo>
                    <a:pt x="468" y="520"/>
                  </a:lnTo>
                  <a:lnTo>
                    <a:pt x="456" y="514"/>
                  </a:lnTo>
                  <a:lnTo>
                    <a:pt x="438" y="518"/>
                  </a:lnTo>
                  <a:lnTo>
                    <a:pt x="442" y="528"/>
                  </a:lnTo>
                  <a:lnTo>
                    <a:pt x="448" y="528"/>
                  </a:lnTo>
                  <a:lnTo>
                    <a:pt x="480" y="524"/>
                  </a:lnTo>
                  <a:lnTo>
                    <a:pt x="470" y="520"/>
                  </a:lnTo>
                  <a:lnTo>
                    <a:pt x="490" y="514"/>
                  </a:lnTo>
                  <a:lnTo>
                    <a:pt x="490" y="520"/>
                  </a:lnTo>
                  <a:lnTo>
                    <a:pt x="498" y="530"/>
                  </a:lnTo>
                  <a:lnTo>
                    <a:pt x="500" y="538"/>
                  </a:lnTo>
                  <a:lnTo>
                    <a:pt x="500" y="548"/>
                  </a:lnTo>
                  <a:lnTo>
                    <a:pt x="504" y="560"/>
                  </a:lnTo>
                  <a:lnTo>
                    <a:pt x="514" y="572"/>
                  </a:lnTo>
                  <a:lnTo>
                    <a:pt x="536" y="584"/>
                  </a:lnTo>
                  <a:lnTo>
                    <a:pt x="542" y="580"/>
                  </a:lnTo>
                  <a:lnTo>
                    <a:pt x="552" y="584"/>
                  </a:lnTo>
                  <a:lnTo>
                    <a:pt x="570" y="594"/>
                  </a:lnTo>
                  <a:lnTo>
                    <a:pt x="596" y="578"/>
                  </a:lnTo>
                  <a:lnTo>
                    <a:pt x="592" y="584"/>
                  </a:lnTo>
                  <a:lnTo>
                    <a:pt x="608" y="580"/>
                  </a:lnTo>
                  <a:lnTo>
                    <a:pt x="610" y="588"/>
                  </a:lnTo>
                  <a:lnTo>
                    <a:pt x="628" y="604"/>
                  </a:lnTo>
                  <a:lnTo>
                    <a:pt x="634" y="592"/>
                  </a:lnTo>
                  <a:lnTo>
                    <a:pt x="636" y="592"/>
                  </a:lnTo>
                  <a:lnTo>
                    <a:pt x="662" y="572"/>
                  </a:lnTo>
                  <a:lnTo>
                    <a:pt x="684" y="570"/>
                  </a:lnTo>
                  <a:lnTo>
                    <a:pt x="698" y="562"/>
                  </a:lnTo>
                  <a:lnTo>
                    <a:pt x="702" y="522"/>
                  </a:lnTo>
                  <a:lnTo>
                    <a:pt x="708" y="510"/>
                  </a:lnTo>
                  <a:lnTo>
                    <a:pt x="710" y="514"/>
                  </a:lnTo>
                  <a:lnTo>
                    <a:pt x="724" y="476"/>
                  </a:lnTo>
                  <a:lnTo>
                    <a:pt x="722" y="472"/>
                  </a:lnTo>
                  <a:lnTo>
                    <a:pt x="744" y="446"/>
                  </a:lnTo>
                  <a:lnTo>
                    <a:pt x="754" y="422"/>
                  </a:lnTo>
                  <a:lnTo>
                    <a:pt x="764" y="364"/>
                  </a:lnTo>
                  <a:lnTo>
                    <a:pt x="756" y="332"/>
                  </a:lnTo>
                  <a:lnTo>
                    <a:pt x="756" y="3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7" name="Freeform 77"/>
            <p:cNvSpPr>
              <a:spLocks/>
            </p:cNvSpPr>
            <p:nvPr userDrawn="1"/>
          </p:nvSpPr>
          <p:spPr bwMode="black">
            <a:xfrm>
              <a:off x="7885113" y="3556000"/>
              <a:ext cx="22225" cy="22225"/>
            </a:xfrm>
            <a:custGeom>
              <a:avLst/>
              <a:gdLst>
                <a:gd name="T0" fmla="*/ 0 w 14"/>
                <a:gd name="T1" fmla="*/ 0 h 14"/>
                <a:gd name="T2" fmla="*/ 0 w 14"/>
                <a:gd name="T3" fmla="*/ 14 h 14"/>
                <a:gd name="T4" fmla="*/ 14 w 14"/>
                <a:gd name="T5" fmla="*/ 12 h 14"/>
                <a:gd name="T6" fmla="*/ 10 w 14"/>
                <a:gd name="T7" fmla="*/ 0 h 14"/>
                <a:gd name="T8" fmla="*/ 0 w 14"/>
                <a:gd name="T9" fmla="*/ 0 h 14"/>
              </a:gdLst>
              <a:ahLst/>
              <a:cxnLst>
                <a:cxn ang="0">
                  <a:pos x="T0" y="T1"/>
                </a:cxn>
                <a:cxn ang="0">
                  <a:pos x="T2" y="T3"/>
                </a:cxn>
                <a:cxn ang="0">
                  <a:pos x="T4" y="T5"/>
                </a:cxn>
                <a:cxn ang="0">
                  <a:pos x="T6" y="T7"/>
                </a:cxn>
                <a:cxn ang="0">
                  <a:pos x="T8" y="T9"/>
                </a:cxn>
              </a:cxnLst>
              <a:rect l="0" t="0" r="r" b="b"/>
              <a:pathLst>
                <a:path w="14" h="14">
                  <a:moveTo>
                    <a:pt x="0" y="0"/>
                  </a:moveTo>
                  <a:lnTo>
                    <a:pt x="0" y="14"/>
                  </a:lnTo>
                  <a:lnTo>
                    <a:pt x="14" y="12"/>
                  </a:lnTo>
                  <a:lnTo>
                    <a:pt x="1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8" name="Freeform 78"/>
            <p:cNvSpPr>
              <a:spLocks/>
            </p:cNvSpPr>
            <p:nvPr userDrawn="1"/>
          </p:nvSpPr>
          <p:spPr bwMode="black">
            <a:xfrm>
              <a:off x="7967663" y="3635375"/>
              <a:ext cx="28575" cy="19050"/>
            </a:xfrm>
            <a:custGeom>
              <a:avLst/>
              <a:gdLst>
                <a:gd name="T0" fmla="*/ 0 w 18"/>
                <a:gd name="T1" fmla="*/ 6 h 12"/>
                <a:gd name="T2" fmla="*/ 2 w 18"/>
                <a:gd name="T3" fmla="*/ 12 h 12"/>
                <a:gd name="T4" fmla="*/ 18 w 18"/>
                <a:gd name="T5" fmla="*/ 6 h 12"/>
                <a:gd name="T6" fmla="*/ 10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2" y="12"/>
                  </a:lnTo>
                  <a:lnTo>
                    <a:pt x="18" y="6"/>
                  </a:lnTo>
                  <a:lnTo>
                    <a:pt x="10" y="0"/>
                  </a:ln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9" name="Freeform 79"/>
            <p:cNvSpPr>
              <a:spLocks/>
            </p:cNvSpPr>
            <p:nvPr userDrawn="1"/>
          </p:nvSpPr>
          <p:spPr bwMode="black">
            <a:xfrm>
              <a:off x="8221663" y="4422775"/>
              <a:ext cx="31750" cy="44450"/>
            </a:xfrm>
            <a:custGeom>
              <a:avLst/>
              <a:gdLst>
                <a:gd name="T0" fmla="*/ 16 w 20"/>
                <a:gd name="T1" fmla="*/ 20 h 28"/>
                <a:gd name="T2" fmla="*/ 16 w 20"/>
                <a:gd name="T3" fmla="*/ 10 h 28"/>
                <a:gd name="T4" fmla="*/ 0 w 20"/>
                <a:gd name="T5" fmla="*/ 0 h 28"/>
                <a:gd name="T6" fmla="*/ 8 w 20"/>
                <a:gd name="T7" fmla="*/ 22 h 28"/>
                <a:gd name="T8" fmla="*/ 4 w 20"/>
                <a:gd name="T9" fmla="*/ 24 h 28"/>
                <a:gd name="T10" fmla="*/ 20 w 20"/>
                <a:gd name="T11" fmla="*/ 28 h 28"/>
                <a:gd name="T12" fmla="*/ 16 w 20"/>
                <a:gd name="T13" fmla="*/ 20 h 28"/>
                <a:gd name="T14" fmla="*/ 16 w 20"/>
                <a:gd name="T15" fmla="*/ 2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6" y="20"/>
                  </a:moveTo>
                  <a:lnTo>
                    <a:pt x="16" y="10"/>
                  </a:lnTo>
                  <a:lnTo>
                    <a:pt x="0" y="0"/>
                  </a:lnTo>
                  <a:lnTo>
                    <a:pt x="8" y="22"/>
                  </a:lnTo>
                  <a:lnTo>
                    <a:pt x="4" y="24"/>
                  </a:lnTo>
                  <a:lnTo>
                    <a:pt x="20" y="28"/>
                  </a:lnTo>
                  <a:lnTo>
                    <a:pt x="16" y="20"/>
                  </a:lnTo>
                  <a:lnTo>
                    <a:pt x="16"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0" name="Freeform 80"/>
            <p:cNvSpPr>
              <a:spLocks/>
            </p:cNvSpPr>
            <p:nvPr userDrawn="1"/>
          </p:nvSpPr>
          <p:spPr bwMode="black">
            <a:xfrm>
              <a:off x="8132763" y="4464050"/>
              <a:ext cx="114300" cy="127000"/>
            </a:xfrm>
            <a:custGeom>
              <a:avLst/>
              <a:gdLst>
                <a:gd name="T0" fmla="*/ 36 w 72"/>
                <a:gd name="T1" fmla="*/ 12 h 80"/>
                <a:gd name="T2" fmla="*/ 0 w 72"/>
                <a:gd name="T3" fmla="*/ 0 h 80"/>
                <a:gd name="T4" fmla="*/ 0 w 72"/>
                <a:gd name="T5" fmla="*/ 18 h 80"/>
                <a:gd name="T6" fmla="*/ 12 w 72"/>
                <a:gd name="T7" fmla="*/ 38 h 80"/>
                <a:gd name="T8" fmla="*/ 10 w 72"/>
                <a:gd name="T9" fmla="*/ 40 h 80"/>
                <a:gd name="T10" fmla="*/ 12 w 72"/>
                <a:gd name="T11" fmla="*/ 58 h 80"/>
                <a:gd name="T12" fmla="*/ 22 w 72"/>
                <a:gd name="T13" fmla="*/ 70 h 80"/>
                <a:gd name="T14" fmla="*/ 26 w 72"/>
                <a:gd name="T15" fmla="*/ 70 h 80"/>
                <a:gd name="T16" fmla="*/ 22 w 72"/>
                <a:gd name="T17" fmla="*/ 76 h 80"/>
                <a:gd name="T18" fmla="*/ 44 w 72"/>
                <a:gd name="T19" fmla="*/ 80 h 80"/>
                <a:gd name="T20" fmla="*/ 48 w 72"/>
                <a:gd name="T21" fmla="*/ 70 h 80"/>
                <a:gd name="T22" fmla="*/ 52 w 72"/>
                <a:gd name="T23" fmla="*/ 70 h 80"/>
                <a:gd name="T24" fmla="*/ 58 w 72"/>
                <a:gd name="T25" fmla="*/ 58 h 80"/>
                <a:gd name="T26" fmla="*/ 64 w 72"/>
                <a:gd name="T27" fmla="*/ 58 h 80"/>
                <a:gd name="T28" fmla="*/ 72 w 72"/>
                <a:gd name="T29" fmla="*/ 36 h 80"/>
                <a:gd name="T30" fmla="*/ 72 w 72"/>
                <a:gd name="T31" fmla="*/ 18 h 80"/>
                <a:gd name="T32" fmla="*/ 66 w 72"/>
                <a:gd name="T33" fmla="*/ 4 h 80"/>
                <a:gd name="T34" fmla="*/ 36 w 72"/>
                <a:gd name="T3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80">
                  <a:moveTo>
                    <a:pt x="36" y="12"/>
                  </a:moveTo>
                  <a:lnTo>
                    <a:pt x="0" y="0"/>
                  </a:lnTo>
                  <a:lnTo>
                    <a:pt x="0" y="18"/>
                  </a:lnTo>
                  <a:lnTo>
                    <a:pt x="12" y="38"/>
                  </a:lnTo>
                  <a:lnTo>
                    <a:pt x="10" y="40"/>
                  </a:lnTo>
                  <a:lnTo>
                    <a:pt x="12" y="58"/>
                  </a:lnTo>
                  <a:lnTo>
                    <a:pt x="22" y="70"/>
                  </a:lnTo>
                  <a:lnTo>
                    <a:pt x="26" y="70"/>
                  </a:lnTo>
                  <a:lnTo>
                    <a:pt x="22" y="76"/>
                  </a:lnTo>
                  <a:lnTo>
                    <a:pt x="44" y="80"/>
                  </a:lnTo>
                  <a:lnTo>
                    <a:pt x="48" y="70"/>
                  </a:lnTo>
                  <a:lnTo>
                    <a:pt x="52" y="70"/>
                  </a:lnTo>
                  <a:lnTo>
                    <a:pt x="58" y="58"/>
                  </a:lnTo>
                  <a:lnTo>
                    <a:pt x="64" y="58"/>
                  </a:lnTo>
                  <a:lnTo>
                    <a:pt x="72" y="36"/>
                  </a:lnTo>
                  <a:lnTo>
                    <a:pt x="72" y="18"/>
                  </a:lnTo>
                  <a:lnTo>
                    <a:pt x="66" y="4"/>
                  </a:lnTo>
                  <a:lnTo>
                    <a:pt x="36"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1" name="Freeform 81"/>
            <p:cNvSpPr>
              <a:spLocks/>
            </p:cNvSpPr>
            <p:nvPr userDrawn="1"/>
          </p:nvSpPr>
          <p:spPr bwMode="black">
            <a:xfrm>
              <a:off x="7707313" y="3152775"/>
              <a:ext cx="625475" cy="314325"/>
            </a:xfrm>
            <a:custGeom>
              <a:avLst/>
              <a:gdLst>
                <a:gd name="T0" fmla="*/ 264 w 394"/>
                <a:gd name="T1" fmla="*/ 64 h 198"/>
                <a:gd name="T2" fmla="*/ 202 w 394"/>
                <a:gd name="T3" fmla="*/ 40 h 198"/>
                <a:gd name="T4" fmla="*/ 198 w 394"/>
                <a:gd name="T5" fmla="*/ 40 h 198"/>
                <a:gd name="T6" fmla="*/ 174 w 394"/>
                <a:gd name="T7" fmla="*/ 36 h 198"/>
                <a:gd name="T8" fmla="*/ 126 w 394"/>
                <a:gd name="T9" fmla="*/ 28 h 198"/>
                <a:gd name="T10" fmla="*/ 120 w 394"/>
                <a:gd name="T11" fmla="*/ 26 h 198"/>
                <a:gd name="T12" fmla="*/ 88 w 394"/>
                <a:gd name="T13" fmla="*/ 28 h 198"/>
                <a:gd name="T14" fmla="*/ 122 w 394"/>
                <a:gd name="T15" fmla="*/ 34 h 198"/>
                <a:gd name="T16" fmla="*/ 94 w 394"/>
                <a:gd name="T17" fmla="*/ 56 h 198"/>
                <a:gd name="T18" fmla="*/ 84 w 394"/>
                <a:gd name="T19" fmla="*/ 54 h 198"/>
                <a:gd name="T20" fmla="*/ 74 w 394"/>
                <a:gd name="T21" fmla="*/ 40 h 198"/>
                <a:gd name="T22" fmla="*/ 72 w 394"/>
                <a:gd name="T23" fmla="*/ 40 h 198"/>
                <a:gd name="T24" fmla="*/ 68 w 394"/>
                <a:gd name="T25" fmla="*/ 8 h 198"/>
                <a:gd name="T26" fmla="*/ 46 w 394"/>
                <a:gd name="T27" fmla="*/ 0 h 198"/>
                <a:gd name="T28" fmla="*/ 12 w 394"/>
                <a:gd name="T29" fmla="*/ 10 h 198"/>
                <a:gd name="T30" fmla="*/ 12 w 394"/>
                <a:gd name="T31" fmla="*/ 10 h 198"/>
                <a:gd name="T32" fmla="*/ 4 w 394"/>
                <a:gd name="T33" fmla="*/ 20 h 198"/>
                <a:gd name="T34" fmla="*/ 4 w 394"/>
                <a:gd name="T35" fmla="*/ 24 h 198"/>
                <a:gd name="T36" fmla="*/ 28 w 394"/>
                <a:gd name="T37" fmla="*/ 38 h 198"/>
                <a:gd name="T38" fmla="*/ 36 w 394"/>
                <a:gd name="T39" fmla="*/ 40 h 198"/>
                <a:gd name="T40" fmla="*/ 60 w 394"/>
                <a:gd name="T41" fmla="*/ 40 h 198"/>
                <a:gd name="T42" fmla="*/ 50 w 394"/>
                <a:gd name="T43" fmla="*/ 40 h 198"/>
                <a:gd name="T44" fmla="*/ 26 w 394"/>
                <a:gd name="T45" fmla="*/ 46 h 198"/>
                <a:gd name="T46" fmla="*/ 34 w 394"/>
                <a:gd name="T47" fmla="*/ 54 h 198"/>
                <a:gd name="T48" fmla="*/ 44 w 394"/>
                <a:gd name="T49" fmla="*/ 74 h 198"/>
                <a:gd name="T50" fmla="*/ 60 w 394"/>
                <a:gd name="T51" fmla="*/ 64 h 198"/>
                <a:gd name="T52" fmla="*/ 78 w 394"/>
                <a:gd name="T53" fmla="*/ 74 h 198"/>
                <a:gd name="T54" fmla="*/ 114 w 394"/>
                <a:gd name="T55" fmla="*/ 88 h 198"/>
                <a:gd name="T56" fmla="*/ 154 w 394"/>
                <a:gd name="T57" fmla="*/ 120 h 198"/>
                <a:gd name="T58" fmla="*/ 156 w 394"/>
                <a:gd name="T59" fmla="*/ 130 h 198"/>
                <a:gd name="T60" fmla="*/ 154 w 394"/>
                <a:gd name="T61" fmla="*/ 132 h 198"/>
                <a:gd name="T62" fmla="*/ 134 w 394"/>
                <a:gd name="T63" fmla="*/ 156 h 198"/>
                <a:gd name="T64" fmla="*/ 162 w 394"/>
                <a:gd name="T65" fmla="*/ 150 h 198"/>
                <a:gd name="T66" fmla="*/ 202 w 394"/>
                <a:gd name="T67" fmla="*/ 168 h 198"/>
                <a:gd name="T68" fmla="*/ 202 w 394"/>
                <a:gd name="T69" fmla="*/ 170 h 198"/>
                <a:gd name="T70" fmla="*/ 206 w 394"/>
                <a:gd name="T71" fmla="*/ 170 h 198"/>
                <a:gd name="T72" fmla="*/ 248 w 394"/>
                <a:gd name="T73" fmla="*/ 162 h 198"/>
                <a:gd name="T74" fmla="*/ 248 w 394"/>
                <a:gd name="T75" fmla="*/ 150 h 198"/>
                <a:gd name="T76" fmla="*/ 256 w 394"/>
                <a:gd name="T77" fmla="*/ 146 h 198"/>
                <a:gd name="T78" fmla="*/ 258 w 394"/>
                <a:gd name="T79" fmla="*/ 142 h 198"/>
                <a:gd name="T80" fmla="*/ 296 w 394"/>
                <a:gd name="T81" fmla="*/ 152 h 198"/>
                <a:gd name="T82" fmla="*/ 308 w 394"/>
                <a:gd name="T83" fmla="*/ 168 h 198"/>
                <a:gd name="T84" fmla="*/ 326 w 394"/>
                <a:gd name="T85" fmla="*/ 186 h 198"/>
                <a:gd name="T86" fmla="*/ 376 w 394"/>
                <a:gd name="T87" fmla="*/ 198 h 198"/>
                <a:gd name="T88" fmla="*/ 384 w 394"/>
                <a:gd name="T89" fmla="*/ 190 h 198"/>
                <a:gd name="T90" fmla="*/ 370 w 394"/>
                <a:gd name="T91" fmla="*/ 180 h 198"/>
                <a:gd name="T92" fmla="*/ 356 w 394"/>
                <a:gd name="T93" fmla="*/ 170 h 198"/>
                <a:gd name="T94" fmla="*/ 344 w 394"/>
                <a:gd name="T95" fmla="*/ 160 h 198"/>
                <a:gd name="T96" fmla="*/ 320 w 394"/>
                <a:gd name="T97" fmla="*/ 134 h 198"/>
                <a:gd name="T98" fmla="*/ 332 w 394"/>
                <a:gd name="T99" fmla="*/ 124 h 198"/>
                <a:gd name="T100" fmla="*/ 294 w 394"/>
                <a:gd name="T101" fmla="*/ 9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4" h="198">
                  <a:moveTo>
                    <a:pt x="286" y="80"/>
                  </a:moveTo>
                  <a:lnTo>
                    <a:pt x="264" y="64"/>
                  </a:lnTo>
                  <a:lnTo>
                    <a:pt x="202" y="42"/>
                  </a:lnTo>
                  <a:lnTo>
                    <a:pt x="202" y="40"/>
                  </a:lnTo>
                  <a:lnTo>
                    <a:pt x="200" y="40"/>
                  </a:lnTo>
                  <a:lnTo>
                    <a:pt x="198" y="40"/>
                  </a:lnTo>
                  <a:lnTo>
                    <a:pt x="198" y="40"/>
                  </a:lnTo>
                  <a:lnTo>
                    <a:pt x="174" y="36"/>
                  </a:lnTo>
                  <a:lnTo>
                    <a:pt x="138" y="20"/>
                  </a:lnTo>
                  <a:lnTo>
                    <a:pt x="126" y="28"/>
                  </a:lnTo>
                  <a:lnTo>
                    <a:pt x="124" y="30"/>
                  </a:lnTo>
                  <a:lnTo>
                    <a:pt x="120" y="26"/>
                  </a:lnTo>
                  <a:lnTo>
                    <a:pt x="102" y="22"/>
                  </a:lnTo>
                  <a:lnTo>
                    <a:pt x="88" y="28"/>
                  </a:lnTo>
                  <a:lnTo>
                    <a:pt x="122" y="32"/>
                  </a:lnTo>
                  <a:lnTo>
                    <a:pt x="122" y="34"/>
                  </a:lnTo>
                  <a:lnTo>
                    <a:pt x="110" y="34"/>
                  </a:lnTo>
                  <a:lnTo>
                    <a:pt x="94" y="56"/>
                  </a:lnTo>
                  <a:lnTo>
                    <a:pt x="90" y="56"/>
                  </a:lnTo>
                  <a:lnTo>
                    <a:pt x="84" y="54"/>
                  </a:lnTo>
                  <a:lnTo>
                    <a:pt x="80" y="42"/>
                  </a:lnTo>
                  <a:lnTo>
                    <a:pt x="74" y="40"/>
                  </a:lnTo>
                  <a:lnTo>
                    <a:pt x="74" y="42"/>
                  </a:lnTo>
                  <a:lnTo>
                    <a:pt x="72" y="40"/>
                  </a:lnTo>
                  <a:lnTo>
                    <a:pt x="72" y="18"/>
                  </a:lnTo>
                  <a:lnTo>
                    <a:pt x="68" y="8"/>
                  </a:lnTo>
                  <a:lnTo>
                    <a:pt x="54" y="8"/>
                  </a:lnTo>
                  <a:lnTo>
                    <a:pt x="46" y="0"/>
                  </a:lnTo>
                  <a:lnTo>
                    <a:pt x="34" y="0"/>
                  </a:lnTo>
                  <a:lnTo>
                    <a:pt x="12" y="10"/>
                  </a:lnTo>
                  <a:lnTo>
                    <a:pt x="12" y="12"/>
                  </a:lnTo>
                  <a:lnTo>
                    <a:pt x="12" y="10"/>
                  </a:lnTo>
                  <a:lnTo>
                    <a:pt x="0" y="12"/>
                  </a:lnTo>
                  <a:lnTo>
                    <a:pt x="4" y="20"/>
                  </a:lnTo>
                  <a:lnTo>
                    <a:pt x="6" y="22"/>
                  </a:lnTo>
                  <a:lnTo>
                    <a:pt x="4" y="24"/>
                  </a:lnTo>
                  <a:lnTo>
                    <a:pt x="22" y="28"/>
                  </a:lnTo>
                  <a:lnTo>
                    <a:pt x="28" y="38"/>
                  </a:lnTo>
                  <a:lnTo>
                    <a:pt x="28" y="38"/>
                  </a:lnTo>
                  <a:lnTo>
                    <a:pt x="36" y="40"/>
                  </a:lnTo>
                  <a:lnTo>
                    <a:pt x="60" y="36"/>
                  </a:lnTo>
                  <a:lnTo>
                    <a:pt x="60" y="40"/>
                  </a:lnTo>
                  <a:lnTo>
                    <a:pt x="58" y="40"/>
                  </a:lnTo>
                  <a:lnTo>
                    <a:pt x="50" y="40"/>
                  </a:lnTo>
                  <a:lnTo>
                    <a:pt x="42" y="44"/>
                  </a:lnTo>
                  <a:lnTo>
                    <a:pt x="26" y="46"/>
                  </a:lnTo>
                  <a:lnTo>
                    <a:pt x="26" y="52"/>
                  </a:lnTo>
                  <a:lnTo>
                    <a:pt x="34" y="54"/>
                  </a:lnTo>
                  <a:lnTo>
                    <a:pt x="42" y="60"/>
                  </a:lnTo>
                  <a:lnTo>
                    <a:pt x="44" y="74"/>
                  </a:lnTo>
                  <a:lnTo>
                    <a:pt x="58" y="72"/>
                  </a:lnTo>
                  <a:lnTo>
                    <a:pt x="60" y="64"/>
                  </a:lnTo>
                  <a:lnTo>
                    <a:pt x="72" y="74"/>
                  </a:lnTo>
                  <a:lnTo>
                    <a:pt x="78" y="74"/>
                  </a:lnTo>
                  <a:lnTo>
                    <a:pt x="86" y="82"/>
                  </a:lnTo>
                  <a:lnTo>
                    <a:pt x="114" y="88"/>
                  </a:lnTo>
                  <a:lnTo>
                    <a:pt x="142" y="98"/>
                  </a:lnTo>
                  <a:lnTo>
                    <a:pt x="154" y="120"/>
                  </a:lnTo>
                  <a:lnTo>
                    <a:pt x="148" y="126"/>
                  </a:lnTo>
                  <a:lnTo>
                    <a:pt x="156" y="130"/>
                  </a:lnTo>
                  <a:lnTo>
                    <a:pt x="154" y="130"/>
                  </a:lnTo>
                  <a:lnTo>
                    <a:pt x="154" y="132"/>
                  </a:lnTo>
                  <a:lnTo>
                    <a:pt x="146" y="132"/>
                  </a:lnTo>
                  <a:lnTo>
                    <a:pt x="134" y="156"/>
                  </a:lnTo>
                  <a:lnTo>
                    <a:pt x="160" y="154"/>
                  </a:lnTo>
                  <a:lnTo>
                    <a:pt x="162" y="150"/>
                  </a:lnTo>
                  <a:lnTo>
                    <a:pt x="178" y="150"/>
                  </a:lnTo>
                  <a:lnTo>
                    <a:pt x="202" y="168"/>
                  </a:lnTo>
                  <a:lnTo>
                    <a:pt x="202" y="170"/>
                  </a:lnTo>
                  <a:lnTo>
                    <a:pt x="202" y="170"/>
                  </a:lnTo>
                  <a:lnTo>
                    <a:pt x="206" y="172"/>
                  </a:lnTo>
                  <a:lnTo>
                    <a:pt x="206" y="170"/>
                  </a:lnTo>
                  <a:lnTo>
                    <a:pt x="234" y="172"/>
                  </a:lnTo>
                  <a:lnTo>
                    <a:pt x="248" y="162"/>
                  </a:lnTo>
                  <a:lnTo>
                    <a:pt x="240" y="154"/>
                  </a:lnTo>
                  <a:lnTo>
                    <a:pt x="248" y="150"/>
                  </a:lnTo>
                  <a:lnTo>
                    <a:pt x="250" y="148"/>
                  </a:lnTo>
                  <a:lnTo>
                    <a:pt x="256" y="146"/>
                  </a:lnTo>
                  <a:lnTo>
                    <a:pt x="256" y="142"/>
                  </a:lnTo>
                  <a:lnTo>
                    <a:pt x="258" y="142"/>
                  </a:lnTo>
                  <a:lnTo>
                    <a:pt x="264" y="140"/>
                  </a:lnTo>
                  <a:lnTo>
                    <a:pt x="296" y="152"/>
                  </a:lnTo>
                  <a:lnTo>
                    <a:pt x="304" y="168"/>
                  </a:lnTo>
                  <a:lnTo>
                    <a:pt x="308" y="168"/>
                  </a:lnTo>
                  <a:lnTo>
                    <a:pt x="308" y="172"/>
                  </a:lnTo>
                  <a:lnTo>
                    <a:pt x="326" y="186"/>
                  </a:lnTo>
                  <a:lnTo>
                    <a:pt x="366" y="194"/>
                  </a:lnTo>
                  <a:lnTo>
                    <a:pt x="376" y="198"/>
                  </a:lnTo>
                  <a:lnTo>
                    <a:pt x="386" y="192"/>
                  </a:lnTo>
                  <a:lnTo>
                    <a:pt x="384" y="190"/>
                  </a:lnTo>
                  <a:lnTo>
                    <a:pt x="394" y="188"/>
                  </a:lnTo>
                  <a:lnTo>
                    <a:pt x="370" y="180"/>
                  </a:lnTo>
                  <a:lnTo>
                    <a:pt x="372" y="176"/>
                  </a:lnTo>
                  <a:lnTo>
                    <a:pt x="356" y="170"/>
                  </a:lnTo>
                  <a:lnTo>
                    <a:pt x="356" y="164"/>
                  </a:lnTo>
                  <a:lnTo>
                    <a:pt x="344" y="160"/>
                  </a:lnTo>
                  <a:lnTo>
                    <a:pt x="332" y="146"/>
                  </a:lnTo>
                  <a:lnTo>
                    <a:pt x="320" y="134"/>
                  </a:lnTo>
                  <a:lnTo>
                    <a:pt x="318" y="126"/>
                  </a:lnTo>
                  <a:lnTo>
                    <a:pt x="332" y="124"/>
                  </a:lnTo>
                  <a:lnTo>
                    <a:pt x="326" y="108"/>
                  </a:lnTo>
                  <a:lnTo>
                    <a:pt x="294" y="96"/>
                  </a:lnTo>
                  <a:lnTo>
                    <a:pt x="28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2" name="Freeform 82"/>
            <p:cNvSpPr>
              <a:spLocks/>
            </p:cNvSpPr>
            <p:nvPr userDrawn="1"/>
          </p:nvSpPr>
          <p:spPr bwMode="black">
            <a:xfrm>
              <a:off x="8301038" y="3419475"/>
              <a:ext cx="25400" cy="19050"/>
            </a:xfrm>
            <a:custGeom>
              <a:avLst/>
              <a:gdLst>
                <a:gd name="T0" fmla="*/ 4 w 16"/>
                <a:gd name="T1" fmla="*/ 10 h 12"/>
                <a:gd name="T2" fmla="*/ 16 w 16"/>
                <a:gd name="T3" fmla="*/ 12 h 12"/>
                <a:gd name="T4" fmla="*/ 14 w 16"/>
                <a:gd name="T5" fmla="*/ 2 h 12"/>
                <a:gd name="T6" fmla="*/ 0 w 16"/>
                <a:gd name="T7" fmla="*/ 0 h 12"/>
                <a:gd name="T8" fmla="*/ 4 w 16"/>
                <a:gd name="T9" fmla="*/ 10 h 12"/>
              </a:gdLst>
              <a:ahLst/>
              <a:cxnLst>
                <a:cxn ang="0">
                  <a:pos x="T0" y="T1"/>
                </a:cxn>
                <a:cxn ang="0">
                  <a:pos x="T2" y="T3"/>
                </a:cxn>
                <a:cxn ang="0">
                  <a:pos x="T4" y="T5"/>
                </a:cxn>
                <a:cxn ang="0">
                  <a:pos x="T6" y="T7"/>
                </a:cxn>
                <a:cxn ang="0">
                  <a:pos x="T8" y="T9"/>
                </a:cxn>
              </a:cxnLst>
              <a:rect l="0" t="0" r="r" b="b"/>
              <a:pathLst>
                <a:path w="16" h="12">
                  <a:moveTo>
                    <a:pt x="4" y="10"/>
                  </a:moveTo>
                  <a:lnTo>
                    <a:pt x="16" y="12"/>
                  </a:lnTo>
                  <a:lnTo>
                    <a:pt x="14" y="2"/>
                  </a:lnTo>
                  <a:lnTo>
                    <a:pt x="0" y="0"/>
                  </a:lnTo>
                  <a:lnTo>
                    <a:pt x="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3" name="Freeform 83"/>
            <p:cNvSpPr>
              <a:spLocks/>
            </p:cNvSpPr>
            <p:nvPr userDrawn="1"/>
          </p:nvSpPr>
          <p:spPr bwMode="black">
            <a:xfrm>
              <a:off x="8215313" y="3267075"/>
              <a:ext cx="152400" cy="69850"/>
            </a:xfrm>
            <a:custGeom>
              <a:avLst/>
              <a:gdLst>
                <a:gd name="T0" fmla="*/ 12 w 96"/>
                <a:gd name="T1" fmla="*/ 26 h 44"/>
                <a:gd name="T2" fmla="*/ 0 w 96"/>
                <a:gd name="T3" fmla="*/ 24 h 44"/>
                <a:gd name="T4" fmla="*/ 14 w 96"/>
                <a:gd name="T5" fmla="*/ 38 h 44"/>
                <a:gd name="T6" fmla="*/ 14 w 96"/>
                <a:gd name="T7" fmla="*/ 28 h 44"/>
                <a:gd name="T8" fmla="*/ 16 w 96"/>
                <a:gd name="T9" fmla="*/ 28 h 44"/>
                <a:gd name="T10" fmla="*/ 20 w 96"/>
                <a:gd name="T11" fmla="*/ 36 h 44"/>
                <a:gd name="T12" fmla="*/ 34 w 96"/>
                <a:gd name="T13" fmla="*/ 42 h 44"/>
                <a:gd name="T14" fmla="*/ 38 w 96"/>
                <a:gd name="T15" fmla="*/ 40 h 44"/>
                <a:gd name="T16" fmla="*/ 44 w 96"/>
                <a:gd name="T17" fmla="*/ 44 h 44"/>
                <a:gd name="T18" fmla="*/ 62 w 96"/>
                <a:gd name="T19" fmla="*/ 44 h 44"/>
                <a:gd name="T20" fmla="*/ 76 w 96"/>
                <a:gd name="T21" fmla="*/ 38 h 44"/>
                <a:gd name="T22" fmla="*/ 82 w 96"/>
                <a:gd name="T23" fmla="*/ 30 h 44"/>
                <a:gd name="T24" fmla="*/ 88 w 96"/>
                <a:gd name="T25" fmla="*/ 30 h 44"/>
                <a:gd name="T26" fmla="*/ 96 w 96"/>
                <a:gd name="T27" fmla="*/ 6 h 44"/>
                <a:gd name="T28" fmla="*/ 90 w 96"/>
                <a:gd name="T29" fmla="*/ 0 h 44"/>
                <a:gd name="T30" fmla="*/ 76 w 96"/>
                <a:gd name="T31" fmla="*/ 2 h 44"/>
                <a:gd name="T32" fmla="*/ 78 w 96"/>
                <a:gd name="T33" fmla="*/ 12 h 44"/>
                <a:gd name="T34" fmla="*/ 62 w 96"/>
                <a:gd name="T35" fmla="*/ 24 h 44"/>
                <a:gd name="T36" fmla="*/ 54 w 96"/>
                <a:gd name="T37" fmla="*/ 22 h 44"/>
                <a:gd name="T38" fmla="*/ 56 w 96"/>
                <a:gd name="T39" fmla="*/ 10 h 44"/>
                <a:gd name="T40" fmla="*/ 42 w 96"/>
                <a:gd name="T41" fmla="*/ 24 h 44"/>
                <a:gd name="T42" fmla="*/ 12 w 96"/>
                <a:gd name="T43" fmla="*/ 24 h 44"/>
                <a:gd name="T44" fmla="*/ 12 w 96"/>
                <a:gd name="T45"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44">
                  <a:moveTo>
                    <a:pt x="12" y="26"/>
                  </a:moveTo>
                  <a:lnTo>
                    <a:pt x="0" y="24"/>
                  </a:lnTo>
                  <a:lnTo>
                    <a:pt x="14" y="38"/>
                  </a:lnTo>
                  <a:lnTo>
                    <a:pt x="14" y="28"/>
                  </a:lnTo>
                  <a:lnTo>
                    <a:pt x="16" y="28"/>
                  </a:lnTo>
                  <a:lnTo>
                    <a:pt x="20" y="36"/>
                  </a:lnTo>
                  <a:lnTo>
                    <a:pt x="34" y="42"/>
                  </a:lnTo>
                  <a:lnTo>
                    <a:pt x="38" y="40"/>
                  </a:lnTo>
                  <a:lnTo>
                    <a:pt x="44" y="44"/>
                  </a:lnTo>
                  <a:lnTo>
                    <a:pt x="62" y="44"/>
                  </a:lnTo>
                  <a:lnTo>
                    <a:pt x="76" y="38"/>
                  </a:lnTo>
                  <a:lnTo>
                    <a:pt x="82" y="30"/>
                  </a:lnTo>
                  <a:lnTo>
                    <a:pt x="88" y="30"/>
                  </a:lnTo>
                  <a:lnTo>
                    <a:pt x="96" y="6"/>
                  </a:lnTo>
                  <a:lnTo>
                    <a:pt x="90" y="0"/>
                  </a:lnTo>
                  <a:lnTo>
                    <a:pt x="76" y="2"/>
                  </a:lnTo>
                  <a:lnTo>
                    <a:pt x="78" y="12"/>
                  </a:lnTo>
                  <a:lnTo>
                    <a:pt x="62" y="24"/>
                  </a:lnTo>
                  <a:lnTo>
                    <a:pt x="54" y="22"/>
                  </a:lnTo>
                  <a:lnTo>
                    <a:pt x="56" y="10"/>
                  </a:lnTo>
                  <a:lnTo>
                    <a:pt x="42" y="24"/>
                  </a:lnTo>
                  <a:lnTo>
                    <a:pt x="12" y="24"/>
                  </a:lnTo>
                  <a:lnTo>
                    <a:pt x="12"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4" name="Freeform 84"/>
            <p:cNvSpPr>
              <a:spLocks/>
            </p:cNvSpPr>
            <p:nvPr userDrawn="1"/>
          </p:nvSpPr>
          <p:spPr bwMode="black">
            <a:xfrm>
              <a:off x="8358188" y="3241675"/>
              <a:ext cx="34925" cy="50800"/>
            </a:xfrm>
            <a:custGeom>
              <a:avLst/>
              <a:gdLst>
                <a:gd name="T0" fmla="*/ 16 w 22"/>
                <a:gd name="T1" fmla="*/ 32 h 32"/>
                <a:gd name="T2" fmla="*/ 22 w 22"/>
                <a:gd name="T3" fmla="*/ 20 h 32"/>
                <a:gd name="T4" fmla="*/ 16 w 22"/>
                <a:gd name="T5" fmla="*/ 12 h 32"/>
                <a:gd name="T6" fmla="*/ 0 w 22"/>
                <a:gd name="T7" fmla="*/ 0 h 32"/>
                <a:gd name="T8" fmla="*/ 12 w 22"/>
                <a:gd name="T9" fmla="*/ 32 h 32"/>
                <a:gd name="T10" fmla="*/ 16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16" y="32"/>
                  </a:moveTo>
                  <a:lnTo>
                    <a:pt x="22" y="20"/>
                  </a:lnTo>
                  <a:lnTo>
                    <a:pt x="16" y="12"/>
                  </a:lnTo>
                  <a:lnTo>
                    <a:pt x="0" y="0"/>
                  </a:lnTo>
                  <a:lnTo>
                    <a:pt x="12" y="32"/>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5" name="Freeform 85"/>
            <p:cNvSpPr>
              <a:spLocks/>
            </p:cNvSpPr>
            <p:nvPr userDrawn="1"/>
          </p:nvSpPr>
          <p:spPr bwMode="black">
            <a:xfrm>
              <a:off x="7304088" y="2803525"/>
              <a:ext cx="82550" cy="101600"/>
            </a:xfrm>
            <a:custGeom>
              <a:avLst/>
              <a:gdLst>
                <a:gd name="T0" fmla="*/ 44 w 52"/>
                <a:gd name="T1" fmla="*/ 0 h 64"/>
                <a:gd name="T2" fmla="*/ 38 w 52"/>
                <a:gd name="T3" fmla="*/ 18 h 64"/>
                <a:gd name="T4" fmla="*/ 6 w 52"/>
                <a:gd name="T5" fmla="*/ 48 h 64"/>
                <a:gd name="T6" fmla="*/ 0 w 52"/>
                <a:gd name="T7" fmla="*/ 64 h 64"/>
                <a:gd name="T8" fmla="*/ 20 w 52"/>
                <a:gd name="T9" fmla="*/ 52 h 64"/>
                <a:gd name="T10" fmla="*/ 36 w 52"/>
                <a:gd name="T11" fmla="*/ 36 h 64"/>
                <a:gd name="T12" fmla="*/ 36 w 52"/>
                <a:gd name="T13" fmla="*/ 32 h 64"/>
                <a:gd name="T14" fmla="*/ 52 w 52"/>
                <a:gd name="T15" fmla="*/ 20 h 64"/>
                <a:gd name="T16" fmla="*/ 48 w 52"/>
                <a:gd name="T17" fmla="*/ 2 h 64"/>
                <a:gd name="T18" fmla="*/ 44 w 52"/>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4">
                  <a:moveTo>
                    <a:pt x="44" y="0"/>
                  </a:moveTo>
                  <a:lnTo>
                    <a:pt x="38" y="18"/>
                  </a:lnTo>
                  <a:lnTo>
                    <a:pt x="6" y="48"/>
                  </a:lnTo>
                  <a:lnTo>
                    <a:pt x="0" y="64"/>
                  </a:lnTo>
                  <a:lnTo>
                    <a:pt x="20" y="52"/>
                  </a:lnTo>
                  <a:lnTo>
                    <a:pt x="36" y="36"/>
                  </a:lnTo>
                  <a:lnTo>
                    <a:pt x="36" y="32"/>
                  </a:lnTo>
                  <a:lnTo>
                    <a:pt x="52" y="20"/>
                  </a:lnTo>
                  <a:lnTo>
                    <a:pt x="48" y="2"/>
                  </a:lnTo>
                  <a:lnTo>
                    <a:pt x="4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6" name="Freeform 86"/>
            <p:cNvSpPr>
              <a:spLocks/>
            </p:cNvSpPr>
            <p:nvPr userDrawn="1"/>
          </p:nvSpPr>
          <p:spPr bwMode="black">
            <a:xfrm>
              <a:off x="7383463" y="2987675"/>
              <a:ext cx="19050" cy="12700"/>
            </a:xfrm>
            <a:custGeom>
              <a:avLst/>
              <a:gdLst>
                <a:gd name="T0" fmla="*/ 10 w 12"/>
                <a:gd name="T1" fmla="*/ 0 h 8"/>
                <a:gd name="T2" fmla="*/ 4 w 12"/>
                <a:gd name="T3" fmla="*/ 0 h 8"/>
                <a:gd name="T4" fmla="*/ 0 w 12"/>
                <a:gd name="T5" fmla="*/ 6 h 8"/>
                <a:gd name="T6" fmla="*/ 4 w 12"/>
                <a:gd name="T7" fmla="*/ 8 h 8"/>
                <a:gd name="T8" fmla="*/ 12 w 12"/>
                <a:gd name="T9" fmla="*/ 4 h 8"/>
                <a:gd name="T10" fmla="*/ 1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10" y="0"/>
                  </a:moveTo>
                  <a:lnTo>
                    <a:pt x="4" y="0"/>
                  </a:lnTo>
                  <a:lnTo>
                    <a:pt x="0" y="6"/>
                  </a:lnTo>
                  <a:lnTo>
                    <a:pt x="4" y="8"/>
                  </a:lnTo>
                  <a:lnTo>
                    <a:pt x="12" y="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7" name="Freeform 87"/>
            <p:cNvSpPr>
              <a:spLocks/>
            </p:cNvSpPr>
            <p:nvPr userDrawn="1"/>
          </p:nvSpPr>
          <p:spPr bwMode="black">
            <a:xfrm>
              <a:off x="7415213" y="2959100"/>
              <a:ext cx="25400" cy="19050"/>
            </a:xfrm>
            <a:custGeom>
              <a:avLst/>
              <a:gdLst>
                <a:gd name="T0" fmla="*/ 0 w 16"/>
                <a:gd name="T1" fmla="*/ 10 h 12"/>
                <a:gd name="T2" fmla="*/ 14 w 16"/>
                <a:gd name="T3" fmla="*/ 12 h 12"/>
                <a:gd name="T4" fmla="*/ 16 w 16"/>
                <a:gd name="T5" fmla="*/ 6 h 12"/>
                <a:gd name="T6" fmla="*/ 6 w 16"/>
                <a:gd name="T7" fmla="*/ 0 h 12"/>
                <a:gd name="T8" fmla="*/ 0 w 16"/>
                <a:gd name="T9" fmla="*/ 10 h 12"/>
              </a:gdLst>
              <a:ahLst/>
              <a:cxnLst>
                <a:cxn ang="0">
                  <a:pos x="T0" y="T1"/>
                </a:cxn>
                <a:cxn ang="0">
                  <a:pos x="T2" y="T3"/>
                </a:cxn>
                <a:cxn ang="0">
                  <a:pos x="T4" y="T5"/>
                </a:cxn>
                <a:cxn ang="0">
                  <a:pos x="T6" y="T7"/>
                </a:cxn>
                <a:cxn ang="0">
                  <a:pos x="T8" y="T9"/>
                </a:cxn>
              </a:cxnLst>
              <a:rect l="0" t="0" r="r" b="b"/>
              <a:pathLst>
                <a:path w="16" h="12">
                  <a:moveTo>
                    <a:pt x="0" y="10"/>
                  </a:moveTo>
                  <a:lnTo>
                    <a:pt x="14" y="12"/>
                  </a:lnTo>
                  <a:lnTo>
                    <a:pt x="16" y="6"/>
                  </a:lnTo>
                  <a:lnTo>
                    <a:pt x="6"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8" name="Freeform 88"/>
            <p:cNvSpPr>
              <a:spLocks/>
            </p:cNvSpPr>
            <p:nvPr userDrawn="1"/>
          </p:nvSpPr>
          <p:spPr bwMode="black">
            <a:xfrm>
              <a:off x="7440613" y="2943225"/>
              <a:ext cx="38100" cy="15875"/>
            </a:xfrm>
            <a:custGeom>
              <a:avLst/>
              <a:gdLst>
                <a:gd name="T0" fmla="*/ 24 w 24"/>
                <a:gd name="T1" fmla="*/ 0 h 10"/>
                <a:gd name="T2" fmla="*/ 0 w 24"/>
                <a:gd name="T3" fmla="*/ 0 h 10"/>
                <a:gd name="T4" fmla="*/ 6 w 24"/>
                <a:gd name="T5" fmla="*/ 10 h 10"/>
                <a:gd name="T6" fmla="*/ 24 w 24"/>
                <a:gd name="T7" fmla="*/ 0 h 10"/>
              </a:gdLst>
              <a:ahLst/>
              <a:cxnLst>
                <a:cxn ang="0">
                  <a:pos x="T0" y="T1"/>
                </a:cxn>
                <a:cxn ang="0">
                  <a:pos x="T2" y="T3"/>
                </a:cxn>
                <a:cxn ang="0">
                  <a:pos x="T4" y="T5"/>
                </a:cxn>
                <a:cxn ang="0">
                  <a:pos x="T6" y="T7"/>
                </a:cxn>
              </a:cxnLst>
              <a:rect l="0" t="0" r="r" b="b"/>
              <a:pathLst>
                <a:path w="24" h="10">
                  <a:moveTo>
                    <a:pt x="24" y="0"/>
                  </a:moveTo>
                  <a:lnTo>
                    <a:pt x="0" y="0"/>
                  </a:lnTo>
                  <a:lnTo>
                    <a:pt x="6" y="10"/>
                  </a:lnTo>
                  <a:lnTo>
                    <a:pt x="2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9" name="Freeform 89"/>
            <p:cNvSpPr>
              <a:spLocks/>
            </p:cNvSpPr>
            <p:nvPr userDrawn="1"/>
          </p:nvSpPr>
          <p:spPr bwMode="black">
            <a:xfrm>
              <a:off x="7485063" y="2759075"/>
              <a:ext cx="34925" cy="44450"/>
            </a:xfrm>
            <a:custGeom>
              <a:avLst/>
              <a:gdLst>
                <a:gd name="T0" fmla="*/ 22 w 22"/>
                <a:gd name="T1" fmla="*/ 28 h 28"/>
                <a:gd name="T2" fmla="*/ 18 w 22"/>
                <a:gd name="T3" fmla="*/ 16 h 28"/>
                <a:gd name="T4" fmla="*/ 2 w 22"/>
                <a:gd name="T5" fmla="*/ 0 h 28"/>
                <a:gd name="T6" fmla="*/ 0 w 22"/>
                <a:gd name="T7" fmla="*/ 22 h 28"/>
                <a:gd name="T8" fmla="*/ 8 w 22"/>
                <a:gd name="T9" fmla="*/ 18 h 28"/>
                <a:gd name="T10" fmla="*/ 22 w 22"/>
                <a:gd name="T11" fmla="*/ 28 h 28"/>
              </a:gdLst>
              <a:ahLst/>
              <a:cxnLst>
                <a:cxn ang="0">
                  <a:pos x="T0" y="T1"/>
                </a:cxn>
                <a:cxn ang="0">
                  <a:pos x="T2" y="T3"/>
                </a:cxn>
                <a:cxn ang="0">
                  <a:pos x="T4" y="T5"/>
                </a:cxn>
                <a:cxn ang="0">
                  <a:pos x="T6" y="T7"/>
                </a:cxn>
                <a:cxn ang="0">
                  <a:pos x="T8" y="T9"/>
                </a:cxn>
                <a:cxn ang="0">
                  <a:pos x="T10" y="T11"/>
                </a:cxn>
              </a:cxnLst>
              <a:rect l="0" t="0" r="r" b="b"/>
              <a:pathLst>
                <a:path w="22" h="28">
                  <a:moveTo>
                    <a:pt x="22" y="28"/>
                  </a:moveTo>
                  <a:lnTo>
                    <a:pt x="18" y="16"/>
                  </a:lnTo>
                  <a:lnTo>
                    <a:pt x="2" y="0"/>
                  </a:lnTo>
                  <a:lnTo>
                    <a:pt x="0" y="22"/>
                  </a:lnTo>
                  <a:lnTo>
                    <a:pt x="8" y="18"/>
                  </a:lnTo>
                  <a:lnTo>
                    <a:pt x="22"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0" name="Freeform 90"/>
            <p:cNvSpPr>
              <a:spLocks/>
            </p:cNvSpPr>
            <p:nvPr userDrawn="1"/>
          </p:nvSpPr>
          <p:spPr bwMode="black">
            <a:xfrm>
              <a:off x="7446963" y="2765425"/>
              <a:ext cx="12700" cy="19050"/>
            </a:xfrm>
            <a:custGeom>
              <a:avLst/>
              <a:gdLst>
                <a:gd name="T0" fmla="*/ 4 w 8"/>
                <a:gd name="T1" fmla="*/ 0 h 12"/>
                <a:gd name="T2" fmla="*/ 0 w 8"/>
                <a:gd name="T3" fmla="*/ 4 h 12"/>
                <a:gd name="T4" fmla="*/ 0 w 8"/>
                <a:gd name="T5" fmla="*/ 10 h 12"/>
                <a:gd name="T6" fmla="*/ 6 w 8"/>
                <a:gd name="T7" fmla="*/ 12 h 12"/>
                <a:gd name="T8" fmla="*/ 8 w 8"/>
                <a:gd name="T9" fmla="*/ 2 h 12"/>
                <a:gd name="T10" fmla="*/ 4 w 8"/>
                <a:gd name="T11" fmla="*/ 0 h 12"/>
              </a:gdLst>
              <a:ahLst/>
              <a:cxnLst>
                <a:cxn ang="0">
                  <a:pos x="T0" y="T1"/>
                </a:cxn>
                <a:cxn ang="0">
                  <a:pos x="T2" y="T3"/>
                </a:cxn>
                <a:cxn ang="0">
                  <a:pos x="T4" y="T5"/>
                </a:cxn>
                <a:cxn ang="0">
                  <a:pos x="T6" y="T7"/>
                </a:cxn>
                <a:cxn ang="0">
                  <a:pos x="T8" y="T9"/>
                </a:cxn>
                <a:cxn ang="0">
                  <a:pos x="T10" y="T11"/>
                </a:cxn>
              </a:cxnLst>
              <a:rect l="0" t="0" r="r" b="b"/>
              <a:pathLst>
                <a:path w="8" h="12">
                  <a:moveTo>
                    <a:pt x="4" y="0"/>
                  </a:moveTo>
                  <a:lnTo>
                    <a:pt x="0" y="4"/>
                  </a:lnTo>
                  <a:lnTo>
                    <a:pt x="0" y="10"/>
                  </a:lnTo>
                  <a:lnTo>
                    <a:pt x="6" y="12"/>
                  </a:lnTo>
                  <a:lnTo>
                    <a:pt x="8" y="2"/>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1" name="Freeform 91"/>
            <p:cNvSpPr>
              <a:spLocks/>
            </p:cNvSpPr>
            <p:nvPr userDrawn="1"/>
          </p:nvSpPr>
          <p:spPr bwMode="black">
            <a:xfrm>
              <a:off x="7443788" y="2682875"/>
              <a:ext cx="12700" cy="22225"/>
            </a:xfrm>
            <a:custGeom>
              <a:avLst/>
              <a:gdLst>
                <a:gd name="T0" fmla="*/ 2 w 8"/>
                <a:gd name="T1" fmla="*/ 14 h 14"/>
                <a:gd name="T2" fmla="*/ 8 w 8"/>
                <a:gd name="T3" fmla="*/ 14 h 14"/>
                <a:gd name="T4" fmla="*/ 8 w 8"/>
                <a:gd name="T5" fmla="*/ 0 h 14"/>
                <a:gd name="T6" fmla="*/ 0 w 8"/>
                <a:gd name="T7" fmla="*/ 8 h 14"/>
                <a:gd name="T8" fmla="*/ 2 w 8"/>
                <a:gd name="T9" fmla="*/ 14 h 14"/>
              </a:gdLst>
              <a:ahLst/>
              <a:cxnLst>
                <a:cxn ang="0">
                  <a:pos x="T0" y="T1"/>
                </a:cxn>
                <a:cxn ang="0">
                  <a:pos x="T2" y="T3"/>
                </a:cxn>
                <a:cxn ang="0">
                  <a:pos x="T4" y="T5"/>
                </a:cxn>
                <a:cxn ang="0">
                  <a:pos x="T6" y="T7"/>
                </a:cxn>
                <a:cxn ang="0">
                  <a:pos x="T8" y="T9"/>
                </a:cxn>
              </a:cxnLst>
              <a:rect l="0" t="0" r="r" b="b"/>
              <a:pathLst>
                <a:path w="8" h="14">
                  <a:moveTo>
                    <a:pt x="2" y="14"/>
                  </a:moveTo>
                  <a:lnTo>
                    <a:pt x="8" y="14"/>
                  </a:lnTo>
                  <a:lnTo>
                    <a:pt x="8" y="0"/>
                  </a:lnTo>
                  <a:lnTo>
                    <a:pt x="0" y="8"/>
                  </a:ln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2" name="Freeform 92"/>
            <p:cNvSpPr>
              <a:spLocks/>
            </p:cNvSpPr>
            <p:nvPr userDrawn="1"/>
          </p:nvSpPr>
          <p:spPr bwMode="black">
            <a:xfrm>
              <a:off x="7380288" y="2578100"/>
              <a:ext cx="212725" cy="409575"/>
            </a:xfrm>
            <a:custGeom>
              <a:avLst/>
              <a:gdLst>
                <a:gd name="T0" fmla="*/ 18 w 134"/>
                <a:gd name="T1" fmla="*/ 90 h 258"/>
                <a:gd name="T2" fmla="*/ 8 w 134"/>
                <a:gd name="T3" fmla="*/ 102 h 258"/>
                <a:gd name="T4" fmla="*/ 30 w 134"/>
                <a:gd name="T5" fmla="*/ 132 h 258"/>
                <a:gd name="T6" fmla="*/ 30 w 134"/>
                <a:gd name="T7" fmla="*/ 102 h 258"/>
                <a:gd name="T8" fmla="*/ 44 w 134"/>
                <a:gd name="T9" fmla="*/ 98 h 258"/>
                <a:gd name="T10" fmla="*/ 42 w 134"/>
                <a:gd name="T11" fmla="*/ 108 h 258"/>
                <a:gd name="T12" fmla="*/ 64 w 134"/>
                <a:gd name="T13" fmla="*/ 116 h 258"/>
                <a:gd name="T14" fmla="*/ 78 w 134"/>
                <a:gd name="T15" fmla="*/ 116 h 258"/>
                <a:gd name="T16" fmla="*/ 86 w 134"/>
                <a:gd name="T17" fmla="*/ 120 h 258"/>
                <a:gd name="T18" fmla="*/ 90 w 134"/>
                <a:gd name="T19" fmla="*/ 156 h 258"/>
                <a:gd name="T20" fmla="*/ 86 w 134"/>
                <a:gd name="T21" fmla="*/ 164 h 258"/>
                <a:gd name="T22" fmla="*/ 86 w 134"/>
                <a:gd name="T23" fmla="*/ 146 h 258"/>
                <a:gd name="T24" fmla="*/ 76 w 134"/>
                <a:gd name="T25" fmla="*/ 156 h 258"/>
                <a:gd name="T26" fmla="*/ 66 w 134"/>
                <a:gd name="T27" fmla="*/ 148 h 258"/>
                <a:gd name="T28" fmla="*/ 42 w 134"/>
                <a:gd name="T29" fmla="*/ 130 h 258"/>
                <a:gd name="T30" fmla="*/ 58 w 134"/>
                <a:gd name="T31" fmla="*/ 168 h 258"/>
                <a:gd name="T32" fmla="*/ 66 w 134"/>
                <a:gd name="T33" fmla="*/ 192 h 258"/>
                <a:gd name="T34" fmla="*/ 78 w 134"/>
                <a:gd name="T35" fmla="*/ 174 h 258"/>
                <a:gd name="T36" fmla="*/ 98 w 134"/>
                <a:gd name="T37" fmla="*/ 168 h 258"/>
                <a:gd name="T38" fmla="*/ 110 w 134"/>
                <a:gd name="T39" fmla="*/ 168 h 258"/>
                <a:gd name="T40" fmla="*/ 110 w 134"/>
                <a:gd name="T41" fmla="*/ 166 h 258"/>
                <a:gd name="T42" fmla="*/ 108 w 134"/>
                <a:gd name="T43" fmla="*/ 186 h 258"/>
                <a:gd name="T44" fmla="*/ 86 w 134"/>
                <a:gd name="T45" fmla="*/ 196 h 258"/>
                <a:gd name="T46" fmla="*/ 82 w 134"/>
                <a:gd name="T47" fmla="*/ 194 h 258"/>
                <a:gd name="T48" fmla="*/ 50 w 134"/>
                <a:gd name="T49" fmla="*/ 206 h 258"/>
                <a:gd name="T50" fmla="*/ 52 w 134"/>
                <a:gd name="T51" fmla="*/ 230 h 258"/>
                <a:gd name="T52" fmla="*/ 60 w 134"/>
                <a:gd name="T53" fmla="*/ 226 h 258"/>
                <a:gd name="T54" fmla="*/ 78 w 134"/>
                <a:gd name="T55" fmla="*/ 214 h 258"/>
                <a:gd name="T56" fmla="*/ 86 w 134"/>
                <a:gd name="T57" fmla="*/ 240 h 258"/>
                <a:gd name="T58" fmla="*/ 110 w 134"/>
                <a:gd name="T59" fmla="*/ 258 h 258"/>
                <a:gd name="T60" fmla="*/ 114 w 134"/>
                <a:gd name="T61" fmla="*/ 230 h 258"/>
                <a:gd name="T62" fmla="*/ 134 w 134"/>
                <a:gd name="T63" fmla="*/ 218 h 258"/>
                <a:gd name="T64" fmla="*/ 130 w 134"/>
                <a:gd name="T65" fmla="*/ 194 h 258"/>
                <a:gd name="T66" fmla="*/ 118 w 134"/>
                <a:gd name="T67" fmla="*/ 172 h 258"/>
                <a:gd name="T68" fmla="*/ 118 w 134"/>
                <a:gd name="T69" fmla="*/ 150 h 258"/>
                <a:gd name="T70" fmla="*/ 108 w 134"/>
                <a:gd name="T71" fmla="*/ 120 h 258"/>
                <a:gd name="T72" fmla="*/ 84 w 134"/>
                <a:gd name="T73" fmla="*/ 108 h 258"/>
                <a:gd name="T74" fmla="*/ 86 w 134"/>
                <a:gd name="T75" fmla="*/ 98 h 258"/>
                <a:gd name="T76" fmla="*/ 60 w 134"/>
                <a:gd name="T77" fmla="*/ 84 h 258"/>
                <a:gd name="T78" fmla="*/ 46 w 134"/>
                <a:gd name="T79" fmla="*/ 92 h 258"/>
                <a:gd name="T80" fmla="*/ 42 w 134"/>
                <a:gd name="T81" fmla="*/ 58 h 258"/>
                <a:gd name="T82" fmla="*/ 52 w 134"/>
                <a:gd name="T83" fmla="*/ 24 h 258"/>
                <a:gd name="T84" fmla="*/ 44 w 134"/>
                <a:gd name="T85" fmla="*/ 6 h 258"/>
                <a:gd name="T86" fmla="*/ 18 w 134"/>
                <a:gd name="T87" fmla="*/ 4 h 258"/>
                <a:gd name="T88" fmla="*/ 8 w 134"/>
                <a:gd name="T89" fmla="*/ 7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58">
                  <a:moveTo>
                    <a:pt x="8" y="74"/>
                  </a:moveTo>
                  <a:lnTo>
                    <a:pt x="18" y="90"/>
                  </a:lnTo>
                  <a:lnTo>
                    <a:pt x="18" y="90"/>
                  </a:lnTo>
                  <a:lnTo>
                    <a:pt x="20" y="100"/>
                  </a:lnTo>
                  <a:lnTo>
                    <a:pt x="26" y="102"/>
                  </a:lnTo>
                  <a:lnTo>
                    <a:pt x="8" y="102"/>
                  </a:lnTo>
                  <a:lnTo>
                    <a:pt x="14" y="106"/>
                  </a:lnTo>
                  <a:lnTo>
                    <a:pt x="18" y="110"/>
                  </a:lnTo>
                  <a:lnTo>
                    <a:pt x="30" y="132"/>
                  </a:lnTo>
                  <a:lnTo>
                    <a:pt x="38" y="126"/>
                  </a:lnTo>
                  <a:lnTo>
                    <a:pt x="38" y="108"/>
                  </a:lnTo>
                  <a:lnTo>
                    <a:pt x="30" y="102"/>
                  </a:lnTo>
                  <a:lnTo>
                    <a:pt x="34" y="102"/>
                  </a:lnTo>
                  <a:lnTo>
                    <a:pt x="40" y="98"/>
                  </a:lnTo>
                  <a:lnTo>
                    <a:pt x="44" y="98"/>
                  </a:lnTo>
                  <a:lnTo>
                    <a:pt x="48" y="102"/>
                  </a:lnTo>
                  <a:lnTo>
                    <a:pt x="38" y="100"/>
                  </a:lnTo>
                  <a:lnTo>
                    <a:pt x="42" y="108"/>
                  </a:lnTo>
                  <a:lnTo>
                    <a:pt x="50" y="114"/>
                  </a:lnTo>
                  <a:lnTo>
                    <a:pt x="50" y="104"/>
                  </a:lnTo>
                  <a:lnTo>
                    <a:pt x="64" y="116"/>
                  </a:lnTo>
                  <a:lnTo>
                    <a:pt x="58" y="100"/>
                  </a:lnTo>
                  <a:lnTo>
                    <a:pt x="70" y="112"/>
                  </a:lnTo>
                  <a:lnTo>
                    <a:pt x="78" y="116"/>
                  </a:lnTo>
                  <a:lnTo>
                    <a:pt x="78" y="116"/>
                  </a:lnTo>
                  <a:lnTo>
                    <a:pt x="84" y="128"/>
                  </a:lnTo>
                  <a:lnTo>
                    <a:pt x="86" y="120"/>
                  </a:lnTo>
                  <a:lnTo>
                    <a:pt x="100" y="144"/>
                  </a:lnTo>
                  <a:lnTo>
                    <a:pt x="86" y="138"/>
                  </a:lnTo>
                  <a:lnTo>
                    <a:pt x="90" y="156"/>
                  </a:lnTo>
                  <a:lnTo>
                    <a:pt x="94" y="156"/>
                  </a:lnTo>
                  <a:lnTo>
                    <a:pt x="96" y="166"/>
                  </a:lnTo>
                  <a:lnTo>
                    <a:pt x="86" y="164"/>
                  </a:lnTo>
                  <a:lnTo>
                    <a:pt x="84" y="166"/>
                  </a:lnTo>
                  <a:lnTo>
                    <a:pt x="86" y="162"/>
                  </a:lnTo>
                  <a:lnTo>
                    <a:pt x="86" y="146"/>
                  </a:lnTo>
                  <a:lnTo>
                    <a:pt x="82" y="146"/>
                  </a:lnTo>
                  <a:lnTo>
                    <a:pt x="76" y="158"/>
                  </a:lnTo>
                  <a:lnTo>
                    <a:pt x="76" y="156"/>
                  </a:lnTo>
                  <a:lnTo>
                    <a:pt x="76" y="152"/>
                  </a:lnTo>
                  <a:lnTo>
                    <a:pt x="66" y="148"/>
                  </a:lnTo>
                  <a:lnTo>
                    <a:pt x="66" y="148"/>
                  </a:lnTo>
                  <a:lnTo>
                    <a:pt x="70" y="138"/>
                  </a:lnTo>
                  <a:lnTo>
                    <a:pt x="56" y="136"/>
                  </a:lnTo>
                  <a:lnTo>
                    <a:pt x="42" y="130"/>
                  </a:lnTo>
                  <a:lnTo>
                    <a:pt x="42" y="166"/>
                  </a:lnTo>
                  <a:lnTo>
                    <a:pt x="60" y="154"/>
                  </a:lnTo>
                  <a:lnTo>
                    <a:pt x="58" y="168"/>
                  </a:lnTo>
                  <a:lnTo>
                    <a:pt x="52" y="168"/>
                  </a:lnTo>
                  <a:lnTo>
                    <a:pt x="52" y="176"/>
                  </a:lnTo>
                  <a:lnTo>
                    <a:pt x="66" y="192"/>
                  </a:lnTo>
                  <a:lnTo>
                    <a:pt x="70" y="188"/>
                  </a:lnTo>
                  <a:lnTo>
                    <a:pt x="70" y="188"/>
                  </a:lnTo>
                  <a:lnTo>
                    <a:pt x="78" y="174"/>
                  </a:lnTo>
                  <a:lnTo>
                    <a:pt x="80" y="180"/>
                  </a:lnTo>
                  <a:lnTo>
                    <a:pt x="96" y="178"/>
                  </a:lnTo>
                  <a:lnTo>
                    <a:pt x="98" y="168"/>
                  </a:lnTo>
                  <a:lnTo>
                    <a:pt x="102" y="176"/>
                  </a:lnTo>
                  <a:lnTo>
                    <a:pt x="104" y="168"/>
                  </a:lnTo>
                  <a:lnTo>
                    <a:pt x="110" y="168"/>
                  </a:lnTo>
                  <a:lnTo>
                    <a:pt x="106" y="150"/>
                  </a:lnTo>
                  <a:lnTo>
                    <a:pt x="118" y="154"/>
                  </a:lnTo>
                  <a:lnTo>
                    <a:pt x="110" y="166"/>
                  </a:lnTo>
                  <a:lnTo>
                    <a:pt x="112" y="172"/>
                  </a:lnTo>
                  <a:lnTo>
                    <a:pt x="108" y="172"/>
                  </a:lnTo>
                  <a:lnTo>
                    <a:pt x="108" y="186"/>
                  </a:lnTo>
                  <a:lnTo>
                    <a:pt x="96" y="188"/>
                  </a:lnTo>
                  <a:lnTo>
                    <a:pt x="94" y="196"/>
                  </a:lnTo>
                  <a:lnTo>
                    <a:pt x="86" y="196"/>
                  </a:lnTo>
                  <a:lnTo>
                    <a:pt x="84" y="202"/>
                  </a:lnTo>
                  <a:lnTo>
                    <a:pt x="80" y="204"/>
                  </a:lnTo>
                  <a:lnTo>
                    <a:pt x="82" y="194"/>
                  </a:lnTo>
                  <a:lnTo>
                    <a:pt x="72" y="192"/>
                  </a:lnTo>
                  <a:lnTo>
                    <a:pt x="62" y="202"/>
                  </a:lnTo>
                  <a:lnTo>
                    <a:pt x="50" y="206"/>
                  </a:lnTo>
                  <a:lnTo>
                    <a:pt x="42" y="224"/>
                  </a:lnTo>
                  <a:lnTo>
                    <a:pt x="44" y="230"/>
                  </a:lnTo>
                  <a:lnTo>
                    <a:pt x="52" y="230"/>
                  </a:lnTo>
                  <a:lnTo>
                    <a:pt x="60" y="216"/>
                  </a:lnTo>
                  <a:lnTo>
                    <a:pt x="60" y="216"/>
                  </a:lnTo>
                  <a:lnTo>
                    <a:pt x="60" y="226"/>
                  </a:lnTo>
                  <a:lnTo>
                    <a:pt x="68" y="218"/>
                  </a:lnTo>
                  <a:lnTo>
                    <a:pt x="72" y="222"/>
                  </a:lnTo>
                  <a:lnTo>
                    <a:pt x="78" y="214"/>
                  </a:lnTo>
                  <a:lnTo>
                    <a:pt x="84" y="218"/>
                  </a:lnTo>
                  <a:lnTo>
                    <a:pt x="80" y="226"/>
                  </a:lnTo>
                  <a:lnTo>
                    <a:pt x="86" y="240"/>
                  </a:lnTo>
                  <a:lnTo>
                    <a:pt x="100" y="250"/>
                  </a:lnTo>
                  <a:lnTo>
                    <a:pt x="106" y="248"/>
                  </a:lnTo>
                  <a:lnTo>
                    <a:pt x="110" y="258"/>
                  </a:lnTo>
                  <a:lnTo>
                    <a:pt x="118" y="242"/>
                  </a:lnTo>
                  <a:lnTo>
                    <a:pt x="112" y="232"/>
                  </a:lnTo>
                  <a:lnTo>
                    <a:pt x="114" y="230"/>
                  </a:lnTo>
                  <a:lnTo>
                    <a:pt x="118" y="224"/>
                  </a:lnTo>
                  <a:lnTo>
                    <a:pt x="126" y="248"/>
                  </a:lnTo>
                  <a:lnTo>
                    <a:pt x="134" y="218"/>
                  </a:lnTo>
                  <a:lnTo>
                    <a:pt x="128" y="198"/>
                  </a:lnTo>
                  <a:lnTo>
                    <a:pt x="128" y="196"/>
                  </a:lnTo>
                  <a:lnTo>
                    <a:pt x="130" y="194"/>
                  </a:lnTo>
                  <a:lnTo>
                    <a:pt x="126" y="184"/>
                  </a:lnTo>
                  <a:lnTo>
                    <a:pt x="116" y="172"/>
                  </a:lnTo>
                  <a:lnTo>
                    <a:pt x="118" y="172"/>
                  </a:lnTo>
                  <a:lnTo>
                    <a:pt x="118" y="154"/>
                  </a:lnTo>
                  <a:lnTo>
                    <a:pt x="120" y="154"/>
                  </a:lnTo>
                  <a:lnTo>
                    <a:pt x="118" y="150"/>
                  </a:lnTo>
                  <a:lnTo>
                    <a:pt x="114" y="138"/>
                  </a:lnTo>
                  <a:lnTo>
                    <a:pt x="114" y="126"/>
                  </a:lnTo>
                  <a:lnTo>
                    <a:pt x="108" y="120"/>
                  </a:lnTo>
                  <a:lnTo>
                    <a:pt x="86" y="120"/>
                  </a:lnTo>
                  <a:lnTo>
                    <a:pt x="88" y="112"/>
                  </a:lnTo>
                  <a:lnTo>
                    <a:pt x="84" y="108"/>
                  </a:lnTo>
                  <a:lnTo>
                    <a:pt x="84" y="106"/>
                  </a:lnTo>
                  <a:lnTo>
                    <a:pt x="80" y="102"/>
                  </a:lnTo>
                  <a:lnTo>
                    <a:pt x="86" y="98"/>
                  </a:lnTo>
                  <a:lnTo>
                    <a:pt x="68" y="90"/>
                  </a:lnTo>
                  <a:lnTo>
                    <a:pt x="66" y="94"/>
                  </a:lnTo>
                  <a:lnTo>
                    <a:pt x="60" y="84"/>
                  </a:lnTo>
                  <a:lnTo>
                    <a:pt x="48" y="88"/>
                  </a:lnTo>
                  <a:lnTo>
                    <a:pt x="48" y="92"/>
                  </a:lnTo>
                  <a:lnTo>
                    <a:pt x="46" y="92"/>
                  </a:lnTo>
                  <a:lnTo>
                    <a:pt x="42" y="86"/>
                  </a:lnTo>
                  <a:lnTo>
                    <a:pt x="38" y="68"/>
                  </a:lnTo>
                  <a:lnTo>
                    <a:pt x="42" y="58"/>
                  </a:lnTo>
                  <a:lnTo>
                    <a:pt x="50" y="54"/>
                  </a:lnTo>
                  <a:lnTo>
                    <a:pt x="58" y="36"/>
                  </a:lnTo>
                  <a:lnTo>
                    <a:pt x="52" y="24"/>
                  </a:lnTo>
                  <a:lnTo>
                    <a:pt x="52" y="6"/>
                  </a:lnTo>
                  <a:lnTo>
                    <a:pt x="46" y="0"/>
                  </a:lnTo>
                  <a:lnTo>
                    <a:pt x="44" y="6"/>
                  </a:lnTo>
                  <a:lnTo>
                    <a:pt x="40" y="6"/>
                  </a:lnTo>
                  <a:lnTo>
                    <a:pt x="20" y="0"/>
                  </a:lnTo>
                  <a:lnTo>
                    <a:pt x="18" y="4"/>
                  </a:lnTo>
                  <a:lnTo>
                    <a:pt x="12" y="50"/>
                  </a:lnTo>
                  <a:lnTo>
                    <a:pt x="0" y="48"/>
                  </a:lnTo>
                  <a:lnTo>
                    <a:pt x="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3" name="Freeform 93"/>
            <p:cNvSpPr>
              <a:spLocks/>
            </p:cNvSpPr>
            <p:nvPr userDrawn="1"/>
          </p:nvSpPr>
          <p:spPr bwMode="black">
            <a:xfrm>
              <a:off x="7389813" y="2365375"/>
              <a:ext cx="60325" cy="120650"/>
            </a:xfrm>
            <a:custGeom>
              <a:avLst/>
              <a:gdLst>
                <a:gd name="T0" fmla="*/ 38 w 38"/>
                <a:gd name="T1" fmla="*/ 16 h 76"/>
                <a:gd name="T2" fmla="*/ 38 w 38"/>
                <a:gd name="T3" fmla="*/ 6 h 76"/>
                <a:gd name="T4" fmla="*/ 28 w 38"/>
                <a:gd name="T5" fmla="*/ 0 h 76"/>
                <a:gd name="T6" fmla="*/ 18 w 38"/>
                <a:gd name="T7" fmla="*/ 4 h 76"/>
                <a:gd name="T8" fmla="*/ 0 w 38"/>
                <a:gd name="T9" fmla="*/ 36 h 76"/>
                <a:gd name="T10" fmla="*/ 2 w 38"/>
                <a:gd name="T11" fmla="*/ 54 h 76"/>
                <a:gd name="T12" fmla="*/ 18 w 38"/>
                <a:gd name="T13" fmla="*/ 76 h 76"/>
                <a:gd name="T14" fmla="*/ 38 w 38"/>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6">
                  <a:moveTo>
                    <a:pt x="38" y="16"/>
                  </a:moveTo>
                  <a:lnTo>
                    <a:pt x="38" y="6"/>
                  </a:lnTo>
                  <a:lnTo>
                    <a:pt x="28" y="0"/>
                  </a:lnTo>
                  <a:lnTo>
                    <a:pt x="18" y="4"/>
                  </a:lnTo>
                  <a:lnTo>
                    <a:pt x="0" y="36"/>
                  </a:lnTo>
                  <a:lnTo>
                    <a:pt x="2" y="54"/>
                  </a:lnTo>
                  <a:lnTo>
                    <a:pt x="18" y="76"/>
                  </a:lnTo>
                  <a:lnTo>
                    <a:pt x="3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4" name="Freeform 94"/>
            <p:cNvSpPr>
              <a:spLocks/>
            </p:cNvSpPr>
            <p:nvPr userDrawn="1"/>
          </p:nvSpPr>
          <p:spPr bwMode="black">
            <a:xfrm>
              <a:off x="7983538" y="1619250"/>
              <a:ext cx="203200" cy="177800"/>
            </a:xfrm>
            <a:custGeom>
              <a:avLst/>
              <a:gdLst>
                <a:gd name="T0" fmla="*/ 10 w 128"/>
                <a:gd name="T1" fmla="*/ 70 h 112"/>
                <a:gd name="T2" fmla="*/ 0 w 128"/>
                <a:gd name="T3" fmla="*/ 78 h 112"/>
                <a:gd name="T4" fmla="*/ 0 w 128"/>
                <a:gd name="T5" fmla="*/ 88 h 112"/>
                <a:gd name="T6" fmla="*/ 6 w 128"/>
                <a:gd name="T7" fmla="*/ 94 h 112"/>
                <a:gd name="T8" fmla="*/ 4 w 128"/>
                <a:gd name="T9" fmla="*/ 112 h 112"/>
                <a:gd name="T10" fmla="*/ 32 w 128"/>
                <a:gd name="T11" fmla="*/ 98 h 112"/>
                <a:gd name="T12" fmla="*/ 16 w 128"/>
                <a:gd name="T13" fmla="*/ 88 h 112"/>
                <a:gd name="T14" fmla="*/ 14 w 128"/>
                <a:gd name="T15" fmla="*/ 86 h 112"/>
                <a:gd name="T16" fmla="*/ 16 w 128"/>
                <a:gd name="T17" fmla="*/ 84 h 112"/>
                <a:gd name="T18" fmla="*/ 28 w 128"/>
                <a:gd name="T19" fmla="*/ 86 h 112"/>
                <a:gd name="T20" fmla="*/ 40 w 128"/>
                <a:gd name="T21" fmla="*/ 82 h 112"/>
                <a:gd name="T22" fmla="*/ 66 w 128"/>
                <a:gd name="T23" fmla="*/ 98 h 112"/>
                <a:gd name="T24" fmla="*/ 80 w 128"/>
                <a:gd name="T25" fmla="*/ 76 h 112"/>
                <a:gd name="T26" fmla="*/ 114 w 128"/>
                <a:gd name="T27" fmla="*/ 64 h 112"/>
                <a:gd name="T28" fmla="*/ 122 w 128"/>
                <a:gd name="T29" fmla="*/ 54 h 112"/>
                <a:gd name="T30" fmla="*/ 108 w 128"/>
                <a:gd name="T31" fmla="*/ 56 h 112"/>
                <a:gd name="T32" fmla="*/ 104 w 128"/>
                <a:gd name="T33" fmla="*/ 48 h 112"/>
                <a:gd name="T34" fmla="*/ 106 w 128"/>
                <a:gd name="T35" fmla="*/ 46 h 112"/>
                <a:gd name="T36" fmla="*/ 108 w 128"/>
                <a:gd name="T37" fmla="*/ 56 h 112"/>
                <a:gd name="T38" fmla="*/ 128 w 128"/>
                <a:gd name="T39" fmla="*/ 34 h 112"/>
                <a:gd name="T40" fmla="*/ 122 w 128"/>
                <a:gd name="T41" fmla="*/ 26 h 112"/>
                <a:gd name="T42" fmla="*/ 106 w 128"/>
                <a:gd name="T43" fmla="*/ 44 h 112"/>
                <a:gd name="T44" fmla="*/ 112 w 128"/>
                <a:gd name="T45" fmla="*/ 30 h 112"/>
                <a:gd name="T46" fmla="*/ 98 w 128"/>
                <a:gd name="T47" fmla="*/ 38 h 112"/>
                <a:gd name="T48" fmla="*/ 92 w 128"/>
                <a:gd name="T49" fmla="*/ 42 h 112"/>
                <a:gd name="T50" fmla="*/ 72 w 128"/>
                <a:gd name="T51" fmla="*/ 34 h 112"/>
                <a:gd name="T52" fmla="*/ 40 w 128"/>
                <a:gd name="T53" fmla="*/ 0 h 112"/>
                <a:gd name="T54" fmla="*/ 34 w 128"/>
                <a:gd name="T55" fmla="*/ 8 h 112"/>
                <a:gd name="T56" fmla="*/ 36 w 128"/>
                <a:gd name="T57" fmla="*/ 22 h 112"/>
                <a:gd name="T58" fmla="*/ 34 w 128"/>
                <a:gd name="T59" fmla="*/ 40 h 112"/>
                <a:gd name="T60" fmla="*/ 30 w 128"/>
                <a:gd name="T61" fmla="*/ 48 h 112"/>
                <a:gd name="T62" fmla="*/ 30 w 128"/>
                <a:gd name="T63" fmla="*/ 56 h 112"/>
                <a:gd name="T64" fmla="*/ 28 w 128"/>
                <a:gd name="T65" fmla="*/ 60 h 112"/>
                <a:gd name="T66" fmla="*/ 10 w 128"/>
                <a:gd name="T67" fmla="*/ 58 h 112"/>
                <a:gd name="T68" fmla="*/ 10 w 128"/>
                <a:gd name="T69"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2">
                  <a:moveTo>
                    <a:pt x="10" y="70"/>
                  </a:moveTo>
                  <a:lnTo>
                    <a:pt x="0" y="78"/>
                  </a:lnTo>
                  <a:lnTo>
                    <a:pt x="0" y="88"/>
                  </a:lnTo>
                  <a:lnTo>
                    <a:pt x="6" y="94"/>
                  </a:lnTo>
                  <a:lnTo>
                    <a:pt x="4" y="112"/>
                  </a:lnTo>
                  <a:lnTo>
                    <a:pt x="32" y="98"/>
                  </a:lnTo>
                  <a:lnTo>
                    <a:pt x="16" y="88"/>
                  </a:lnTo>
                  <a:lnTo>
                    <a:pt x="14" y="86"/>
                  </a:lnTo>
                  <a:lnTo>
                    <a:pt x="16" y="84"/>
                  </a:lnTo>
                  <a:lnTo>
                    <a:pt x="28" y="86"/>
                  </a:lnTo>
                  <a:lnTo>
                    <a:pt x="40" y="82"/>
                  </a:lnTo>
                  <a:lnTo>
                    <a:pt x="66" y="98"/>
                  </a:lnTo>
                  <a:lnTo>
                    <a:pt x="80" y="76"/>
                  </a:lnTo>
                  <a:lnTo>
                    <a:pt x="114" y="64"/>
                  </a:lnTo>
                  <a:lnTo>
                    <a:pt x="122" y="54"/>
                  </a:lnTo>
                  <a:lnTo>
                    <a:pt x="108" y="56"/>
                  </a:lnTo>
                  <a:lnTo>
                    <a:pt x="104" y="48"/>
                  </a:lnTo>
                  <a:lnTo>
                    <a:pt x="106" y="46"/>
                  </a:lnTo>
                  <a:lnTo>
                    <a:pt x="108" y="56"/>
                  </a:lnTo>
                  <a:lnTo>
                    <a:pt x="128" y="34"/>
                  </a:lnTo>
                  <a:lnTo>
                    <a:pt x="122" y="26"/>
                  </a:lnTo>
                  <a:lnTo>
                    <a:pt x="106" y="44"/>
                  </a:lnTo>
                  <a:lnTo>
                    <a:pt x="112" y="30"/>
                  </a:lnTo>
                  <a:lnTo>
                    <a:pt x="98" y="38"/>
                  </a:lnTo>
                  <a:lnTo>
                    <a:pt x="92" y="42"/>
                  </a:lnTo>
                  <a:lnTo>
                    <a:pt x="72" y="34"/>
                  </a:lnTo>
                  <a:lnTo>
                    <a:pt x="40" y="0"/>
                  </a:lnTo>
                  <a:lnTo>
                    <a:pt x="34" y="8"/>
                  </a:lnTo>
                  <a:lnTo>
                    <a:pt x="36" y="22"/>
                  </a:lnTo>
                  <a:lnTo>
                    <a:pt x="34" y="40"/>
                  </a:lnTo>
                  <a:lnTo>
                    <a:pt x="30" y="48"/>
                  </a:lnTo>
                  <a:lnTo>
                    <a:pt x="30" y="56"/>
                  </a:lnTo>
                  <a:lnTo>
                    <a:pt x="28" y="60"/>
                  </a:lnTo>
                  <a:lnTo>
                    <a:pt x="10" y="58"/>
                  </a:lnTo>
                  <a:lnTo>
                    <a:pt x="10" y="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5" name="Freeform 95"/>
            <p:cNvSpPr>
              <a:spLocks/>
            </p:cNvSpPr>
            <p:nvPr userDrawn="1"/>
          </p:nvSpPr>
          <p:spPr bwMode="black">
            <a:xfrm>
              <a:off x="7669213" y="2257425"/>
              <a:ext cx="12700" cy="25400"/>
            </a:xfrm>
            <a:custGeom>
              <a:avLst/>
              <a:gdLst>
                <a:gd name="T0" fmla="*/ 0 w 8"/>
                <a:gd name="T1" fmla="*/ 16 h 16"/>
                <a:gd name="T2" fmla="*/ 8 w 8"/>
                <a:gd name="T3" fmla="*/ 4 h 16"/>
                <a:gd name="T4" fmla="*/ 6 w 8"/>
                <a:gd name="T5" fmla="*/ 0 h 16"/>
                <a:gd name="T6" fmla="*/ 0 w 8"/>
                <a:gd name="T7" fmla="*/ 2 h 16"/>
                <a:gd name="T8" fmla="*/ 0 w 8"/>
                <a:gd name="T9" fmla="*/ 16 h 16"/>
              </a:gdLst>
              <a:ahLst/>
              <a:cxnLst>
                <a:cxn ang="0">
                  <a:pos x="T0" y="T1"/>
                </a:cxn>
                <a:cxn ang="0">
                  <a:pos x="T2" y="T3"/>
                </a:cxn>
                <a:cxn ang="0">
                  <a:pos x="T4" y="T5"/>
                </a:cxn>
                <a:cxn ang="0">
                  <a:pos x="T6" y="T7"/>
                </a:cxn>
                <a:cxn ang="0">
                  <a:pos x="T8" y="T9"/>
                </a:cxn>
              </a:cxnLst>
              <a:rect l="0" t="0" r="r" b="b"/>
              <a:pathLst>
                <a:path w="8" h="16">
                  <a:moveTo>
                    <a:pt x="0" y="16"/>
                  </a:moveTo>
                  <a:lnTo>
                    <a:pt x="8" y="4"/>
                  </a:lnTo>
                  <a:lnTo>
                    <a:pt x="6" y="0"/>
                  </a:lnTo>
                  <a:lnTo>
                    <a:pt x="0" y="2"/>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6" name="Freeform 96"/>
            <p:cNvSpPr>
              <a:spLocks/>
            </p:cNvSpPr>
            <p:nvPr userDrawn="1"/>
          </p:nvSpPr>
          <p:spPr bwMode="black">
            <a:xfrm>
              <a:off x="7618413" y="2311400"/>
              <a:ext cx="22225" cy="31750"/>
            </a:xfrm>
            <a:custGeom>
              <a:avLst/>
              <a:gdLst>
                <a:gd name="T0" fmla="*/ 2 w 14"/>
                <a:gd name="T1" fmla="*/ 10 h 20"/>
                <a:gd name="T2" fmla="*/ 0 w 14"/>
                <a:gd name="T3" fmla="*/ 18 h 20"/>
                <a:gd name="T4" fmla="*/ 6 w 14"/>
                <a:gd name="T5" fmla="*/ 20 h 20"/>
                <a:gd name="T6" fmla="*/ 14 w 14"/>
                <a:gd name="T7" fmla="*/ 4 h 20"/>
                <a:gd name="T8" fmla="*/ 10 w 14"/>
                <a:gd name="T9" fmla="*/ 0 h 20"/>
                <a:gd name="T10" fmla="*/ 2 w 14"/>
                <a:gd name="T11" fmla="*/ 10 h 20"/>
              </a:gdLst>
              <a:ahLst/>
              <a:cxnLst>
                <a:cxn ang="0">
                  <a:pos x="T0" y="T1"/>
                </a:cxn>
                <a:cxn ang="0">
                  <a:pos x="T2" y="T3"/>
                </a:cxn>
                <a:cxn ang="0">
                  <a:pos x="T4" y="T5"/>
                </a:cxn>
                <a:cxn ang="0">
                  <a:pos x="T6" y="T7"/>
                </a:cxn>
                <a:cxn ang="0">
                  <a:pos x="T8" y="T9"/>
                </a:cxn>
                <a:cxn ang="0">
                  <a:pos x="T10" y="T11"/>
                </a:cxn>
              </a:cxnLst>
              <a:rect l="0" t="0" r="r" b="b"/>
              <a:pathLst>
                <a:path w="14" h="20">
                  <a:moveTo>
                    <a:pt x="2" y="10"/>
                  </a:moveTo>
                  <a:lnTo>
                    <a:pt x="0" y="18"/>
                  </a:lnTo>
                  <a:lnTo>
                    <a:pt x="6" y="20"/>
                  </a:lnTo>
                  <a:lnTo>
                    <a:pt x="14" y="4"/>
                  </a:lnTo>
                  <a:lnTo>
                    <a:pt x="10" y="0"/>
                  </a:lnTo>
                  <a:lnTo>
                    <a:pt x="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7" name="Freeform 97"/>
            <p:cNvSpPr>
              <a:spLocks/>
            </p:cNvSpPr>
            <p:nvPr userDrawn="1"/>
          </p:nvSpPr>
          <p:spPr bwMode="black">
            <a:xfrm>
              <a:off x="7500938" y="2387600"/>
              <a:ext cx="15875" cy="19050"/>
            </a:xfrm>
            <a:custGeom>
              <a:avLst/>
              <a:gdLst>
                <a:gd name="T0" fmla="*/ 0 w 10"/>
                <a:gd name="T1" fmla="*/ 12 h 12"/>
                <a:gd name="T2" fmla="*/ 10 w 10"/>
                <a:gd name="T3" fmla="*/ 10 h 12"/>
                <a:gd name="T4" fmla="*/ 0 w 10"/>
                <a:gd name="T5" fmla="*/ 0 h 12"/>
                <a:gd name="T6" fmla="*/ 0 w 10"/>
                <a:gd name="T7" fmla="*/ 12 h 12"/>
              </a:gdLst>
              <a:ahLst/>
              <a:cxnLst>
                <a:cxn ang="0">
                  <a:pos x="T0" y="T1"/>
                </a:cxn>
                <a:cxn ang="0">
                  <a:pos x="T2" y="T3"/>
                </a:cxn>
                <a:cxn ang="0">
                  <a:pos x="T4" y="T5"/>
                </a:cxn>
                <a:cxn ang="0">
                  <a:pos x="T6" y="T7"/>
                </a:cxn>
              </a:cxnLst>
              <a:rect l="0" t="0" r="r" b="b"/>
              <a:pathLst>
                <a:path w="10" h="12">
                  <a:moveTo>
                    <a:pt x="0" y="12"/>
                  </a:moveTo>
                  <a:lnTo>
                    <a:pt x="10" y="10"/>
                  </a:lnTo>
                  <a:lnTo>
                    <a:pt x="0" y="0"/>
                  </a:lnTo>
                  <a:lnTo>
                    <a:pt x="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8" name="Freeform 98"/>
            <p:cNvSpPr>
              <a:spLocks/>
            </p:cNvSpPr>
            <p:nvPr userDrawn="1"/>
          </p:nvSpPr>
          <p:spPr bwMode="black">
            <a:xfrm>
              <a:off x="7659688" y="2095500"/>
              <a:ext cx="15875" cy="28575"/>
            </a:xfrm>
            <a:custGeom>
              <a:avLst/>
              <a:gdLst>
                <a:gd name="T0" fmla="*/ 0 w 10"/>
                <a:gd name="T1" fmla="*/ 18 h 18"/>
                <a:gd name="T2" fmla="*/ 10 w 10"/>
                <a:gd name="T3" fmla="*/ 6 h 18"/>
                <a:gd name="T4" fmla="*/ 0 w 10"/>
                <a:gd name="T5" fmla="*/ 0 h 18"/>
                <a:gd name="T6" fmla="*/ 0 w 10"/>
                <a:gd name="T7" fmla="*/ 18 h 18"/>
              </a:gdLst>
              <a:ahLst/>
              <a:cxnLst>
                <a:cxn ang="0">
                  <a:pos x="T0" y="T1"/>
                </a:cxn>
                <a:cxn ang="0">
                  <a:pos x="T2" y="T3"/>
                </a:cxn>
                <a:cxn ang="0">
                  <a:pos x="T4" y="T5"/>
                </a:cxn>
                <a:cxn ang="0">
                  <a:pos x="T6" y="T7"/>
                </a:cxn>
              </a:cxnLst>
              <a:rect l="0" t="0" r="r" b="b"/>
              <a:pathLst>
                <a:path w="10" h="18">
                  <a:moveTo>
                    <a:pt x="0" y="18"/>
                  </a:moveTo>
                  <a:lnTo>
                    <a:pt x="10" y="6"/>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9" name="Freeform 99"/>
            <p:cNvSpPr>
              <a:spLocks/>
            </p:cNvSpPr>
            <p:nvPr userDrawn="1"/>
          </p:nvSpPr>
          <p:spPr bwMode="black">
            <a:xfrm>
              <a:off x="7700963" y="2187575"/>
              <a:ext cx="19050" cy="19050"/>
            </a:xfrm>
            <a:custGeom>
              <a:avLst/>
              <a:gdLst>
                <a:gd name="T0" fmla="*/ 4 w 12"/>
                <a:gd name="T1" fmla="*/ 0 h 12"/>
                <a:gd name="T2" fmla="*/ 0 w 12"/>
                <a:gd name="T3" fmla="*/ 12 h 12"/>
                <a:gd name="T4" fmla="*/ 12 w 12"/>
                <a:gd name="T5" fmla="*/ 12 h 12"/>
                <a:gd name="T6" fmla="*/ 4 w 12"/>
                <a:gd name="T7" fmla="*/ 0 h 12"/>
              </a:gdLst>
              <a:ahLst/>
              <a:cxnLst>
                <a:cxn ang="0">
                  <a:pos x="T0" y="T1"/>
                </a:cxn>
                <a:cxn ang="0">
                  <a:pos x="T2" y="T3"/>
                </a:cxn>
                <a:cxn ang="0">
                  <a:pos x="T4" y="T5"/>
                </a:cxn>
                <a:cxn ang="0">
                  <a:pos x="T6" y="T7"/>
                </a:cxn>
              </a:cxnLst>
              <a:rect l="0" t="0" r="r" b="b"/>
              <a:pathLst>
                <a:path w="12" h="12">
                  <a:moveTo>
                    <a:pt x="4" y="0"/>
                  </a:moveTo>
                  <a:lnTo>
                    <a:pt x="0" y="12"/>
                  </a:lnTo>
                  <a:lnTo>
                    <a:pt x="12" y="12"/>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0" name="Freeform 100"/>
            <p:cNvSpPr>
              <a:spLocks/>
            </p:cNvSpPr>
            <p:nvPr userDrawn="1"/>
          </p:nvSpPr>
          <p:spPr bwMode="black">
            <a:xfrm>
              <a:off x="7675563" y="2047875"/>
              <a:ext cx="171450" cy="136525"/>
            </a:xfrm>
            <a:custGeom>
              <a:avLst/>
              <a:gdLst>
                <a:gd name="T0" fmla="*/ 2 w 108"/>
                <a:gd name="T1" fmla="*/ 34 h 86"/>
                <a:gd name="T2" fmla="*/ 4 w 108"/>
                <a:gd name="T3" fmla="*/ 50 h 86"/>
                <a:gd name="T4" fmla="*/ 18 w 108"/>
                <a:gd name="T5" fmla="*/ 46 h 86"/>
                <a:gd name="T6" fmla="*/ 18 w 108"/>
                <a:gd name="T7" fmla="*/ 44 h 86"/>
                <a:gd name="T8" fmla="*/ 18 w 108"/>
                <a:gd name="T9" fmla="*/ 50 h 86"/>
                <a:gd name="T10" fmla="*/ 14 w 108"/>
                <a:gd name="T11" fmla="*/ 60 h 86"/>
                <a:gd name="T12" fmla="*/ 14 w 108"/>
                <a:gd name="T13" fmla="*/ 74 h 86"/>
                <a:gd name="T14" fmla="*/ 22 w 108"/>
                <a:gd name="T15" fmla="*/ 82 h 86"/>
                <a:gd name="T16" fmla="*/ 22 w 108"/>
                <a:gd name="T17" fmla="*/ 86 h 86"/>
                <a:gd name="T18" fmla="*/ 26 w 108"/>
                <a:gd name="T19" fmla="*/ 82 h 86"/>
                <a:gd name="T20" fmla="*/ 38 w 108"/>
                <a:gd name="T21" fmla="*/ 72 h 86"/>
                <a:gd name="T22" fmla="*/ 50 w 108"/>
                <a:gd name="T23" fmla="*/ 42 h 86"/>
                <a:gd name="T24" fmla="*/ 48 w 108"/>
                <a:gd name="T25" fmla="*/ 30 h 86"/>
                <a:gd name="T26" fmla="*/ 56 w 108"/>
                <a:gd name="T27" fmla="*/ 32 h 86"/>
                <a:gd name="T28" fmla="*/ 62 w 108"/>
                <a:gd name="T29" fmla="*/ 46 h 86"/>
                <a:gd name="T30" fmla="*/ 70 w 108"/>
                <a:gd name="T31" fmla="*/ 46 h 86"/>
                <a:gd name="T32" fmla="*/ 78 w 108"/>
                <a:gd name="T33" fmla="*/ 30 h 86"/>
                <a:gd name="T34" fmla="*/ 92 w 108"/>
                <a:gd name="T35" fmla="*/ 34 h 86"/>
                <a:gd name="T36" fmla="*/ 102 w 108"/>
                <a:gd name="T37" fmla="*/ 20 h 86"/>
                <a:gd name="T38" fmla="*/ 100 w 108"/>
                <a:gd name="T39" fmla="*/ 12 h 86"/>
                <a:gd name="T40" fmla="*/ 106 w 108"/>
                <a:gd name="T41" fmla="*/ 10 h 86"/>
                <a:gd name="T42" fmla="*/ 108 w 108"/>
                <a:gd name="T43" fmla="*/ 2 h 86"/>
                <a:gd name="T44" fmla="*/ 104 w 108"/>
                <a:gd name="T45" fmla="*/ 0 h 86"/>
                <a:gd name="T46" fmla="*/ 98 w 108"/>
                <a:gd name="T47" fmla="*/ 8 h 86"/>
                <a:gd name="T48" fmla="*/ 86 w 108"/>
                <a:gd name="T49" fmla="*/ 2 h 86"/>
                <a:gd name="T50" fmla="*/ 74 w 108"/>
                <a:gd name="T51" fmla="*/ 12 h 86"/>
                <a:gd name="T52" fmla="*/ 64 w 108"/>
                <a:gd name="T53" fmla="*/ 12 h 86"/>
                <a:gd name="T54" fmla="*/ 48 w 108"/>
                <a:gd name="T55" fmla="*/ 30 h 86"/>
                <a:gd name="T56" fmla="*/ 44 w 108"/>
                <a:gd name="T57" fmla="*/ 30 h 86"/>
                <a:gd name="T58" fmla="*/ 46 w 108"/>
                <a:gd name="T59" fmla="*/ 20 h 86"/>
                <a:gd name="T60" fmla="*/ 34 w 108"/>
                <a:gd name="T61" fmla="*/ 22 h 86"/>
                <a:gd name="T62" fmla="*/ 26 w 108"/>
                <a:gd name="T63" fmla="*/ 12 h 86"/>
                <a:gd name="T64" fmla="*/ 2 w 108"/>
                <a:gd name="T65" fmla="*/ 30 h 86"/>
                <a:gd name="T66" fmla="*/ 2 w 108"/>
                <a:gd name="T67" fmla="*/ 30 h 86"/>
                <a:gd name="T68" fmla="*/ 2 w 108"/>
                <a:gd name="T69" fmla="*/ 30 h 86"/>
                <a:gd name="T70" fmla="*/ 0 w 108"/>
                <a:gd name="T71" fmla="*/ 32 h 86"/>
                <a:gd name="T72" fmla="*/ 2 w 108"/>
                <a:gd name="T73"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 h="86">
                  <a:moveTo>
                    <a:pt x="2" y="34"/>
                  </a:moveTo>
                  <a:lnTo>
                    <a:pt x="4" y="50"/>
                  </a:lnTo>
                  <a:lnTo>
                    <a:pt x="18" y="46"/>
                  </a:lnTo>
                  <a:lnTo>
                    <a:pt x="18" y="44"/>
                  </a:lnTo>
                  <a:lnTo>
                    <a:pt x="18" y="50"/>
                  </a:lnTo>
                  <a:lnTo>
                    <a:pt x="14" y="60"/>
                  </a:lnTo>
                  <a:lnTo>
                    <a:pt x="14" y="74"/>
                  </a:lnTo>
                  <a:lnTo>
                    <a:pt x="22" y="82"/>
                  </a:lnTo>
                  <a:lnTo>
                    <a:pt x="22" y="86"/>
                  </a:lnTo>
                  <a:lnTo>
                    <a:pt x="26" y="82"/>
                  </a:lnTo>
                  <a:lnTo>
                    <a:pt x="38" y="72"/>
                  </a:lnTo>
                  <a:lnTo>
                    <a:pt x="50" y="42"/>
                  </a:lnTo>
                  <a:lnTo>
                    <a:pt x="48" y="30"/>
                  </a:lnTo>
                  <a:lnTo>
                    <a:pt x="56" y="32"/>
                  </a:lnTo>
                  <a:lnTo>
                    <a:pt x="62" y="46"/>
                  </a:lnTo>
                  <a:lnTo>
                    <a:pt x="70" y="46"/>
                  </a:lnTo>
                  <a:lnTo>
                    <a:pt x="78" y="30"/>
                  </a:lnTo>
                  <a:lnTo>
                    <a:pt x="92" y="34"/>
                  </a:lnTo>
                  <a:lnTo>
                    <a:pt x="102" y="20"/>
                  </a:lnTo>
                  <a:lnTo>
                    <a:pt x="100" y="12"/>
                  </a:lnTo>
                  <a:lnTo>
                    <a:pt x="106" y="10"/>
                  </a:lnTo>
                  <a:lnTo>
                    <a:pt x="108" y="2"/>
                  </a:lnTo>
                  <a:lnTo>
                    <a:pt x="104" y="0"/>
                  </a:lnTo>
                  <a:lnTo>
                    <a:pt x="98" y="8"/>
                  </a:lnTo>
                  <a:lnTo>
                    <a:pt x="86" y="2"/>
                  </a:lnTo>
                  <a:lnTo>
                    <a:pt x="74" y="12"/>
                  </a:lnTo>
                  <a:lnTo>
                    <a:pt x="64" y="12"/>
                  </a:lnTo>
                  <a:lnTo>
                    <a:pt x="48" y="30"/>
                  </a:lnTo>
                  <a:lnTo>
                    <a:pt x="44" y="30"/>
                  </a:lnTo>
                  <a:lnTo>
                    <a:pt x="46" y="20"/>
                  </a:lnTo>
                  <a:lnTo>
                    <a:pt x="34" y="22"/>
                  </a:lnTo>
                  <a:lnTo>
                    <a:pt x="26" y="12"/>
                  </a:lnTo>
                  <a:lnTo>
                    <a:pt x="2" y="30"/>
                  </a:lnTo>
                  <a:lnTo>
                    <a:pt x="2" y="30"/>
                  </a:lnTo>
                  <a:lnTo>
                    <a:pt x="2" y="30"/>
                  </a:lnTo>
                  <a:lnTo>
                    <a:pt x="0" y="32"/>
                  </a:lnTo>
                  <a:lnTo>
                    <a:pt x="2"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1" name="Freeform 101"/>
            <p:cNvSpPr>
              <a:spLocks/>
            </p:cNvSpPr>
            <p:nvPr userDrawn="1"/>
          </p:nvSpPr>
          <p:spPr bwMode="black">
            <a:xfrm>
              <a:off x="8018463" y="1625600"/>
              <a:ext cx="15875" cy="19050"/>
            </a:xfrm>
            <a:custGeom>
              <a:avLst/>
              <a:gdLst>
                <a:gd name="T0" fmla="*/ 10 w 10"/>
                <a:gd name="T1" fmla="*/ 8 h 12"/>
                <a:gd name="T2" fmla="*/ 4 w 10"/>
                <a:gd name="T3" fmla="*/ 0 h 12"/>
                <a:gd name="T4" fmla="*/ 0 w 10"/>
                <a:gd name="T5" fmla="*/ 8 h 12"/>
                <a:gd name="T6" fmla="*/ 6 w 10"/>
                <a:gd name="T7" fmla="*/ 12 h 12"/>
                <a:gd name="T8" fmla="*/ 10 w 10"/>
                <a:gd name="T9" fmla="*/ 8 h 12"/>
              </a:gdLst>
              <a:ahLst/>
              <a:cxnLst>
                <a:cxn ang="0">
                  <a:pos x="T0" y="T1"/>
                </a:cxn>
                <a:cxn ang="0">
                  <a:pos x="T2" y="T3"/>
                </a:cxn>
                <a:cxn ang="0">
                  <a:pos x="T4" y="T5"/>
                </a:cxn>
                <a:cxn ang="0">
                  <a:pos x="T6" y="T7"/>
                </a:cxn>
                <a:cxn ang="0">
                  <a:pos x="T8" y="T9"/>
                </a:cxn>
              </a:cxnLst>
              <a:rect l="0" t="0" r="r" b="b"/>
              <a:pathLst>
                <a:path w="10" h="12">
                  <a:moveTo>
                    <a:pt x="10" y="8"/>
                  </a:moveTo>
                  <a:lnTo>
                    <a:pt x="4" y="0"/>
                  </a:lnTo>
                  <a:lnTo>
                    <a:pt x="0" y="8"/>
                  </a:lnTo>
                  <a:lnTo>
                    <a:pt x="6" y="12"/>
                  </a:lnTo>
                  <a:lnTo>
                    <a:pt x="1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2" name="Freeform 102"/>
            <p:cNvSpPr>
              <a:spLocks/>
            </p:cNvSpPr>
            <p:nvPr userDrawn="1"/>
          </p:nvSpPr>
          <p:spPr bwMode="black">
            <a:xfrm>
              <a:off x="7573963" y="2089150"/>
              <a:ext cx="28575" cy="15875"/>
            </a:xfrm>
            <a:custGeom>
              <a:avLst/>
              <a:gdLst>
                <a:gd name="T0" fmla="*/ 2 w 18"/>
                <a:gd name="T1" fmla="*/ 0 h 10"/>
                <a:gd name="T2" fmla="*/ 0 w 18"/>
                <a:gd name="T3" fmla="*/ 8 h 10"/>
                <a:gd name="T4" fmla="*/ 8 w 18"/>
                <a:gd name="T5" fmla="*/ 10 h 10"/>
                <a:gd name="T6" fmla="*/ 18 w 18"/>
                <a:gd name="T7" fmla="*/ 4 h 10"/>
                <a:gd name="T8" fmla="*/ 16 w 18"/>
                <a:gd name="T9" fmla="*/ 0 h 10"/>
                <a:gd name="T10" fmla="*/ 2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2" y="0"/>
                  </a:moveTo>
                  <a:lnTo>
                    <a:pt x="0" y="8"/>
                  </a:lnTo>
                  <a:lnTo>
                    <a:pt x="8" y="10"/>
                  </a:lnTo>
                  <a:lnTo>
                    <a:pt x="18" y="4"/>
                  </a:lnTo>
                  <a:lnTo>
                    <a:pt x="16"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3" name="Freeform 103"/>
            <p:cNvSpPr>
              <a:spLocks/>
            </p:cNvSpPr>
            <p:nvPr userDrawn="1"/>
          </p:nvSpPr>
          <p:spPr bwMode="black">
            <a:xfrm>
              <a:off x="7059613" y="2927350"/>
              <a:ext cx="320675" cy="346075"/>
            </a:xfrm>
            <a:custGeom>
              <a:avLst/>
              <a:gdLst>
                <a:gd name="T0" fmla="*/ 52 w 202"/>
                <a:gd name="T1" fmla="*/ 82 h 218"/>
                <a:gd name="T2" fmla="*/ 44 w 202"/>
                <a:gd name="T3" fmla="*/ 92 h 218"/>
                <a:gd name="T4" fmla="*/ 24 w 202"/>
                <a:gd name="T5" fmla="*/ 102 h 218"/>
                <a:gd name="T6" fmla="*/ 14 w 202"/>
                <a:gd name="T7" fmla="*/ 98 h 218"/>
                <a:gd name="T8" fmla="*/ 4 w 202"/>
                <a:gd name="T9" fmla="*/ 106 h 218"/>
                <a:gd name="T10" fmla="*/ 6 w 202"/>
                <a:gd name="T11" fmla="*/ 148 h 218"/>
                <a:gd name="T12" fmla="*/ 18 w 202"/>
                <a:gd name="T13" fmla="*/ 160 h 218"/>
                <a:gd name="T14" fmla="*/ 46 w 202"/>
                <a:gd name="T15" fmla="*/ 196 h 218"/>
                <a:gd name="T16" fmla="*/ 56 w 202"/>
                <a:gd name="T17" fmla="*/ 206 h 218"/>
                <a:gd name="T18" fmla="*/ 80 w 202"/>
                <a:gd name="T19" fmla="*/ 196 h 218"/>
                <a:gd name="T20" fmla="*/ 90 w 202"/>
                <a:gd name="T21" fmla="*/ 206 h 218"/>
                <a:gd name="T22" fmla="*/ 106 w 202"/>
                <a:gd name="T23" fmla="*/ 206 h 218"/>
                <a:gd name="T24" fmla="*/ 116 w 202"/>
                <a:gd name="T25" fmla="*/ 218 h 218"/>
                <a:gd name="T26" fmla="*/ 138 w 202"/>
                <a:gd name="T27" fmla="*/ 218 h 218"/>
                <a:gd name="T28" fmla="*/ 142 w 202"/>
                <a:gd name="T29" fmla="*/ 196 h 218"/>
                <a:gd name="T30" fmla="*/ 144 w 202"/>
                <a:gd name="T31" fmla="*/ 172 h 218"/>
                <a:gd name="T32" fmla="*/ 166 w 202"/>
                <a:gd name="T33" fmla="*/ 148 h 218"/>
                <a:gd name="T34" fmla="*/ 176 w 202"/>
                <a:gd name="T35" fmla="*/ 124 h 218"/>
                <a:gd name="T36" fmla="*/ 180 w 202"/>
                <a:gd name="T37" fmla="*/ 124 h 218"/>
                <a:gd name="T38" fmla="*/ 174 w 202"/>
                <a:gd name="T39" fmla="*/ 102 h 218"/>
                <a:gd name="T40" fmla="*/ 162 w 202"/>
                <a:gd name="T41" fmla="*/ 72 h 218"/>
                <a:gd name="T42" fmla="*/ 166 w 202"/>
                <a:gd name="T43" fmla="*/ 62 h 218"/>
                <a:gd name="T44" fmla="*/ 170 w 202"/>
                <a:gd name="T45" fmla="*/ 60 h 218"/>
                <a:gd name="T46" fmla="*/ 188 w 202"/>
                <a:gd name="T47" fmla="*/ 56 h 218"/>
                <a:gd name="T48" fmla="*/ 188 w 202"/>
                <a:gd name="T49" fmla="*/ 48 h 218"/>
                <a:gd name="T50" fmla="*/ 178 w 202"/>
                <a:gd name="T51" fmla="*/ 28 h 218"/>
                <a:gd name="T52" fmla="*/ 176 w 202"/>
                <a:gd name="T53" fmla="*/ 22 h 218"/>
                <a:gd name="T54" fmla="*/ 168 w 202"/>
                <a:gd name="T55" fmla="*/ 16 h 218"/>
                <a:gd name="T56" fmla="*/ 158 w 202"/>
                <a:gd name="T57" fmla="*/ 4 h 218"/>
                <a:gd name="T58" fmla="*/ 152 w 202"/>
                <a:gd name="T59" fmla="*/ 0 h 218"/>
                <a:gd name="T60" fmla="*/ 122 w 202"/>
                <a:gd name="T61" fmla="*/ 34 h 218"/>
                <a:gd name="T62" fmla="*/ 120 w 202"/>
                <a:gd name="T63" fmla="*/ 42 h 218"/>
                <a:gd name="T64" fmla="*/ 98 w 202"/>
                <a:gd name="T65" fmla="*/ 48 h 218"/>
                <a:gd name="T66" fmla="*/ 96 w 202"/>
                <a:gd name="T67" fmla="*/ 50 h 218"/>
                <a:gd name="T68" fmla="*/ 94 w 202"/>
                <a:gd name="T69" fmla="*/ 52 h 218"/>
                <a:gd name="T70" fmla="*/ 76 w 202"/>
                <a:gd name="T71" fmla="*/ 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218">
                  <a:moveTo>
                    <a:pt x="76" y="78"/>
                  </a:moveTo>
                  <a:lnTo>
                    <a:pt x="52" y="82"/>
                  </a:lnTo>
                  <a:lnTo>
                    <a:pt x="48" y="92"/>
                  </a:lnTo>
                  <a:lnTo>
                    <a:pt x="44" y="92"/>
                  </a:lnTo>
                  <a:lnTo>
                    <a:pt x="40" y="104"/>
                  </a:lnTo>
                  <a:lnTo>
                    <a:pt x="24" y="102"/>
                  </a:lnTo>
                  <a:lnTo>
                    <a:pt x="16" y="94"/>
                  </a:lnTo>
                  <a:lnTo>
                    <a:pt x="14" y="98"/>
                  </a:lnTo>
                  <a:lnTo>
                    <a:pt x="12" y="98"/>
                  </a:lnTo>
                  <a:lnTo>
                    <a:pt x="4" y="106"/>
                  </a:lnTo>
                  <a:lnTo>
                    <a:pt x="0" y="128"/>
                  </a:lnTo>
                  <a:lnTo>
                    <a:pt x="6" y="148"/>
                  </a:lnTo>
                  <a:lnTo>
                    <a:pt x="14" y="152"/>
                  </a:lnTo>
                  <a:lnTo>
                    <a:pt x="18" y="160"/>
                  </a:lnTo>
                  <a:lnTo>
                    <a:pt x="26" y="196"/>
                  </a:lnTo>
                  <a:lnTo>
                    <a:pt x="46" y="196"/>
                  </a:lnTo>
                  <a:lnTo>
                    <a:pt x="52" y="192"/>
                  </a:lnTo>
                  <a:lnTo>
                    <a:pt x="56" y="206"/>
                  </a:lnTo>
                  <a:lnTo>
                    <a:pt x="72" y="202"/>
                  </a:lnTo>
                  <a:lnTo>
                    <a:pt x="80" y="196"/>
                  </a:lnTo>
                  <a:lnTo>
                    <a:pt x="90" y="200"/>
                  </a:lnTo>
                  <a:lnTo>
                    <a:pt x="90" y="206"/>
                  </a:lnTo>
                  <a:lnTo>
                    <a:pt x="102" y="204"/>
                  </a:lnTo>
                  <a:lnTo>
                    <a:pt x="106" y="206"/>
                  </a:lnTo>
                  <a:lnTo>
                    <a:pt x="110" y="218"/>
                  </a:lnTo>
                  <a:lnTo>
                    <a:pt x="116" y="218"/>
                  </a:lnTo>
                  <a:lnTo>
                    <a:pt x="136" y="206"/>
                  </a:lnTo>
                  <a:lnTo>
                    <a:pt x="138" y="218"/>
                  </a:lnTo>
                  <a:lnTo>
                    <a:pt x="146" y="210"/>
                  </a:lnTo>
                  <a:lnTo>
                    <a:pt x="142" y="196"/>
                  </a:lnTo>
                  <a:lnTo>
                    <a:pt x="150" y="180"/>
                  </a:lnTo>
                  <a:lnTo>
                    <a:pt x="144" y="172"/>
                  </a:lnTo>
                  <a:lnTo>
                    <a:pt x="158" y="160"/>
                  </a:lnTo>
                  <a:lnTo>
                    <a:pt x="166" y="148"/>
                  </a:lnTo>
                  <a:lnTo>
                    <a:pt x="168" y="132"/>
                  </a:lnTo>
                  <a:lnTo>
                    <a:pt x="176" y="124"/>
                  </a:lnTo>
                  <a:lnTo>
                    <a:pt x="176" y="122"/>
                  </a:lnTo>
                  <a:lnTo>
                    <a:pt x="180" y="124"/>
                  </a:lnTo>
                  <a:lnTo>
                    <a:pt x="196" y="124"/>
                  </a:lnTo>
                  <a:lnTo>
                    <a:pt x="174" y="102"/>
                  </a:lnTo>
                  <a:lnTo>
                    <a:pt x="176" y="94"/>
                  </a:lnTo>
                  <a:lnTo>
                    <a:pt x="162" y="72"/>
                  </a:lnTo>
                  <a:lnTo>
                    <a:pt x="174" y="70"/>
                  </a:lnTo>
                  <a:lnTo>
                    <a:pt x="166" y="62"/>
                  </a:lnTo>
                  <a:lnTo>
                    <a:pt x="166" y="62"/>
                  </a:lnTo>
                  <a:lnTo>
                    <a:pt x="170" y="60"/>
                  </a:lnTo>
                  <a:lnTo>
                    <a:pt x="174" y="62"/>
                  </a:lnTo>
                  <a:lnTo>
                    <a:pt x="188" y="56"/>
                  </a:lnTo>
                  <a:lnTo>
                    <a:pt x="182" y="48"/>
                  </a:lnTo>
                  <a:lnTo>
                    <a:pt x="188" y="48"/>
                  </a:lnTo>
                  <a:lnTo>
                    <a:pt x="202" y="40"/>
                  </a:lnTo>
                  <a:lnTo>
                    <a:pt x="178" y="28"/>
                  </a:lnTo>
                  <a:lnTo>
                    <a:pt x="176" y="28"/>
                  </a:lnTo>
                  <a:lnTo>
                    <a:pt x="176" y="22"/>
                  </a:lnTo>
                  <a:lnTo>
                    <a:pt x="168" y="24"/>
                  </a:lnTo>
                  <a:lnTo>
                    <a:pt x="168" y="16"/>
                  </a:lnTo>
                  <a:lnTo>
                    <a:pt x="162" y="12"/>
                  </a:lnTo>
                  <a:lnTo>
                    <a:pt x="158" y="4"/>
                  </a:lnTo>
                  <a:lnTo>
                    <a:pt x="152" y="8"/>
                  </a:lnTo>
                  <a:lnTo>
                    <a:pt x="152" y="0"/>
                  </a:lnTo>
                  <a:lnTo>
                    <a:pt x="130" y="32"/>
                  </a:lnTo>
                  <a:lnTo>
                    <a:pt x="122" y="34"/>
                  </a:lnTo>
                  <a:lnTo>
                    <a:pt x="124" y="40"/>
                  </a:lnTo>
                  <a:lnTo>
                    <a:pt x="120" y="42"/>
                  </a:lnTo>
                  <a:lnTo>
                    <a:pt x="116" y="40"/>
                  </a:lnTo>
                  <a:lnTo>
                    <a:pt x="98" y="48"/>
                  </a:lnTo>
                  <a:lnTo>
                    <a:pt x="96" y="48"/>
                  </a:lnTo>
                  <a:lnTo>
                    <a:pt x="96" y="50"/>
                  </a:lnTo>
                  <a:lnTo>
                    <a:pt x="94" y="52"/>
                  </a:lnTo>
                  <a:lnTo>
                    <a:pt x="94" y="52"/>
                  </a:lnTo>
                  <a:lnTo>
                    <a:pt x="92" y="58"/>
                  </a:lnTo>
                  <a:lnTo>
                    <a:pt x="76"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4" name="Freeform 104"/>
            <p:cNvSpPr>
              <a:spLocks/>
            </p:cNvSpPr>
            <p:nvPr userDrawn="1"/>
          </p:nvSpPr>
          <p:spPr bwMode="black">
            <a:xfrm>
              <a:off x="7361238" y="3419475"/>
              <a:ext cx="63500" cy="38100"/>
            </a:xfrm>
            <a:custGeom>
              <a:avLst/>
              <a:gdLst>
                <a:gd name="T0" fmla="*/ 14 w 40"/>
                <a:gd name="T1" fmla="*/ 14 h 24"/>
                <a:gd name="T2" fmla="*/ 26 w 40"/>
                <a:gd name="T3" fmla="*/ 24 h 24"/>
                <a:gd name="T4" fmla="*/ 40 w 40"/>
                <a:gd name="T5" fmla="*/ 18 h 24"/>
                <a:gd name="T6" fmla="*/ 38 w 40"/>
                <a:gd name="T7" fmla="*/ 16 h 24"/>
                <a:gd name="T8" fmla="*/ 32 w 40"/>
                <a:gd name="T9" fmla="*/ 8 h 24"/>
                <a:gd name="T10" fmla="*/ 20 w 40"/>
                <a:gd name="T11" fmla="*/ 0 h 24"/>
                <a:gd name="T12" fmla="*/ 0 w 40"/>
                <a:gd name="T13" fmla="*/ 2 h 24"/>
                <a:gd name="T14" fmla="*/ 2 w 40"/>
                <a:gd name="T15" fmla="*/ 14 h 24"/>
                <a:gd name="T16" fmla="*/ 14 w 40"/>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14" y="14"/>
                  </a:moveTo>
                  <a:lnTo>
                    <a:pt x="26" y="24"/>
                  </a:lnTo>
                  <a:lnTo>
                    <a:pt x="40" y="18"/>
                  </a:lnTo>
                  <a:lnTo>
                    <a:pt x="38" y="16"/>
                  </a:lnTo>
                  <a:lnTo>
                    <a:pt x="32" y="8"/>
                  </a:lnTo>
                  <a:lnTo>
                    <a:pt x="20" y="0"/>
                  </a:lnTo>
                  <a:lnTo>
                    <a:pt x="0" y="2"/>
                  </a:lnTo>
                  <a:lnTo>
                    <a:pt x="2" y="14"/>
                  </a:lnTo>
                  <a:lnTo>
                    <a:pt x="1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5" name="Freeform 105"/>
            <p:cNvSpPr>
              <a:spLocks/>
            </p:cNvSpPr>
            <p:nvPr userDrawn="1"/>
          </p:nvSpPr>
          <p:spPr bwMode="black">
            <a:xfrm>
              <a:off x="7488238" y="3375025"/>
              <a:ext cx="60325" cy="34925"/>
            </a:xfrm>
            <a:custGeom>
              <a:avLst/>
              <a:gdLst>
                <a:gd name="T0" fmla="*/ 8 w 38"/>
                <a:gd name="T1" fmla="*/ 8 h 22"/>
                <a:gd name="T2" fmla="*/ 4 w 38"/>
                <a:gd name="T3" fmla="*/ 4 h 22"/>
                <a:gd name="T4" fmla="*/ 0 w 38"/>
                <a:gd name="T5" fmla="*/ 18 h 22"/>
                <a:gd name="T6" fmla="*/ 10 w 38"/>
                <a:gd name="T7" fmla="*/ 18 h 22"/>
                <a:gd name="T8" fmla="*/ 12 w 38"/>
                <a:gd name="T9" fmla="*/ 14 h 22"/>
                <a:gd name="T10" fmla="*/ 20 w 38"/>
                <a:gd name="T11" fmla="*/ 22 h 22"/>
                <a:gd name="T12" fmla="*/ 22 w 38"/>
                <a:gd name="T13" fmla="*/ 12 h 22"/>
                <a:gd name="T14" fmla="*/ 26 w 38"/>
                <a:gd name="T15" fmla="*/ 16 h 22"/>
                <a:gd name="T16" fmla="*/ 38 w 38"/>
                <a:gd name="T17" fmla="*/ 14 h 22"/>
                <a:gd name="T18" fmla="*/ 36 w 38"/>
                <a:gd name="T19" fmla="*/ 8 h 22"/>
                <a:gd name="T20" fmla="*/ 24 w 38"/>
                <a:gd name="T21" fmla="*/ 6 h 22"/>
                <a:gd name="T22" fmla="*/ 24 w 38"/>
                <a:gd name="T23" fmla="*/ 0 h 22"/>
                <a:gd name="T24" fmla="*/ 20 w 38"/>
                <a:gd name="T25" fmla="*/ 6 h 22"/>
                <a:gd name="T26" fmla="*/ 20 w 38"/>
                <a:gd name="T27" fmla="*/ 6 h 22"/>
                <a:gd name="T28" fmla="*/ 20 w 38"/>
                <a:gd name="T29" fmla="*/ 6 h 22"/>
                <a:gd name="T30" fmla="*/ 12 w 38"/>
                <a:gd name="T31" fmla="*/ 14 h 22"/>
                <a:gd name="T32" fmla="*/ 16 w 38"/>
                <a:gd name="T33" fmla="*/ 0 h 22"/>
                <a:gd name="T34" fmla="*/ 8 w 38"/>
                <a:gd name="T3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22">
                  <a:moveTo>
                    <a:pt x="8" y="8"/>
                  </a:moveTo>
                  <a:lnTo>
                    <a:pt x="4" y="4"/>
                  </a:lnTo>
                  <a:lnTo>
                    <a:pt x="0" y="18"/>
                  </a:lnTo>
                  <a:lnTo>
                    <a:pt x="10" y="18"/>
                  </a:lnTo>
                  <a:lnTo>
                    <a:pt x="12" y="14"/>
                  </a:lnTo>
                  <a:lnTo>
                    <a:pt x="20" y="22"/>
                  </a:lnTo>
                  <a:lnTo>
                    <a:pt x="22" y="12"/>
                  </a:lnTo>
                  <a:lnTo>
                    <a:pt x="26" y="16"/>
                  </a:lnTo>
                  <a:lnTo>
                    <a:pt x="38" y="14"/>
                  </a:lnTo>
                  <a:lnTo>
                    <a:pt x="36" y="8"/>
                  </a:lnTo>
                  <a:lnTo>
                    <a:pt x="24" y="6"/>
                  </a:lnTo>
                  <a:lnTo>
                    <a:pt x="24" y="0"/>
                  </a:lnTo>
                  <a:lnTo>
                    <a:pt x="20" y="6"/>
                  </a:lnTo>
                  <a:lnTo>
                    <a:pt x="20" y="6"/>
                  </a:lnTo>
                  <a:lnTo>
                    <a:pt x="20" y="6"/>
                  </a:lnTo>
                  <a:lnTo>
                    <a:pt x="12" y="14"/>
                  </a:lnTo>
                  <a:lnTo>
                    <a:pt x="16" y="0"/>
                  </a:lnTo>
                  <a:lnTo>
                    <a:pt x="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6" name="Freeform 106"/>
            <p:cNvSpPr>
              <a:spLocks/>
            </p:cNvSpPr>
            <p:nvPr userDrawn="1"/>
          </p:nvSpPr>
          <p:spPr bwMode="black">
            <a:xfrm>
              <a:off x="7475538" y="3454400"/>
              <a:ext cx="22225" cy="19050"/>
            </a:xfrm>
            <a:custGeom>
              <a:avLst/>
              <a:gdLst>
                <a:gd name="T0" fmla="*/ 10 w 14"/>
                <a:gd name="T1" fmla="*/ 10 h 12"/>
                <a:gd name="T2" fmla="*/ 14 w 14"/>
                <a:gd name="T3" fmla="*/ 2 h 12"/>
                <a:gd name="T4" fmla="*/ 10 w 14"/>
                <a:gd name="T5" fmla="*/ 0 h 12"/>
                <a:gd name="T6" fmla="*/ 0 w 14"/>
                <a:gd name="T7" fmla="*/ 8 h 12"/>
                <a:gd name="T8" fmla="*/ 4 w 14"/>
                <a:gd name="T9" fmla="*/ 12 h 12"/>
                <a:gd name="T10" fmla="*/ 10 w 14"/>
                <a:gd name="T11" fmla="*/ 10 h 12"/>
              </a:gdLst>
              <a:ahLst/>
              <a:cxnLst>
                <a:cxn ang="0">
                  <a:pos x="T0" y="T1"/>
                </a:cxn>
                <a:cxn ang="0">
                  <a:pos x="T2" y="T3"/>
                </a:cxn>
                <a:cxn ang="0">
                  <a:pos x="T4" y="T5"/>
                </a:cxn>
                <a:cxn ang="0">
                  <a:pos x="T6" y="T7"/>
                </a:cxn>
                <a:cxn ang="0">
                  <a:pos x="T8" y="T9"/>
                </a:cxn>
                <a:cxn ang="0">
                  <a:pos x="T10" y="T11"/>
                </a:cxn>
              </a:cxnLst>
              <a:rect l="0" t="0" r="r" b="b"/>
              <a:pathLst>
                <a:path w="14" h="12">
                  <a:moveTo>
                    <a:pt x="10" y="10"/>
                  </a:moveTo>
                  <a:lnTo>
                    <a:pt x="14" y="2"/>
                  </a:lnTo>
                  <a:lnTo>
                    <a:pt x="10" y="0"/>
                  </a:lnTo>
                  <a:lnTo>
                    <a:pt x="0" y="8"/>
                  </a:lnTo>
                  <a:lnTo>
                    <a:pt x="4" y="12"/>
                  </a:lnTo>
                  <a:lnTo>
                    <a:pt x="1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7" name="Freeform 107"/>
            <p:cNvSpPr>
              <a:spLocks/>
            </p:cNvSpPr>
            <p:nvPr userDrawn="1"/>
          </p:nvSpPr>
          <p:spPr bwMode="black">
            <a:xfrm>
              <a:off x="7608888" y="3184525"/>
              <a:ext cx="41275" cy="15875"/>
            </a:xfrm>
            <a:custGeom>
              <a:avLst/>
              <a:gdLst>
                <a:gd name="T0" fmla="*/ 12 w 26"/>
                <a:gd name="T1" fmla="*/ 0 h 10"/>
                <a:gd name="T2" fmla="*/ 0 w 26"/>
                <a:gd name="T3" fmla="*/ 0 h 10"/>
                <a:gd name="T4" fmla="*/ 4 w 26"/>
                <a:gd name="T5" fmla="*/ 10 h 10"/>
                <a:gd name="T6" fmla="*/ 26 w 26"/>
                <a:gd name="T7" fmla="*/ 6 h 10"/>
                <a:gd name="T8" fmla="*/ 12 w 26"/>
                <a:gd name="T9" fmla="*/ 0 h 10"/>
              </a:gdLst>
              <a:ahLst/>
              <a:cxnLst>
                <a:cxn ang="0">
                  <a:pos x="T0" y="T1"/>
                </a:cxn>
                <a:cxn ang="0">
                  <a:pos x="T2" y="T3"/>
                </a:cxn>
                <a:cxn ang="0">
                  <a:pos x="T4" y="T5"/>
                </a:cxn>
                <a:cxn ang="0">
                  <a:pos x="T6" y="T7"/>
                </a:cxn>
                <a:cxn ang="0">
                  <a:pos x="T8" y="T9"/>
                </a:cxn>
              </a:cxnLst>
              <a:rect l="0" t="0" r="r" b="b"/>
              <a:pathLst>
                <a:path w="26" h="10">
                  <a:moveTo>
                    <a:pt x="12" y="0"/>
                  </a:moveTo>
                  <a:lnTo>
                    <a:pt x="0" y="0"/>
                  </a:lnTo>
                  <a:lnTo>
                    <a:pt x="4" y="10"/>
                  </a:lnTo>
                  <a:lnTo>
                    <a:pt x="26" y="6"/>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8" name="Freeform 108"/>
            <p:cNvSpPr>
              <a:spLocks/>
            </p:cNvSpPr>
            <p:nvPr userDrawn="1"/>
          </p:nvSpPr>
          <p:spPr bwMode="black">
            <a:xfrm>
              <a:off x="7605713" y="3152775"/>
              <a:ext cx="28575" cy="28575"/>
            </a:xfrm>
            <a:custGeom>
              <a:avLst/>
              <a:gdLst>
                <a:gd name="T0" fmla="*/ 6 w 18"/>
                <a:gd name="T1" fmla="*/ 12 h 18"/>
                <a:gd name="T2" fmla="*/ 18 w 18"/>
                <a:gd name="T3" fmla="*/ 18 h 18"/>
                <a:gd name="T4" fmla="*/ 8 w 18"/>
                <a:gd name="T5" fmla="*/ 0 h 18"/>
                <a:gd name="T6" fmla="*/ 0 w 18"/>
                <a:gd name="T7" fmla="*/ 0 h 18"/>
                <a:gd name="T8" fmla="*/ 6 w 18"/>
                <a:gd name="T9" fmla="*/ 12 h 18"/>
              </a:gdLst>
              <a:ahLst/>
              <a:cxnLst>
                <a:cxn ang="0">
                  <a:pos x="T0" y="T1"/>
                </a:cxn>
                <a:cxn ang="0">
                  <a:pos x="T2" y="T3"/>
                </a:cxn>
                <a:cxn ang="0">
                  <a:pos x="T4" y="T5"/>
                </a:cxn>
                <a:cxn ang="0">
                  <a:pos x="T6" y="T7"/>
                </a:cxn>
                <a:cxn ang="0">
                  <a:pos x="T8" y="T9"/>
                </a:cxn>
              </a:cxnLst>
              <a:rect l="0" t="0" r="r" b="b"/>
              <a:pathLst>
                <a:path w="18" h="18">
                  <a:moveTo>
                    <a:pt x="6" y="12"/>
                  </a:moveTo>
                  <a:lnTo>
                    <a:pt x="18" y="18"/>
                  </a:lnTo>
                  <a:lnTo>
                    <a:pt x="8" y="0"/>
                  </a:lnTo>
                  <a:lnTo>
                    <a:pt x="0" y="0"/>
                  </a:lnTo>
                  <a:lnTo>
                    <a:pt x="6"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9" name="Freeform 109"/>
            <p:cNvSpPr>
              <a:spLocks/>
            </p:cNvSpPr>
            <p:nvPr userDrawn="1"/>
          </p:nvSpPr>
          <p:spPr bwMode="black">
            <a:xfrm>
              <a:off x="7608888" y="3070225"/>
              <a:ext cx="60325" cy="104775"/>
            </a:xfrm>
            <a:custGeom>
              <a:avLst/>
              <a:gdLst>
                <a:gd name="T0" fmla="*/ 0 w 38"/>
                <a:gd name="T1" fmla="*/ 28 h 66"/>
                <a:gd name="T2" fmla="*/ 8 w 38"/>
                <a:gd name="T3" fmla="*/ 54 h 66"/>
                <a:gd name="T4" fmla="*/ 18 w 38"/>
                <a:gd name="T5" fmla="*/ 66 h 66"/>
                <a:gd name="T6" fmla="*/ 22 w 38"/>
                <a:gd name="T7" fmla="*/ 64 h 66"/>
                <a:gd name="T8" fmla="*/ 16 w 38"/>
                <a:gd name="T9" fmla="*/ 52 h 66"/>
                <a:gd name="T10" fmla="*/ 16 w 38"/>
                <a:gd name="T11" fmla="*/ 42 h 66"/>
                <a:gd name="T12" fmla="*/ 16 w 38"/>
                <a:gd name="T13" fmla="*/ 42 h 66"/>
                <a:gd name="T14" fmla="*/ 38 w 38"/>
                <a:gd name="T15" fmla="*/ 48 h 66"/>
                <a:gd name="T16" fmla="*/ 24 w 38"/>
                <a:gd name="T17" fmla="*/ 34 h 66"/>
                <a:gd name="T18" fmla="*/ 30 w 38"/>
                <a:gd name="T19" fmla="*/ 28 h 66"/>
                <a:gd name="T20" fmla="*/ 30 w 38"/>
                <a:gd name="T21" fmla="*/ 22 h 66"/>
                <a:gd name="T22" fmla="*/ 22 w 38"/>
                <a:gd name="T23" fmla="*/ 16 h 66"/>
                <a:gd name="T24" fmla="*/ 18 w 38"/>
                <a:gd name="T25" fmla="*/ 22 h 66"/>
                <a:gd name="T26" fmla="*/ 16 w 38"/>
                <a:gd name="T27" fmla="*/ 0 h 66"/>
                <a:gd name="T28" fmla="*/ 12 w 38"/>
                <a:gd name="T29" fmla="*/ 4 h 66"/>
                <a:gd name="T30" fmla="*/ 4 w 38"/>
                <a:gd name="T31" fmla="*/ 14 h 66"/>
                <a:gd name="T32" fmla="*/ 0 w 38"/>
                <a:gd name="T33"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66">
                  <a:moveTo>
                    <a:pt x="0" y="28"/>
                  </a:moveTo>
                  <a:lnTo>
                    <a:pt x="8" y="54"/>
                  </a:lnTo>
                  <a:lnTo>
                    <a:pt x="18" y="66"/>
                  </a:lnTo>
                  <a:lnTo>
                    <a:pt x="22" y="64"/>
                  </a:lnTo>
                  <a:lnTo>
                    <a:pt x="16" y="52"/>
                  </a:lnTo>
                  <a:lnTo>
                    <a:pt x="16" y="42"/>
                  </a:lnTo>
                  <a:lnTo>
                    <a:pt x="16" y="42"/>
                  </a:lnTo>
                  <a:lnTo>
                    <a:pt x="38" y="48"/>
                  </a:lnTo>
                  <a:lnTo>
                    <a:pt x="24" y="34"/>
                  </a:lnTo>
                  <a:lnTo>
                    <a:pt x="30" y="28"/>
                  </a:lnTo>
                  <a:lnTo>
                    <a:pt x="30" y="22"/>
                  </a:lnTo>
                  <a:lnTo>
                    <a:pt x="22" y="16"/>
                  </a:lnTo>
                  <a:lnTo>
                    <a:pt x="18" y="22"/>
                  </a:lnTo>
                  <a:lnTo>
                    <a:pt x="16" y="0"/>
                  </a:lnTo>
                  <a:lnTo>
                    <a:pt x="12" y="4"/>
                  </a:lnTo>
                  <a:lnTo>
                    <a:pt x="4" y="14"/>
                  </a:lnTo>
                  <a:lnTo>
                    <a:pt x="0"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0" name="Freeform 110"/>
            <p:cNvSpPr>
              <a:spLocks/>
            </p:cNvSpPr>
            <p:nvPr userDrawn="1"/>
          </p:nvSpPr>
          <p:spPr bwMode="black">
            <a:xfrm>
              <a:off x="7634288" y="3060700"/>
              <a:ext cx="22225" cy="31750"/>
            </a:xfrm>
            <a:custGeom>
              <a:avLst/>
              <a:gdLst>
                <a:gd name="T0" fmla="*/ 14 w 14"/>
                <a:gd name="T1" fmla="*/ 12 h 20"/>
                <a:gd name="T2" fmla="*/ 10 w 14"/>
                <a:gd name="T3" fmla="*/ 0 h 20"/>
                <a:gd name="T4" fmla="*/ 0 w 14"/>
                <a:gd name="T5" fmla="*/ 8 h 20"/>
                <a:gd name="T6" fmla="*/ 2 w 14"/>
                <a:gd name="T7" fmla="*/ 20 h 20"/>
                <a:gd name="T8" fmla="*/ 14 w 14"/>
                <a:gd name="T9" fmla="*/ 12 h 20"/>
              </a:gdLst>
              <a:ahLst/>
              <a:cxnLst>
                <a:cxn ang="0">
                  <a:pos x="T0" y="T1"/>
                </a:cxn>
                <a:cxn ang="0">
                  <a:pos x="T2" y="T3"/>
                </a:cxn>
                <a:cxn ang="0">
                  <a:pos x="T4" y="T5"/>
                </a:cxn>
                <a:cxn ang="0">
                  <a:pos x="T6" y="T7"/>
                </a:cxn>
                <a:cxn ang="0">
                  <a:pos x="T8" y="T9"/>
                </a:cxn>
              </a:cxnLst>
              <a:rect l="0" t="0" r="r" b="b"/>
              <a:pathLst>
                <a:path w="14" h="20">
                  <a:moveTo>
                    <a:pt x="14" y="12"/>
                  </a:moveTo>
                  <a:lnTo>
                    <a:pt x="10" y="0"/>
                  </a:lnTo>
                  <a:lnTo>
                    <a:pt x="0" y="8"/>
                  </a:lnTo>
                  <a:lnTo>
                    <a:pt x="2" y="20"/>
                  </a:lnTo>
                  <a:lnTo>
                    <a:pt x="1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1" name="Freeform 111"/>
            <p:cNvSpPr>
              <a:spLocks/>
            </p:cNvSpPr>
            <p:nvPr userDrawn="1"/>
          </p:nvSpPr>
          <p:spPr bwMode="black">
            <a:xfrm>
              <a:off x="7567613" y="3232150"/>
              <a:ext cx="47625" cy="31750"/>
            </a:xfrm>
            <a:custGeom>
              <a:avLst/>
              <a:gdLst>
                <a:gd name="T0" fmla="*/ 0 w 30"/>
                <a:gd name="T1" fmla="*/ 0 h 20"/>
                <a:gd name="T2" fmla="*/ 4 w 30"/>
                <a:gd name="T3" fmla="*/ 12 h 20"/>
                <a:gd name="T4" fmla="*/ 12 w 30"/>
                <a:gd name="T5" fmla="*/ 20 h 20"/>
                <a:gd name="T6" fmla="*/ 18 w 30"/>
                <a:gd name="T7" fmla="*/ 20 h 20"/>
                <a:gd name="T8" fmla="*/ 30 w 30"/>
                <a:gd name="T9" fmla="*/ 14 h 20"/>
                <a:gd name="T10" fmla="*/ 28 w 30"/>
                <a:gd name="T11" fmla="*/ 6 h 20"/>
                <a:gd name="T12" fmla="*/ 18 w 30"/>
                <a:gd name="T13" fmla="*/ 0 h 20"/>
                <a:gd name="T14" fmla="*/ 0 w 3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0" y="0"/>
                  </a:moveTo>
                  <a:lnTo>
                    <a:pt x="4" y="12"/>
                  </a:lnTo>
                  <a:lnTo>
                    <a:pt x="12" y="20"/>
                  </a:lnTo>
                  <a:lnTo>
                    <a:pt x="18" y="20"/>
                  </a:lnTo>
                  <a:lnTo>
                    <a:pt x="30" y="14"/>
                  </a:lnTo>
                  <a:lnTo>
                    <a:pt x="28" y="6"/>
                  </a:lnTo>
                  <a:lnTo>
                    <a:pt x="18"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2" name="Freeform 112"/>
            <p:cNvSpPr>
              <a:spLocks/>
            </p:cNvSpPr>
            <p:nvPr userDrawn="1"/>
          </p:nvSpPr>
          <p:spPr bwMode="black">
            <a:xfrm>
              <a:off x="7516813" y="3190875"/>
              <a:ext cx="66675" cy="19050"/>
            </a:xfrm>
            <a:custGeom>
              <a:avLst/>
              <a:gdLst>
                <a:gd name="T0" fmla="*/ 40 w 42"/>
                <a:gd name="T1" fmla="*/ 2 h 12"/>
                <a:gd name="T2" fmla="*/ 22 w 42"/>
                <a:gd name="T3" fmla="*/ 4 h 12"/>
                <a:gd name="T4" fmla="*/ 22 w 42"/>
                <a:gd name="T5" fmla="*/ 2 h 12"/>
                <a:gd name="T6" fmla="*/ 0 w 42"/>
                <a:gd name="T7" fmla="*/ 0 h 12"/>
                <a:gd name="T8" fmla="*/ 8 w 42"/>
                <a:gd name="T9" fmla="*/ 12 h 12"/>
                <a:gd name="T10" fmla="*/ 22 w 42"/>
                <a:gd name="T11" fmla="*/ 8 h 12"/>
                <a:gd name="T12" fmla="*/ 24 w 42"/>
                <a:gd name="T13" fmla="*/ 12 h 12"/>
                <a:gd name="T14" fmla="*/ 42 w 42"/>
                <a:gd name="T15" fmla="*/ 8 h 12"/>
                <a:gd name="T16" fmla="*/ 40 w 4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
                  <a:moveTo>
                    <a:pt x="40" y="2"/>
                  </a:moveTo>
                  <a:lnTo>
                    <a:pt x="22" y="4"/>
                  </a:lnTo>
                  <a:lnTo>
                    <a:pt x="22" y="2"/>
                  </a:lnTo>
                  <a:lnTo>
                    <a:pt x="0" y="0"/>
                  </a:lnTo>
                  <a:lnTo>
                    <a:pt x="8" y="12"/>
                  </a:lnTo>
                  <a:lnTo>
                    <a:pt x="22" y="8"/>
                  </a:lnTo>
                  <a:lnTo>
                    <a:pt x="24" y="12"/>
                  </a:lnTo>
                  <a:lnTo>
                    <a:pt x="42" y="8"/>
                  </a:lnTo>
                  <a:lnTo>
                    <a:pt x="4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3" name="Freeform 113"/>
            <p:cNvSpPr>
              <a:spLocks noEditPoints="1"/>
            </p:cNvSpPr>
            <p:nvPr userDrawn="1"/>
          </p:nvSpPr>
          <p:spPr bwMode="black">
            <a:xfrm>
              <a:off x="7358063" y="3086100"/>
              <a:ext cx="193675" cy="234950"/>
            </a:xfrm>
            <a:custGeom>
              <a:avLst/>
              <a:gdLst>
                <a:gd name="T0" fmla="*/ 12 w 122"/>
                <a:gd name="T1" fmla="*/ 106 h 148"/>
                <a:gd name="T2" fmla="*/ 8 w 122"/>
                <a:gd name="T3" fmla="*/ 138 h 148"/>
                <a:gd name="T4" fmla="*/ 34 w 122"/>
                <a:gd name="T5" fmla="*/ 144 h 148"/>
                <a:gd name="T6" fmla="*/ 30 w 122"/>
                <a:gd name="T7" fmla="*/ 96 h 148"/>
                <a:gd name="T8" fmla="*/ 40 w 122"/>
                <a:gd name="T9" fmla="*/ 90 h 148"/>
                <a:gd name="T10" fmla="*/ 42 w 122"/>
                <a:gd name="T11" fmla="*/ 106 h 148"/>
                <a:gd name="T12" fmla="*/ 52 w 122"/>
                <a:gd name="T13" fmla="*/ 130 h 148"/>
                <a:gd name="T14" fmla="*/ 54 w 122"/>
                <a:gd name="T15" fmla="*/ 136 h 148"/>
                <a:gd name="T16" fmla="*/ 66 w 122"/>
                <a:gd name="T17" fmla="*/ 140 h 148"/>
                <a:gd name="T18" fmla="*/ 74 w 122"/>
                <a:gd name="T19" fmla="*/ 148 h 148"/>
                <a:gd name="T20" fmla="*/ 82 w 122"/>
                <a:gd name="T21" fmla="*/ 132 h 148"/>
                <a:gd name="T22" fmla="*/ 82 w 122"/>
                <a:gd name="T23" fmla="*/ 120 h 148"/>
                <a:gd name="T24" fmla="*/ 84 w 122"/>
                <a:gd name="T25" fmla="*/ 110 h 148"/>
                <a:gd name="T26" fmla="*/ 68 w 122"/>
                <a:gd name="T27" fmla="*/ 104 h 148"/>
                <a:gd name="T28" fmla="*/ 54 w 122"/>
                <a:gd name="T29" fmla="*/ 74 h 148"/>
                <a:gd name="T30" fmla="*/ 68 w 122"/>
                <a:gd name="T31" fmla="*/ 70 h 148"/>
                <a:gd name="T32" fmla="*/ 74 w 122"/>
                <a:gd name="T33" fmla="*/ 72 h 148"/>
                <a:gd name="T34" fmla="*/ 82 w 122"/>
                <a:gd name="T35" fmla="*/ 70 h 148"/>
                <a:gd name="T36" fmla="*/ 92 w 122"/>
                <a:gd name="T37" fmla="*/ 58 h 148"/>
                <a:gd name="T38" fmla="*/ 82 w 122"/>
                <a:gd name="T39" fmla="*/ 58 h 148"/>
                <a:gd name="T40" fmla="*/ 88 w 122"/>
                <a:gd name="T41" fmla="*/ 46 h 148"/>
                <a:gd name="T42" fmla="*/ 74 w 122"/>
                <a:gd name="T43" fmla="*/ 50 h 148"/>
                <a:gd name="T44" fmla="*/ 60 w 122"/>
                <a:gd name="T45" fmla="*/ 52 h 148"/>
                <a:gd name="T46" fmla="*/ 42 w 122"/>
                <a:gd name="T47" fmla="*/ 62 h 148"/>
                <a:gd name="T48" fmla="*/ 28 w 122"/>
                <a:gd name="T49" fmla="*/ 52 h 148"/>
                <a:gd name="T50" fmla="*/ 32 w 122"/>
                <a:gd name="T51" fmla="*/ 32 h 148"/>
                <a:gd name="T52" fmla="*/ 104 w 122"/>
                <a:gd name="T53" fmla="*/ 34 h 148"/>
                <a:gd name="T54" fmla="*/ 118 w 122"/>
                <a:gd name="T55" fmla="*/ 0 h 148"/>
                <a:gd name="T56" fmla="*/ 78 w 122"/>
                <a:gd name="T57" fmla="*/ 18 h 148"/>
                <a:gd name="T58" fmla="*/ 36 w 122"/>
                <a:gd name="T59" fmla="*/ 12 h 148"/>
                <a:gd name="T60" fmla="*/ 28 w 122"/>
                <a:gd name="T61" fmla="*/ 18 h 148"/>
                <a:gd name="T62" fmla="*/ 14 w 122"/>
                <a:gd name="T63" fmla="*/ 38 h 148"/>
                <a:gd name="T64" fmla="*/ 8 w 122"/>
                <a:gd name="T65" fmla="*/ 60 h 148"/>
                <a:gd name="T66" fmla="*/ 0 w 122"/>
                <a:gd name="T67" fmla="*/ 88 h 148"/>
                <a:gd name="T68" fmla="*/ 64 w 122"/>
                <a:gd name="T69" fmla="*/ 124 h 148"/>
                <a:gd name="T70" fmla="*/ 74 w 122"/>
                <a:gd name="T71" fmla="*/ 124 h 148"/>
                <a:gd name="T72" fmla="*/ 64 w 122"/>
                <a:gd name="T73" fmla="*/ 124 h 148"/>
                <a:gd name="T74" fmla="*/ 60 w 122"/>
                <a:gd name="T75" fmla="*/ 130 h 148"/>
                <a:gd name="T76" fmla="*/ 62 w 122"/>
                <a:gd name="T77" fmla="*/ 134 h 148"/>
                <a:gd name="T78" fmla="*/ 74 w 122"/>
                <a:gd name="T79" fmla="*/ 112 h 148"/>
                <a:gd name="T80" fmla="*/ 74 w 122"/>
                <a:gd name="T81" fmla="*/ 11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48">
                  <a:moveTo>
                    <a:pt x="2" y="106"/>
                  </a:moveTo>
                  <a:lnTo>
                    <a:pt x="12" y="106"/>
                  </a:lnTo>
                  <a:lnTo>
                    <a:pt x="14" y="114"/>
                  </a:lnTo>
                  <a:lnTo>
                    <a:pt x="8" y="138"/>
                  </a:lnTo>
                  <a:lnTo>
                    <a:pt x="16" y="146"/>
                  </a:lnTo>
                  <a:lnTo>
                    <a:pt x="34" y="144"/>
                  </a:lnTo>
                  <a:lnTo>
                    <a:pt x="32" y="100"/>
                  </a:lnTo>
                  <a:lnTo>
                    <a:pt x="30" y="96"/>
                  </a:lnTo>
                  <a:lnTo>
                    <a:pt x="38" y="90"/>
                  </a:lnTo>
                  <a:lnTo>
                    <a:pt x="40" y="90"/>
                  </a:lnTo>
                  <a:lnTo>
                    <a:pt x="38" y="100"/>
                  </a:lnTo>
                  <a:lnTo>
                    <a:pt x="42" y="106"/>
                  </a:lnTo>
                  <a:lnTo>
                    <a:pt x="50" y="116"/>
                  </a:lnTo>
                  <a:lnTo>
                    <a:pt x="52" y="130"/>
                  </a:lnTo>
                  <a:lnTo>
                    <a:pt x="58" y="130"/>
                  </a:lnTo>
                  <a:lnTo>
                    <a:pt x="54" y="136"/>
                  </a:lnTo>
                  <a:lnTo>
                    <a:pt x="68" y="146"/>
                  </a:lnTo>
                  <a:lnTo>
                    <a:pt x="66" y="140"/>
                  </a:lnTo>
                  <a:lnTo>
                    <a:pt x="72" y="142"/>
                  </a:lnTo>
                  <a:lnTo>
                    <a:pt x="74" y="148"/>
                  </a:lnTo>
                  <a:lnTo>
                    <a:pt x="84" y="138"/>
                  </a:lnTo>
                  <a:lnTo>
                    <a:pt x="82" y="132"/>
                  </a:lnTo>
                  <a:lnTo>
                    <a:pt x="86" y="128"/>
                  </a:lnTo>
                  <a:lnTo>
                    <a:pt x="82" y="120"/>
                  </a:lnTo>
                  <a:lnTo>
                    <a:pt x="84" y="122"/>
                  </a:lnTo>
                  <a:lnTo>
                    <a:pt x="84" y="110"/>
                  </a:lnTo>
                  <a:lnTo>
                    <a:pt x="72" y="110"/>
                  </a:lnTo>
                  <a:lnTo>
                    <a:pt x="68" y="104"/>
                  </a:lnTo>
                  <a:lnTo>
                    <a:pt x="72" y="98"/>
                  </a:lnTo>
                  <a:lnTo>
                    <a:pt x="54" y="74"/>
                  </a:lnTo>
                  <a:lnTo>
                    <a:pt x="54" y="74"/>
                  </a:lnTo>
                  <a:lnTo>
                    <a:pt x="68" y="70"/>
                  </a:lnTo>
                  <a:lnTo>
                    <a:pt x="74" y="62"/>
                  </a:lnTo>
                  <a:lnTo>
                    <a:pt x="74" y="72"/>
                  </a:lnTo>
                  <a:lnTo>
                    <a:pt x="80" y="66"/>
                  </a:lnTo>
                  <a:lnTo>
                    <a:pt x="82" y="70"/>
                  </a:lnTo>
                  <a:lnTo>
                    <a:pt x="90" y="68"/>
                  </a:lnTo>
                  <a:lnTo>
                    <a:pt x="92" y="58"/>
                  </a:lnTo>
                  <a:lnTo>
                    <a:pt x="84" y="62"/>
                  </a:lnTo>
                  <a:lnTo>
                    <a:pt x="82" y="58"/>
                  </a:lnTo>
                  <a:lnTo>
                    <a:pt x="90" y="56"/>
                  </a:lnTo>
                  <a:lnTo>
                    <a:pt x="88" y="46"/>
                  </a:lnTo>
                  <a:lnTo>
                    <a:pt x="80" y="44"/>
                  </a:lnTo>
                  <a:lnTo>
                    <a:pt x="74" y="50"/>
                  </a:lnTo>
                  <a:lnTo>
                    <a:pt x="60" y="50"/>
                  </a:lnTo>
                  <a:lnTo>
                    <a:pt x="60" y="52"/>
                  </a:lnTo>
                  <a:lnTo>
                    <a:pt x="52" y="52"/>
                  </a:lnTo>
                  <a:lnTo>
                    <a:pt x="42" y="62"/>
                  </a:lnTo>
                  <a:lnTo>
                    <a:pt x="36" y="62"/>
                  </a:lnTo>
                  <a:lnTo>
                    <a:pt x="28" y="52"/>
                  </a:lnTo>
                  <a:lnTo>
                    <a:pt x="32" y="34"/>
                  </a:lnTo>
                  <a:lnTo>
                    <a:pt x="32" y="32"/>
                  </a:lnTo>
                  <a:lnTo>
                    <a:pt x="48" y="30"/>
                  </a:lnTo>
                  <a:lnTo>
                    <a:pt x="104" y="34"/>
                  </a:lnTo>
                  <a:lnTo>
                    <a:pt x="122" y="12"/>
                  </a:lnTo>
                  <a:lnTo>
                    <a:pt x="118" y="0"/>
                  </a:lnTo>
                  <a:lnTo>
                    <a:pt x="94" y="18"/>
                  </a:lnTo>
                  <a:lnTo>
                    <a:pt x="78" y="18"/>
                  </a:lnTo>
                  <a:lnTo>
                    <a:pt x="42" y="10"/>
                  </a:lnTo>
                  <a:lnTo>
                    <a:pt x="36" y="12"/>
                  </a:lnTo>
                  <a:lnTo>
                    <a:pt x="32" y="20"/>
                  </a:lnTo>
                  <a:lnTo>
                    <a:pt x="28" y="18"/>
                  </a:lnTo>
                  <a:lnTo>
                    <a:pt x="22" y="22"/>
                  </a:lnTo>
                  <a:lnTo>
                    <a:pt x="14" y="38"/>
                  </a:lnTo>
                  <a:lnTo>
                    <a:pt x="16" y="48"/>
                  </a:lnTo>
                  <a:lnTo>
                    <a:pt x="8" y="60"/>
                  </a:lnTo>
                  <a:lnTo>
                    <a:pt x="8" y="70"/>
                  </a:lnTo>
                  <a:lnTo>
                    <a:pt x="0" y="88"/>
                  </a:lnTo>
                  <a:lnTo>
                    <a:pt x="2" y="106"/>
                  </a:lnTo>
                  <a:close/>
                  <a:moveTo>
                    <a:pt x="64" y="124"/>
                  </a:moveTo>
                  <a:lnTo>
                    <a:pt x="76" y="122"/>
                  </a:lnTo>
                  <a:lnTo>
                    <a:pt x="74" y="124"/>
                  </a:lnTo>
                  <a:lnTo>
                    <a:pt x="74" y="124"/>
                  </a:lnTo>
                  <a:lnTo>
                    <a:pt x="64" y="124"/>
                  </a:lnTo>
                  <a:close/>
                  <a:moveTo>
                    <a:pt x="62" y="134"/>
                  </a:moveTo>
                  <a:lnTo>
                    <a:pt x="60" y="130"/>
                  </a:lnTo>
                  <a:lnTo>
                    <a:pt x="64" y="126"/>
                  </a:lnTo>
                  <a:lnTo>
                    <a:pt x="62" y="134"/>
                  </a:lnTo>
                  <a:close/>
                  <a:moveTo>
                    <a:pt x="74" y="112"/>
                  </a:moveTo>
                  <a:lnTo>
                    <a:pt x="74" y="112"/>
                  </a:lnTo>
                  <a:lnTo>
                    <a:pt x="72" y="110"/>
                  </a:lnTo>
                  <a:lnTo>
                    <a:pt x="74" y="1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4" name="Freeform 114"/>
            <p:cNvSpPr>
              <a:spLocks/>
            </p:cNvSpPr>
            <p:nvPr userDrawn="1"/>
          </p:nvSpPr>
          <p:spPr bwMode="black">
            <a:xfrm>
              <a:off x="7243763" y="3343275"/>
              <a:ext cx="25400" cy="15875"/>
            </a:xfrm>
            <a:custGeom>
              <a:avLst/>
              <a:gdLst>
                <a:gd name="T0" fmla="*/ 8 w 16"/>
                <a:gd name="T1" fmla="*/ 10 h 10"/>
                <a:gd name="T2" fmla="*/ 16 w 16"/>
                <a:gd name="T3" fmla="*/ 2 h 10"/>
                <a:gd name="T4" fmla="*/ 0 w 16"/>
                <a:gd name="T5" fmla="*/ 0 h 10"/>
                <a:gd name="T6" fmla="*/ 8 w 16"/>
                <a:gd name="T7" fmla="*/ 10 h 10"/>
              </a:gdLst>
              <a:ahLst/>
              <a:cxnLst>
                <a:cxn ang="0">
                  <a:pos x="T0" y="T1"/>
                </a:cxn>
                <a:cxn ang="0">
                  <a:pos x="T2" y="T3"/>
                </a:cxn>
                <a:cxn ang="0">
                  <a:pos x="T4" y="T5"/>
                </a:cxn>
                <a:cxn ang="0">
                  <a:pos x="T6" y="T7"/>
                </a:cxn>
              </a:cxnLst>
              <a:rect l="0" t="0" r="r" b="b"/>
              <a:pathLst>
                <a:path w="16" h="10">
                  <a:moveTo>
                    <a:pt x="8" y="10"/>
                  </a:moveTo>
                  <a:lnTo>
                    <a:pt x="16" y="2"/>
                  </a:lnTo>
                  <a:lnTo>
                    <a:pt x="0" y="0"/>
                  </a:lnTo>
                  <a:lnTo>
                    <a:pt x="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5" name="Freeform 115"/>
            <p:cNvSpPr>
              <a:spLocks/>
            </p:cNvSpPr>
            <p:nvPr userDrawn="1"/>
          </p:nvSpPr>
          <p:spPr bwMode="black">
            <a:xfrm>
              <a:off x="7269163" y="3378200"/>
              <a:ext cx="104775" cy="44450"/>
            </a:xfrm>
            <a:custGeom>
              <a:avLst/>
              <a:gdLst>
                <a:gd name="T0" fmla="*/ 18 w 66"/>
                <a:gd name="T1" fmla="*/ 20 h 28"/>
                <a:gd name="T2" fmla="*/ 22 w 66"/>
                <a:gd name="T3" fmla="*/ 28 h 28"/>
                <a:gd name="T4" fmla="*/ 50 w 66"/>
                <a:gd name="T5" fmla="*/ 20 h 28"/>
                <a:gd name="T6" fmla="*/ 52 w 66"/>
                <a:gd name="T7" fmla="*/ 22 h 28"/>
                <a:gd name="T8" fmla="*/ 66 w 66"/>
                <a:gd name="T9" fmla="*/ 18 h 28"/>
                <a:gd name="T10" fmla="*/ 58 w 66"/>
                <a:gd name="T11" fmla="*/ 4 h 28"/>
                <a:gd name="T12" fmla="*/ 54 w 66"/>
                <a:gd name="T13" fmla="*/ 10 h 28"/>
                <a:gd name="T14" fmla="*/ 52 w 66"/>
                <a:gd name="T15" fmla="*/ 6 h 28"/>
                <a:gd name="T16" fmla="*/ 46 w 66"/>
                <a:gd name="T17" fmla="*/ 8 h 28"/>
                <a:gd name="T18" fmla="*/ 40 w 66"/>
                <a:gd name="T19" fmla="*/ 0 h 28"/>
                <a:gd name="T20" fmla="*/ 36 w 66"/>
                <a:gd name="T21" fmla="*/ 10 h 28"/>
                <a:gd name="T22" fmla="*/ 34 w 66"/>
                <a:gd name="T23" fmla="*/ 10 h 28"/>
                <a:gd name="T24" fmla="*/ 22 w 66"/>
                <a:gd name="T25" fmla="*/ 8 h 28"/>
                <a:gd name="T26" fmla="*/ 20 w 66"/>
                <a:gd name="T27" fmla="*/ 12 h 28"/>
                <a:gd name="T28" fmla="*/ 20 w 66"/>
                <a:gd name="T29" fmla="*/ 8 h 28"/>
                <a:gd name="T30" fmla="*/ 8 w 66"/>
                <a:gd name="T31" fmla="*/ 4 h 28"/>
                <a:gd name="T32" fmla="*/ 2 w 66"/>
                <a:gd name="T33" fmla="*/ 10 h 28"/>
                <a:gd name="T34" fmla="*/ 0 w 66"/>
                <a:gd name="T35" fmla="*/ 22 h 28"/>
                <a:gd name="T36" fmla="*/ 18 w 66"/>
                <a:gd name="T37" fmla="*/ 22 h 28"/>
                <a:gd name="T38" fmla="*/ 18 w 66"/>
                <a:gd name="T3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28">
                  <a:moveTo>
                    <a:pt x="18" y="20"/>
                  </a:moveTo>
                  <a:lnTo>
                    <a:pt x="22" y="28"/>
                  </a:lnTo>
                  <a:lnTo>
                    <a:pt x="50" y="20"/>
                  </a:lnTo>
                  <a:lnTo>
                    <a:pt x="52" y="22"/>
                  </a:lnTo>
                  <a:lnTo>
                    <a:pt x="66" y="18"/>
                  </a:lnTo>
                  <a:lnTo>
                    <a:pt x="58" y="4"/>
                  </a:lnTo>
                  <a:lnTo>
                    <a:pt x="54" y="10"/>
                  </a:lnTo>
                  <a:lnTo>
                    <a:pt x="52" y="6"/>
                  </a:lnTo>
                  <a:lnTo>
                    <a:pt x="46" y="8"/>
                  </a:lnTo>
                  <a:lnTo>
                    <a:pt x="40" y="0"/>
                  </a:lnTo>
                  <a:lnTo>
                    <a:pt x="36" y="10"/>
                  </a:lnTo>
                  <a:lnTo>
                    <a:pt x="34" y="10"/>
                  </a:lnTo>
                  <a:lnTo>
                    <a:pt x="22" y="8"/>
                  </a:lnTo>
                  <a:lnTo>
                    <a:pt x="20" y="12"/>
                  </a:lnTo>
                  <a:lnTo>
                    <a:pt x="20" y="8"/>
                  </a:lnTo>
                  <a:lnTo>
                    <a:pt x="8" y="4"/>
                  </a:lnTo>
                  <a:lnTo>
                    <a:pt x="2" y="10"/>
                  </a:lnTo>
                  <a:lnTo>
                    <a:pt x="0" y="22"/>
                  </a:lnTo>
                  <a:lnTo>
                    <a:pt x="18" y="22"/>
                  </a:lnTo>
                  <a:lnTo>
                    <a:pt x="18"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6" name="Freeform 116"/>
            <p:cNvSpPr>
              <a:spLocks/>
            </p:cNvSpPr>
            <p:nvPr userDrawn="1"/>
          </p:nvSpPr>
          <p:spPr bwMode="black">
            <a:xfrm>
              <a:off x="7386638" y="3384550"/>
              <a:ext cx="101600" cy="31750"/>
            </a:xfrm>
            <a:custGeom>
              <a:avLst/>
              <a:gdLst>
                <a:gd name="T0" fmla="*/ 54 w 64"/>
                <a:gd name="T1" fmla="*/ 14 h 20"/>
                <a:gd name="T2" fmla="*/ 64 w 64"/>
                <a:gd name="T3" fmla="*/ 6 h 20"/>
                <a:gd name="T4" fmla="*/ 60 w 64"/>
                <a:gd name="T5" fmla="*/ 0 h 20"/>
                <a:gd name="T6" fmla="*/ 56 w 64"/>
                <a:gd name="T7" fmla="*/ 0 h 20"/>
                <a:gd name="T8" fmla="*/ 56 w 64"/>
                <a:gd name="T9" fmla="*/ 4 h 20"/>
                <a:gd name="T10" fmla="*/ 50 w 64"/>
                <a:gd name="T11" fmla="*/ 8 h 20"/>
                <a:gd name="T12" fmla="*/ 44 w 64"/>
                <a:gd name="T13" fmla="*/ 6 h 20"/>
                <a:gd name="T14" fmla="*/ 32 w 64"/>
                <a:gd name="T15" fmla="*/ 8 h 20"/>
                <a:gd name="T16" fmla="*/ 16 w 64"/>
                <a:gd name="T17" fmla="*/ 0 h 20"/>
                <a:gd name="T18" fmla="*/ 0 w 64"/>
                <a:gd name="T19" fmla="*/ 6 h 20"/>
                <a:gd name="T20" fmla="*/ 0 w 64"/>
                <a:gd name="T21" fmla="*/ 16 h 20"/>
                <a:gd name="T22" fmla="*/ 26 w 64"/>
                <a:gd name="T23" fmla="*/ 20 h 20"/>
                <a:gd name="T24" fmla="*/ 54 w 64"/>
                <a:gd name="T2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0">
                  <a:moveTo>
                    <a:pt x="54" y="14"/>
                  </a:moveTo>
                  <a:lnTo>
                    <a:pt x="64" y="6"/>
                  </a:lnTo>
                  <a:lnTo>
                    <a:pt x="60" y="0"/>
                  </a:lnTo>
                  <a:lnTo>
                    <a:pt x="56" y="0"/>
                  </a:lnTo>
                  <a:lnTo>
                    <a:pt x="56" y="4"/>
                  </a:lnTo>
                  <a:lnTo>
                    <a:pt x="50" y="8"/>
                  </a:lnTo>
                  <a:lnTo>
                    <a:pt x="44" y="6"/>
                  </a:lnTo>
                  <a:lnTo>
                    <a:pt x="32" y="8"/>
                  </a:lnTo>
                  <a:lnTo>
                    <a:pt x="16" y="0"/>
                  </a:lnTo>
                  <a:lnTo>
                    <a:pt x="0" y="6"/>
                  </a:lnTo>
                  <a:lnTo>
                    <a:pt x="0" y="16"/>
                  </a:lnTo>
                  <a:lnTo>
                    <a:pt x="26" y="20"/>
                  </a:lnTo>
                  <a:lnTo>
                    <a:pt x="5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7" name="Freeform 117"/>
            <p:cNvSpPr>
              <a:spLocks/>
            </p:cNvSpPr>
            <p:nvPr userDrawn="1"/>
          </p:nvSpPr>
          <p:spPr bwMode="black">
            <a:xfrm>
              <a:off x="7494588" y="3390900"/>
              <a:ext cx="117475" cy="66675"/>
            </a:xfrm>
            <a:custGeom>
              <a:avLst/>
              <a:gdLst>
                <a:gd name="T0" fmla="*/ 26 w 74"/>
                <a:gd name="T1" fmla="*/ 36 h 42"/>
                <a:gd name="T2" fmla="*/ 34 w 74"/>
                <a:gd name="T3" fmla="*/ 24 h 42"/>
                <a:gd name="T4" fmla="*/ 72 w 74"/>
                <a:gd name="T5" fmla="*/ 10 h 42"/>
                <a:gd name="T6" fmla="*/ 74 w 74"/>
                <a:gd name="T7" fmla="*/ 0 h 42"/>
                <a:gd name="T8" fmla="*/ 32 w 74"/>
                <a:gd name="T9" fmla="*/ 6 h 42"/>
                <a:gd name="T10" fmla="*/ 24 w 74"/>
                <a:gd name="T11" fmla="*/ 14 h 42"/>
                <a:gd name="T12" fmla="*/ 6 w 74"/>
                <a:gd name="T13" fmla="*/ 22 h 42"/>
                <a:gd name="T14" fmla="*/ 0 w 74"/>
                <a:gd name="T15" fmla="*/ 42 h 42"/>
                <a:gd name="T16" fmla="*/ 10 w 74"/>
                <a:gd name="T17" fmla="*/ 42 h 42"/>
                <a:gd name="T18" fmla="*/ 26 w 74"/>
                <a:gd name="T19"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42">
                  <a:moveTo>
                    <a:pt x="26" y="36"/>
                  </a:moveTo>
                  <a:lnTo>
                    <a:pt x="34" y="24"/>
                  </a:lnTo>
                  <a:lnTo>
                    <a:pt x="72" y="10"/>
                  </a:lnTo>
                  <a:lnTo>
                    <a:pt x="74" y="0"/>
                  </a:lnTo>
                  <a:lnTo>
                    <a:pt x="32" y="6"/>
                  </a:lnTo>
                  <a:lnTo>
                    <a:pt x="24" y="14"/>
                  </a:lnTo>
                  <a:lnTo>
                    <a:pt x="6" y="22"/>
                  </a:lnTo>
                  <a:lnTo>
                    <a:pt x="0" y="42"/>
                  </a:lnTo>
                  <a:lnTo>
                    <a:pt x="10" y="42"/>
                  </a:lnTo>
                  <a:lnTo>
                    <a:pt x="26"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8" name="Freeform 118"/>
            <p:cNvSpPr>
              <a:spLocks/>
            </p:cNvSpPr>
            <p:nvPr userDrawn="1"/>
          </p:nvSpPr>
          <p:spPr bwMode="black">
            <a:xfrm>
              <a:off x="7567613" y="3365500"/>
              <a:ext cx="38100" cy="25400"/>
            </a:xfrm>
            <a:custGeom>
              <a:avLst/>
              <a:gdLst>
                <a:gd name="T0" fmla="*/ 24 w 24"/>
                <a:gd name="T1" fmla="*/ 6 h 16"/>
                <a:gd name="T2" fmla="*/ 16 w 24"/>
                <a:gd name="T3" fmla="*/ 0 h 16"/>
                <a:gd name="T4" fmla="*/ 0 w 24"/>
                <a:gd name="T5" fmla="*/ 4 h 16"/>
                <a:gd name="T6" fmla="*/ 0 w 24"/>
                <a:gd name="T7" fmla="*/ 16 h 16"/>
                <a:gd name="T8" fmla="*/ 14 w 24"/>
                <a:gd name="T9" fmla="*/ 12 h 16"/>
                <a:gd name="T10" fmla="*/ 24 w 24"/>
                <a:gd name="T11" fmla="*/ 6 h 16"/>
              </a:gdLst>
              <a:ahLst/>
              <a:cxnLst>
                <a:cxn ang="0">
                  <a:pos x="T0" y="T1"/>
                </a:cxn>
                <a:cxn ang="0">
                  <a:pos x="T2" y="T3"/>
                </a:cxn>
                <a:cxn ang="0">
                  <a:pos x="T4" y="T5"/>
                </a:cxn>
                <a:cxn ang="0">
                  <a:pos x="T6" y="T7"/>
                </a:cxn>
                <a:cxn ang="0">
                  <a:pos x="T8" y="T9"/>
                </a:cxn>
                <a:cxn ang="0">
                  <a:pos x="T10" y="T11"/>
                </a:cxn>
              </a:cxnLst>
              <a:rect l="0" t="0" r="r" b="b"/>
              <a:pathLst>
                <a:path w="24" h="16">
                  <a:moveTo>
                    <a:pt x="24" y="6"/>
                  </a:moveTo>
                  <a:lnTo>
                    <a:pt x="16" y="0"/>
                  </a:lnTo>
                  <a:lnTo>
                    <a:pt x="0" y="4"/>
                  </a:lnTo>
                  <a:lnTo>
                    <a:pt x="0" y="16"/>
                  </a:lnTo>
                  <a:lnTo>
                    <a:pt x="14" y="12"/>
                  </a:lnTo>
                  <a:lnTo>
                    <a:pt x="24"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9" name="Freeform 119"/>
            <p:cNvSpPr>
              <a:spLocks/>
            </p:cNvSpPr>
            <p:nvPr userDrawn="1"/>
          </p:nvSpPr>
          <p:spPr bwMode="black">
            <a:xfrm>
              <a:off x="7723188" y="3352800"/>
              <a:ext cx="22225" cy="38100"/>
            </a:xfrm>
            <a:custGeom>
              <a:avLst/>
              <a:gdLst>
                <a:gd name="T0" fmla="*/ 0 w 14"/>
                <a:gd name="T1" fmla="*/ 16 h 24"/>
                <a:gd name="T2" fmla="*/ 6 w 14"/>
                <a:gd name="T3" fmla="*/ 24 h 24"/>
                <a:gd name="T4" fmla="*/ 14 w 14"/>
                <a:gd name="T5" fmla="*/ 12 h 24"/>
                <a:gd name="T6" fmla="*/ 14 w 14"/>
                <a:gd name="T7" fmla="*/ 2 h 24"/>
                <a:gd name="T8" fmla="*/ 8 w 14"/>
                <a:gd name="T9" fmla="*/ 0 h 24"/>
                <a:gd name="T10" fmla="*/ 0 w 14"/>
                <a:gd name="T11" fmla="*/ 16 h 24"/>
              </a:gdLst>
              <a:ahLst/>
              <a:cxnLst>
                <a:cxn ang="0">
                  <a:pos x="T0" y="T1"/>
                </a:cxn>
                <a:cxn ang="0">
                  <a:pos x="T2" y="T3"/>
                </a:cxn>
                <a:cxn ang="0">
                  <a:pos x="T4" y="T5"/>
                </a:cxn>
                <a:cxn ang="0">
                  <a:pos x="T6" y="T7"/>
                </a:cxn>
                <a:cxn ang="0">
                  <a:pos x="T8" y="T9"/>
                </a:cxn>
                <a:cxn ang="0">
                  <a:pos x="T10" y="T11"/>
                </a:cxn>
              </a:cxnLst>
              <a:rect l="0" t="0" r="r" b="b"/>
              <a:pathLst>
                <a:path w="14" h="24">
                  <a:moveTo>
                    <a:pt x="0" y="16"/>
                  </a:moveTo>
                  <a:lnTo>
                    <a:pt x="6" y="24"/>
                  </a:lnTo>
                  <a:lnTo>
                    <a:pt x="14" y="12"/>
                  </a:lnTo>
                  <a:lnTo>
                    <a:pt x="14" y="2"/>
                  </a:lnTo>
                  <a:lnTo>
                    <a:pt x="8"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0" name="Freeform 120"/>
            <p:cNvSpPr>
              <a:spLocks/>
            </p:cNvSpPr>
            <p:nvPr userDrawn="1"/>
          </p:nvSpPr>
          <p:spPr bwMode="black">
            <a:xfrm>
              <a:off x="7805738" y="3298825"/>
              <a:ext cx="28575" cy="60325"/>
            </a:xfrm>
            <a:custGeom>
              <a:avLst/>
              <a:gdLst>
                <a:gd name="T0" fmla="*/ 10 w 18"/>
                <a:gd name="T1" fmla="*/ 38 h 38"/>
                <a:gd name="T2" fmla="*/ 14 w 18"/>
                <a:gd name="T3" fmla="*/ 30 h 38"/>
                <a:gd name="T4" fmla="*/ 18 w 18"/>
                <a:gd name="T5" fmla="*/ 34 h 38"/>
                <a:gd name="T6" fmla="*/ 18 w 18"/>
                <a:gd name="T7" fmla="*/ 26 h 38"/>
                <a:gd name="T8" fmla="*/ 18 w 18"/>
                <a:gd name="T9" fmla="*/ 26 h 38"/>
                <a:gd name="T10" fmla="*/ 18 w 18"/>
                <a:gd name="T11" fmla="*/ 6 h 38"/>
                <a:gd name="T12" fmla="*/ 12 w 18"/>
                <a:gd name="T13" fmla="*/ 0 h 38"/>
                <a:gd name="T14" fmla="*/ 6 w 18"/>
                <a:gd name="T15" fmla="*/ 12 h 38"/>
                <a:gd name="T16" fmla="*/ 6 w 18"/>
                <a:gd name="T17" fmla="*/ 12 h 38"/>
                <a:gd name="T18" fmla="*/ 6 w 18"/>
                <a:gd name="T19" fmla="*/ 16 h 38"/>
                <a:gd name="T20" fmla="*/ 2 w 18"/>
                <a:gd name="T21" fmla="*/ 14 h 38"/>
                <a:gd name="T22" fmla="*/ 4 w 18"/>
                <a:gd name="T23" fmla="*/ 24 h 38"/>
                <a:gd name="T24" fmla="*/ 0 w 18"/>
                <a:gd name="T25" fmla="*/ 22 h 38"/>
                <a:gd name="T26" fmla="*/ 10 w 18"/>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8">
                  <a:moveTo>
                    <a:pt x="10" y="38"/>
                  </a:moveTo>
                  <a:lnTo>
                    <a:pt x="14" y="30"/>
                  </a:lnTo>
                  <a:lnTo>
                    <a:pt x="18" y="34"/>
                  </a:lnTo>
                  <a:lnTo>
                    <a:pt x="18" y="26"/>
                  </a:lnTo>
                  <a:lnTo>
                    <a:pt x="18" y="26"/>
                  </a:lnTo>
                  <a:lnTo>
                    <a:pt x="18" y="6"/>
                  </a:lnTo>
                  <a:lnTo>
                    <a:pt x="12" y="0"/>
                  </a:lnTo>
                  <a:lnTo>
                    <a:pt x="6" y="12"/>
                  </a:lnTo>
                  <a:lnTo>
                    <a:pt x="6" y="12"/>
                  </a:lnTo>
                  <a:lnTo>
                    <a:pt x="6" y="16"/>
                  </a:lnTo>
                  <a:lnTo>
                    <a:pt x="2" y="14"/>
                  </a:lnTo>
                  <a:lnTo>
                    <a:pt x="4" y="24"/>
                  </a:lnTo>
                  <a:lnTo>
                    <a:pt x="0" y="22"/>
                  </a:lnTo>
                  <a:lnTo>
                    <a:pt x="10"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1" name="Freeform 121"/>
            <p:cNvSpPr>
              <a:spLocks/>
            </p:cNvSpPr>
            <p:nvPr userDrawn="1"/>
          </p:nvSpPr>
          <p:spPr bwMode="black">
            <a:xfrm>
              <a:off x="7777163" y="3298825"/>
              <a:ext cx="19050" cy="22225"/>
            </a:xfrm>
            <a:custGeom>
              <a:avLst/>
              <a:gdLst>
                <a:gd name="T0" fmla="*/ 6 w 12"/>
                <a:gd name="T1" fmla="*/ 14 h 14"/>
                <a:gd name="T2" fmla="*/ 12 w 12"/>
                <a:gd name="T3" fmla="*/ 0 h 14"/>
                <a:gd name="T4" fmla="*/ 2 w 12"/>
                <a:gd name="T5" fmla="*/ 2 h 14"/>
                <a:gd name="T6" fmla="*/ 0 w 12"/>
                <a:gd name="T7" fmla="*/ 12 h 14"/>
                <a:gd name="T8" fmla="*/ 6 w 12"/>
                <a:gd name="T9" fmla="*/ 14 h 14"/>
              </a:gdLst>
              <a:ahLst/>
              <a:cxnLst>
                <a:cxn ang="0">
                  <a:pos x="T0" y="T1"/>
                </a:cxn>
                <a:cxn ang="0">
                  <a:pos x="T2" y="T3"/>
                </a:cxn>
                <a:cxn ang="0">
                  <a:pos x="T4" y="T5"/>
                </a:cxn>
                <a:cxn ang="0">
                  <a:pos x="T6" y="T7"/>
                </a:cxn>
                <a:cxn ang="0">
                  <a:pos x="T8" y="T9"/>
                </a:cxn>
              </a:cxnLst>
              <a:rect l="0" t="0" r="r" b="b"/>
              <a:pathLst>
                <a:path w="12" h="14">
                  <a:moveTo>
                    <a:pt x="6" y="14"/>
                  </a:moveTo>
                  <a:lnTo>
                    <a:pt x="12" y="0"/>
                  </a:lnTo>
                  <a:lnTo>
                    <a:pt x="2" y="2"/>
                  </a:lnTo>
                  <a:lnTo>
                    <a:pt x="0" y="12"/>
                  </a:lnTo>
                  <a:lnTo>
                    <a:pt x="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2" name="Freeform 122"/>
            <p:cNvSpPr>
              <a:spLocks/>
            </p:cNvSpPr>
            <p:nvPr userDrawn="1"/>
          </p:nvSpPr>
          <p:spPr bwMode="black">
            <a:xfrm>
              <a:off x="7678738" y="3190875"/>
              <a:ext cx="28575" cy="22225"/>
            </a:xfrm>
            <a:custGeom>
              <a:avLst/>
              <a:gdLst>
                <a:gd name="T0" fmla="*/ 8 w 18"/>
                <a:gd name="T1" fmla="*/ 14 h 14"/>
                <a:gd name="T2" fmla="*/ 18 w 18"/>
                <a:gd name="T3" fmla="*/ 10 h 14"/>
                <a:gd name="T4" fmla="*/ 16 w 18"/>
                <a:gd name="T5" fmla="*/ 0 h 14"/>
                <a:gd name="T6" fmla="*/ 0 w 18"/>
                <a:gd name="T7" fmla="*/ 4 h 14"/>
                <a:gd name="T8" fmla="*/ 8 w 18"/>
                <a:gd name="T9" fmla="*/ 14 h 14"/>
              </a:gdLst>
              <a:ahLst/>
              <a:cxnLst>
                <a:cxn ang="0">
                  <a:pos x="T0" y="T1"/>
                </a:cxn>
                <a:cxn ang="0">
                  <a:pos x="T2" y="T3"/>
                </a:cxn>
                <a:cxn ang="0">
                  <a:pos x="T4" y="T5"/>
                </a:cxn>
                <a:cxn ang="0">
                  <a:pos x="T6" y="T7"/>
                </a:cxn>
                <a:cxn ang="0">
                  <a:pos x="T8" y="T9"/>
                </a:cxn>
              </a:cxnLst>
              <a:rect l="0" t="0" r="r" b="b"/>
              <a:pathLst>
                <a:path w="18" h="14">
                  <a:moveTo>
                    <a:pt x="8" y="14"/>
                  </a:moveTo>
                  <a:lnTo>
                    <a:pt x="18" y="10"/>
                  </a:lnTo>
                  <a:lnTo>
                    <a:pt x="16" y="0"/>
                  </a:lnTo>
                  <a:lnTo>
                    <a:pt x="0" y="4"/>
                  </a:lnTo>
                  <a:lnTo>
                    <a:pt x="8"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3" name="Freeform 123"/>
            <p:cNvSpPr>
              <a:spLocks/>
            </p:cNvSpPr>
            <p:nvPr userDrawn="1"/>
          </p:nvSpPr>
          <p:spPr bwMode="black">
            <a:xfrm>
              <a:off x="7697788" y="3143250"/>
              <a:ext cx="41275" cy="19050"/>
            </a:xfrm>
            <a:custGeom>
              <a:avLst/>
              <a:gdLst>
                <a:gd name="T0" fmla="*/ 12 w 26"/>
                <a:gd name="T1" fmla="*/ 12 h 12"/>
                <a:gd name="T2" fmla="*/ 26 w 26"/>
                <a:gd name="T3" fmla="*/ 8 h 12"/>
                <a:gd name="T4" fmla="*/ 10 w 26"/>
                <a:gd name="T5" fmla="*/ 0 h 12"/>
                <a:gd name="T6" fmla="*/ 0 w 26"/>
                <a:gd name="T7" fmla="*/ 4 h 12"/>
                <a:gd name="T8" fmla="*/ 12 w 26"/>
                <a:gd name="T9" fmla="*/ 12 h 12"/>
              </a:gdLst>
              <a:ahLst/>
              <a:cxnLst>
                <a:cxn ang="0">
                  <a:pos x="T0" y="T1"/>
                </a:cxn>
                <a:cxn ang="0">
                  <a:pos x="T2" y="T3"/>
                </a:cxn>
                <a:cxn ang="0">
                  <a:pos x="T4" y="T5"/>
                </a:cxn>
                <a:cxn ang="0">
                  <a:pos x="T6" y="T7"/>
                </a:cxn>
                <a:cxn ang="0">
                  <a:pos x="T8" y="T9"/>
                </a:cxn>
              </a:cxnLst>
              <a:rect l="0" t="0" r="r" b="b"/>
              <a:pathLst>
                <a:path w="26" h="12">
                  <a:moveTo>
                    <a:pt x="12" y="12"/>
                  </a:moveTo>
                  <a:lnTo>
                    <a:pt x="26" y="8"/>
                  </a:lnTo>
                  <a:lnTo>
                    <a:pt x="10" y="0"/>
                  </a:lnTo>
                  <a:lnTo>
                    <a:pt x="0" y="4"/>
                  </a:lnTo>
                  <a:lnTo>
                    <a:pt x="12"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4" name="Freeform 124"/>
            <p:cNvSpPr>
              <a:spLocks/>
            </p:cNvSpPr>
            <p:nvPr userDrawn="1"/>
          </p:nvSpPr>
          <p:spPr bwMode="black">
            <a:xfrm>
              <a:off x="7843838" y="3165475"/>
              <a:ext cx="44450" cy="22225"/>
            </a:xfrm>
            <a:custGeom>
              <a:avLst/>
              <a:gdLst>
                <a:gd name="T0" fmla="*/ 28 w 28"/>
                <a:gd name="T1" fmla="*/ 10 h 14"/>
                <a:gd name="T2" fmla="*/ 16 w 28"/>
                <a:gd name="T3" fmla="*/ 0 h 14"/>
                <a:gd name="T4" fmla="*/ 0 w 28"/>
                <a:gd name="T5" fmla="*/ 0 h 14"/>
                <a:gd name="T6" fmla="*/ 18 w 28"/>
                <a:gd name="T7" fmla="*/ 14 h 14"/>
                <a:gd name="T8" fmla="*/ 28 w 28"/>
                <a:gd name="T9" fmla="*/ 10 h 14"/>
              </a:gdLst>
              <a:ahLst/>
              <a:cxnLst>
                <a:cxn ang="0">
                  <a:pos x="T0" y="T1"/>
                </a:cxn>
                <a:cxn ang="0">
                  <a:pos x="T2" y="T3"/>
                </a:cxn>
                <a:cxn ang="0">
                  <a:pos x="T4" y="T5"/>
                </a:cxn>
                <a:cxn ang="0">
                  <a:pos x="T6" y="T7"/>
                </a:cxn>
                <a:cxn ang="0">
                  <a:pos x="T8" y="T9"/>
                </a:cxn>
              </a:cxnLst>
              <a:rect l="0" t="0" r="r" b="b"/>
              <a:pathLst>
                <a:path w="28" h="14">
                  <a:moveTo>
                    <a:pt x="28" y="10"/>
                  </a:moveTo>
                  <a:lnTo>
                    <a:pt x="16" y="0"/>
                  </a:lnTo>
                  <a:lnTo>
                    <a:pt x="0" y="0"/>
                  </a:lnTo>
                  <a:lnTo>
                    <a:pt x="18" y="14"/>
                  </a:lnTo>
                  <a:lnTo>
                    <a:pt x="2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5" name="Freeform 125"/>
            <p:cNvSpPr>
              <a:spLocks noEditPoints="1"/>
            </p:cNvSpPr>
            <p:nvPr userDrawn="1"/>
          </p:nvSpPr>
          <p:spPr bwMode="black">
            <a:xfrm>
              <a:off x="7624763" y="3225800"/>
              <a:ext cx="95250" cy="44450"/>
            </a:xfrm>
            <a:custGeom>
              <a:avLst/>
              <a:gdLst>
                <a:gd name="T0" fmla="*/ 12 w 60"/>
                <a:gd name="T1" fmla="*/ 16 h 28"/>
                <a:gd name="T2" fmla="*/ 14 w 60"/>
                <a:gd name="T3" fmla="*/ 18 h 28"/>
                <a:gd name="T4" fmla="*/ 22 w 60"/>
                <a:gd name="T5" fmla="*/ 14 h 28"/>
                <a:gd name="T6" fmla="*/ 28 w 60"/>
                <a:gd name="T7" fmla="*/ 16 h 28"/>
                <a:gd name="T8" fmla="*/ 36 w 60"/>
                <a:gd name="T9" fmla="*/ 16 h 28"/>
                <a:gd name="T10" fmla="*/ 58 w 60"/>
                <a:gd name="T11" fmla="*/ 26 h 28"/>
                <a:gd name="T12" fmla="*/ 60 w 60"/>
                <a:gd name="T13" fmla="*/ 18 h 28"/>
                <a:gd name="T14" fmla="*/ 54 w 60"/>
                <a:gd name="T15" fmla="*/ 4 h 28"/>
                <a:gd name="T16" fmla="*/ 34 w 60"/>
                <a:gd name="T17" fmla="*/ 0 h 28"/>
                <a:gd name="T18" fmla="*/ 8 w 60"/>
                <a:gd name="T19" fmla="*/ 0 h 28"/>
                <a:gd name="T20" fmla="*/ 0 w 60"/>
                <a:gd name="T21" fmla="*/ 10 h 28"/>
                <a:gd name="T22" fmla="*/ 2 w 60"/>
                <a:gd name="T23" fmla="*/ 22 h 28"/>
                <a:gd name="T24" fmla="*/ 4 w 60"/>
                <a:gd name="T25" fmla="*/ 20 h 28"/>
                <a:gd name="T26" fmla="*/ 4 w 60"/>
                <a:gd name="T27" fmla="*/ 28 h 28"/>
                <a:gd name="T28" fmla="*/ 12 w 60"/>
                <a:gd name="T29" fmla="*/ 16 h 28"/>
                <a:gd name="T30" fmla="*/ 8 w 60"/>
                <a:gd name="T31" fmla="*/ 14 h 28"/>
                <a:gd name="T32" fmla="*/ 8 w 60"/>
                <a:gd name="T33" fmla="*/ 14 h 28"/>
                <a:gd name="T34" fmla="*/ 8 w 60"/>
                <a:gd name="T35" fmla="*/ 14 h 28"/>
                <a:gd name="T36" fmla="*/ 8 w 60"/>
                <a:gd name="T3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8">
                  <a:moveTo>
                    <a:pt x="12" y="16"/>
                  </a:moveTo>
                  <a:lnTo>
                    <a:pt x="14" y="18"/>
                  </a:lnTo>
                  <a:lnTo>
                    <a:pt x="22" y="14"/>
                  </a:lnTo>
                  <a:lnTo>
                    <a:pt x="28" y="16"/>
                  </a:lnTo>
                  <a:lnTo>
                    <a:pt x="36" y="16"/>
                  </a:lnTo>
                  <a:lnTo>
                    <a:pt x="58" y="26"/>
                  </a:lnTo>
                  <a:lnTo>
                    <a:pt x="60" y="18"/>
                  </a:lnTo>
                  <a:lnTo>
                    <a:pt x="54" y="4"/>
                  </a:lnTo>
                  <a:lnTo>
                    <a:pt x="34" y="0"/>
                  </a:lnTo>
                  <a:lnTo>
                    <a:pt x="8" y="0"/>
                  </a:lnTo>
                  <a:lnTo>
                    <a:pt x="0" y="10"/>
                  </a:lnTo>
                  <a:lnTo>
                    <a:pt x="2" y="22"/>
                  </a:lnTo>
                  <a:lnTo>
                    <a:pt x="4" y="20"/>
                  </a:lnTo>
                  <a:lnTo>
                    <a:pt x="4" y="28"/>
                  </a:lnTo>
                  <a:lnTo>
                    <a:pt x="12" y="16"/>
                  </a:lnTo>
                  <a:close/>
                  <a:moveTo>
                    <a:pt x="8" y="14"/>
                  </a:moveTo>
                  <a:lnTo>
                    <a:pt x="8" y="14"/>
                  </a:lnTo>
                  <a:lnTo>
                    <a:pt x="8" y="14"/>
                  </a:lnTo>
                  <a:lnTo>
                    <a:pt x="8"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6" name="Freeform 126"/>
            <p:cNvSpPr>
              <a:spLocks noEditPoints="1"/>
            </p:cNvSpPr>
            <p:nvPr userDrawn="1"/>
          </p:nvSpPr>
          <p:spPr bwMode="black">
            <a:xfrm>
              <a:off x="6651625" y="2974975"/>
              <a:ext cx="617538" cy="441325"/>
            </a:xfrm>
            <a:custGeom>
              <a:avLst/>
              <a:gdLst>
                <a:gd name="T0" fmla="*/ 365 w 389"/>
                <a:gd name="T1" fmla="*/ 266 h 278"/>
                <a:gd name="T2" fmla="*/ 379 w 389"/>
                <a:gd name="T3" fmla="*/ 278 h 278"/>
                <a:gd name="T4" fmla="*/ 383 w 389"/>
                <a:gd name="T5" fmla="*/ 256 h 278"/>
                <a:gd name="T6" fmla="*/ 365 w 389"/>
                <a:gd name="T7" fmla="*/ 252 h 278"/>
                <a:gd name="T8" fmla="*/ 335 w 389"/>
                <a:gd name="T9" fmla="*/ 244 h 278"/>
                <a:gd name="T10" fmla="*/ 359 w 389"/>
                <a:gd name="T11" fmla="*/ 242 h 278"/>
                <a:gd name="T12" fmla="*/ 329 w 389"/>
                <a:gd name="T13" fmla="*/ 234 h 278"/>
                <a:gd name="T14" fmla="*/ 307 w 389"/>
                <a:gd name="T15" fmla="*/ 228 h 278"/>
                <a:gd name="T16" fmla="*/ 297 w 389"/>
                <a:gd name="T17" fmla="*/ 224 h 278"/>
                <a:gd name="T18" fmla="*/ 291 w 389"/>
                <a:gd name="T19" fmla="*/ 228 h 278"/>
                <a:gd name="T20" fmla="*/ 261 w 389"/>
                <a:gd name="T21" fmla="*/ 232 h 278"/>
                <a:gd name="T22" fmla="*/ 235 w 389"/>
                <a:gd name="T23" fmla="*/ 220 h 278"/>
                <a:gd name="T24" fmla="*/ 221 w 389"/>
                <a:gd name="T25" fmla="*/ 218 h 278"/>
                <a:gd name="T26" fmla="*/ 205 w 389"/>
                <a:gd name="T27" fmla="*/ 218 h 278"/>
                <a:gd name="T28" fmla="*/ 209 w 389"/>
                <a:gd name="T29" fmla="*/ 162 h 278"/>
                <a:gd name="T30" fmla="*/ 221 w 389"/>
                <a:gd name="T31" fmla="*/ 152 h 278"/>
                <a:gd name="T32" fmla="*/ 205 w 389"/>
                <a:gd name="T33" fmla="*/ 130 h 278"/>
                <a:gd name="T34" fmla="*/ 194 w 389"/>
                <a:gd name="T35" fmla="*/ 134 h 278"/>
                <a:gd name="T36" fmla="*/ 182 w 389"/>
                <a:gd name="T37" fmla="*/ 140 h 278"/>
                <a:gd name="T38" fmla="*/ 162 w 389"/>
                <a:gd name="T39" fmla="*/ 120 h 278"/>
                <a:gd name="T40" fmla="*/ 166 w 389"/>
                <a:gd name="T41" fmla="*/ 110 h 278"/>
                <a:gd name="T42" fmla="*/ 168 w 389"/>
                <a:gd name="T43" fmla="*/ 108 h 278"/>
                <a:gd name="T44" fmla="*/ 158 w 389"/>
                <a:gd name="T45" fmla="*/ 94 h 278"/>
                <a:gd name="T46" fmla="*/ 154 w 389"/>
                <a:gd name="T47" fmla="*/ 86 h 278"/>
                <a:gd name="T48" fmla="*/ 142 w 389"/>
                <a:gd name="T49" fmla="*/ 76 h 278"/>
                <a:gd name="T50" fmla="*/ 132 w 389"/>
                <a:gd name="T51" fmla="*/ 78 h 278"/>
                <a:gd name="T52" fmla="*/ 130 w 389"/>
                <a:gd name="T53" fmla="*/ 66 h 278"/>
                <a:gd name="T54" fmla="*/ 114 w 389"/>
                <a:gd name="T55" fmla="*/ 62 h 278"/>
                <a:gd name="T56" fmla="*/ 108 w 389"/>
                <a:gd name="T57" fmla="*/ 64 h 278"/>
                <a:gd name="T58" fmla="*/ 64 w 389"/>
                <a:gd name="T59" fmla="*/ 28 h 278"/>
                <a:gd name="T60" fmla="*/ 26 w 389"/>
                <a:gd name="T61" fmla="*/ 6 h 278"/>
                <a:gd name="T62" fmla="*/ 0 w 389"/>
                <a:gd name="T63" fmla="*/ 0 h 278"/>
                <a:gd name="T64" fmla="*/ 8 w 389"/>
                <a:gd name="T65" fmla="*/ 20 h 278"/>
                <a:gd name="T66" fmla="*/ 38 w 389"/>
                <a:gd name="T67" fmla="*/ 44 h 278"/>
                <a:gd name="T68" fmla="*/ 50 w 389"/>
                <a:gd name="T69" fmla="*/ 66 h 278"/>
                <a:gd name="T70" fmla="*/ 68 w 389"/>
                <a:gd name="T71" fmla="*/ 76 h 278"/>
                <a:gd name="T72" fmla="*/ 88 w 389"/>
                <a:gd name="T73" fmla="*/ 108 h 278"/>
                <a:gd name="T74" fmla="*/ 110 w 389"/>
                <a:gd name="T75" fmla="*/ 152 h 278"/>
                <a:gd name="T76" fmla="*/ 140 w 389"/>
                <a:gd name="T77" fmla="*/ 186 h 278"/>
                <a:gd name="T78" fmla="*/ 184 w 389"/>
                <a:gd name="T79" fmla="*/ 222 h 278"/>
                <a:gd name="T80" fmla="*/ 190 w 389"/>
                <a:gd name="T81" fmla="*/ 218 h 278"/>
                <a:gd name="T82" fmla="*/ 203 w 389"/>
                <a:gd name="T83" fmla="*/ 220 h 278"/>
                <a:gd name="T84" fmla="*/ 188 w 389"/>
                <a:gd name="T85" fmla="*/ 228 h 278"/>
                <a:gd name="T86" fmla="*/ 211 w 389"/>
                <a:gd name="T87" fmla="*/ 240 h 278"/>
                <a:gd name="T88" fmla="*/ 223 w 389"/>
                <a:gd name="T89" fmla="*/ 250 h 278"/>
                <a:gd name="T90" fmla="*/ 257 w 389"/>
                <a:gd name="T91" fmla="*/ 254 h 278"/>
                <a:gd name="T92" fmla="*/ 295 w 389"/>
                <a:gd name="T93" fmla="*/ 264 h 278"/>
                <a:gd name="T94" fmla="*/ 319 w 389"/>
                <a:gd name="T95" fmla="*/ 266 h 278"/>
                <a:gd name="T96" fmla="*/ 339 w 389"/>
                <a:gd name="T97" fmla="*/ 266 h 278"/>
                <a:gd name="T98" fmla="*/ 367 w 389"/>
                <a:gd name="T99" fmla="*/ 272 h 278"/>
                <a:gd name="T100" fmla="*/ 201 w 389"/>
                <a:gd name="T101" fmla="*/ 150 h 278"/>
                <a:gd name="T102" fmla="*/ 199 w 389"/>
                <a:gd name="T103" fmla="*/ 150 h 278"/>
                <a:gd name="T104" fmla="*/ 188 w 389"/>
                <a:gd name="T105" fmla="*/ 14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78">
                  <a:moveTo>
                    <a:pt x="367" y="272"/>
                  </a:moveTo>
                  <a:lnTo>
                    <a:pt x="365" y="266"/>
                  </a:lnTo>
                  <a:lnTo>
                    <a:pt x="371" y="266"/>
                  </a:lnTo>
                  <a:lnTo>
                    <a:pt x="379" y="278"/>
                  </a:lnTo>
                  <a:lnTo>
                    <a:pt x="389" y="262"/>
                  </a:lnTo>
                  <a:lnTo>
                    <a:pt x="383" y="256"/>
                  </a:lnTo>
                  <a:lnTo>
                    <a:pt x="365" y="256"/>
                  </a:lnTo>
                  <a:lnTo>
                    <a:pt x="365" y="252"/>
                  </a:lnTo>
                  <a:lnTo>
                    <a:pt x="337" y="248"/>
                  </a:lnTo>
                  <a:lnTo>
                    <a:pt x="335" y="244"/>
                  </a:lnTo>
                  <a:lnTo>
                    <a:pt x="345" y="244"/>
                  </a:lnTo>
                  <a:lnTo>
                    <a:pt x="359" y="242"/>
                  </a:lnTo>
                  <a:lnTo>
                    <a:pt x="355" y="234"/>
                  </a:lnTo>
                  <a:lnTo>
                    <a:pt x="329" y="234"/>
                  </a:lnTo>
                  <a:lnTo>
                    <a:pt x="329" y="234"/>
                  </a:lnTo>
                  <a:lnTo>
                    <a:pt x="307" y="228"/>
                  </a:lnTo>
                  <a:lnTo>
                    <a:pt x="303" y="230"/>
                  </a:lnTo>
                  <a:lnTo>
                    <a:pt x="297" y="224"/>
                  </a:lnTo>
                  <a:lnTo>
                    <a:pt x="295" y="224"/>
                  </a:lnTo>
                  <a:lnTo>
                    <a:pt x="291" y="228"/>
                  </a:lnTo>
                  <a:lnTo>
                    <a:pt x="285" y="234"/>
                  </a:lnTo>
                  <a:lnTo>
                    <a:pt x="261" y="232"/>
                  </a:lnTo>
                  <a:lnTo>
                    <a:pt x="249" y="222"/>
                  </a:lnTo>
                  <a:lnTo>
                    <a:pt x="235" y="220"/>
                  </a:lnTo>
                  <a:lnTo>
                    <a:pt x="233" y="214"/>
                  </a:lnTo>
                  <a:lnTo>
                    <a:pt x="221" y="218"/>
                  </a:lnTo>
                  <a:lnTo>
                    <a:pt x="209" y="216"/>
                  </a:lnTo>
                  <a:lnTo>
                    <a:pt x="205" y="218"/>
                  </a:lnTo>
                  <a:lnTo>
                    <a:pt x="209" y="162"/>
                  </a:lnTo>
                  <a:lnTo>
                    <a:pt x="209" y="162"/>
                  </a:lnTo>
                  <a:lnTo>
                    <a:pt x="221" y="168"/>
                  </a:lnTo>
                  <a:lnTo>
                    <a:pt x="221" y="152"/>
                  </a:lnTo>
                  <a:lnTo>
                    <a:pt x="213" y="150"/>
                  </a:lnTo>
                  <a:lnTo>
                    <a:pt x="205" y="130"/>
                  </a:lnTo>
                  <a:lnTo>
                    <a:pt x="199" y="136"/>
                  </a:lnTo>
                  <a:lnTo>
                    <a:pt x="194" y="134"/>
                  </a:lnTo>
                  <a:lnTo>
                    <a:pt x="188" y="144"/>
                  </a:lnTo>
                  <a:lnTo>
                    <a:pt x="182" y="140"/>
                  </a:lnTo>
                  <a:lnTo>
                    <a:pt x="178" y="126"/>
                  </a:lnTo>
                  <a:lnTo>
                    <a:pt x="162" y="120"/>
                  </a:lnTo>
                  <a:lnTo>
                    <a:pt x="162" y="120"/>
                  </a:lnTo>
                  <a:lnTo>
                    <a:pt x="166" y="110"/>
                  </a:lnTo>
                  <a:lnTo>
                    <a:pt x="164" y="110"/>
                  </a:lnTo>
                  <a:lnTo>
                    <a:pt x="168" y="108"/>
                  </a:lnTo>
                  <a:lnTo>
                    <a:pt x="164" y="100"/>
                  </a:lnTo>
                  <a:lnTo>
                    <a:pt x="158" y="94"/>
                  </a:lnTo>
                  <a:lnTo>
                    <a:pt x="154" y="98"/>
                  </a:lnTo>
                  <a:lnTo>
                    <a:pt x="154" y="86"/>
                  </a:lnTo>
                  <a:lnTo>
                    <a:pt x="144" y="86"/>
                  </a:lnTo>
                  <a:lnTo>
                    <a:pt x="142" y="76"/>
                  </a:lnTo>
                  <a:lnTo>
                    <a:pt x="132" y="74"/>
                  </a:lnTo>
                  <a:lnTo>
                    <a:pt x="132" y="78"/>
                  </a:lnTo>
                  <a:lnTo>
                    <a:pt x="128" y="76"/>
                  </a:lnTo>
                  <a:lnTo>
                    <a:pt x="130" y="66"/>
                  </a:lnTo>
                  <a:lnTo>
                    <a:pt x="118" y="66"/>
                  </a:lnTo>
                  <a:lnTo>
                    <a:pt x="114" y="62"/>
                  </a:lnTo>
                  <a:lnTo>
                    <a:pt x="110" y="66"/>
                  </a:lnTo>
                  <a:lnTo>
                    <a:pt x="108" y="64"/>
                  </a:lnTo>
                  <a:lnTo>
                    <a:pt x="84" y="42"/>
                  </a:lnTo>
                  <a:lnTo>
                    <a:pt x="64" y="28"/>
                  </a:lnTo>
                  <a:lnTo>
                    <a:pt x="50" y="8"/>
                  </a:lnTo>
                  <a:lnTo>
                    <a:pt x="26" y="6"/>
                  </a:lnTo>
                  <a:lnTo>
                    <a:pt x="14" y="0"/>
                  </a:lnTo>
                  <a:lnTo>
                    <a:pt x="0" y="0"/>
                  </a:lnTo>
                  <a:lnTo>
                    <a:pt x="2" y="4"/>
                  </a:lnTo>
                  <a:lnTo>
                    <a:pt x="8" y="20"/>
                  </a:lnTo>
                  <a:lnTo>
                    <a:pt x="30" y="40"/>
                  </a:lnTo>
                  <a:lnTo>
                    <a:pt x="38" y="44"/>
                  </a:lnTo>
                  <a:lnTo>
                    <a:pt x="46" y="54"/>
                  </a:lnTo>
                  <a:lnTo>
                    <a:pt x="50" y="66"/>
                  </a:lnTo>
                  <a:lnTo>
                    <a:pt x="64" y="72"/>
                  </a:lnTo>
                  <a:lnTo>
                    <a:pt x="68" y="76"/>
                  </a:lnTo>
                  <a:lnTo>
                    <a:pt x="78" y="104"/>
                  </a:lnTo>
                  <a:lnTo>
                    <a:pt x="88" y="108"/>
                  </a:lnTo>
                  <a:lnTo>
                    <a:pt x="96" y="120"/>
                  </a:lnTo>
                  <a:lnTo>
                    <a:pt x="110" y="152"/>
                  </a:lnTo>
                  <a:lnTo>
                    <a:pt x="134" y="176"/>
                  </a:lnTo>
                  <a:lnTo>
                    <a:pt x="140" y="186"/>
                  </a:lnTo>
                  <a:lnTo>
                    <a:pt x="164" y="202"/>
                  </a:lnTo>
                  <a:lnTo>
                    <a:pt x="184" y="222"/>
                  </a:lnTo>
                  <a:lnTo>
                    <a:pt x="184" y="214"/>
                  </a:lnTo>
                  <a:lnTo>
                    <a:pt x="190" y="218"/>
                  </a:lnTo>
                  <a:lnTo>
                    <a:pt x="194" y="214"/>
                  </a:lnTo>
                  <a:lnTo>
                    <a:pt x="203" y="220"/>
                  </a:lnTo>
                  <a:lnTo>
                    <a:pt x="197" y="228"/>
                  </a:lnTo>
                  <a:lnTo>
                    <a:pt x="188" y="228"/>
                  </a:lnTo>
                  <a:lnTo>
                    <a:pt x="192" y="236"/>
                  </a:lnTo>
                  <a:lnTo>
                    <a:pt x="211" y="240"/>
                  </a:lnTo>
                  <a:lnTo>
                    <a:pt x="209" y="242"/>
                  </a:lnTo>
                  <a:lnTo>
                    <a:pt x="223" y="250"/>
                  </a:lnTo>
                  <a:lnTo>
                    <a:pt x="251" y="256"/>
                  </a:lnTo>
                  <a:lnTo>
                    <a:pt x="257" y="254"/>
                  </a:lnTo>
                  <a:lnTo>
                    <a:pt x="273" y="254"/>
                  </a:lnTo>
                  <a:lnTo>
                    <a:pt x="295" y="264"/>
                  </a:lnTo>
                  <a:lnTo>
                    <a:pt x="311" y="266"/>
                  </a:lnTo>
                  <a:lnTo>
                    <a:pt x="319" y="266"/>
                  </a:lnTo>
                  <a:lnTo>
                    <a:pt x="331" y="268"/>
                  </a:lnTo>
                  <a:lnTo>
                    <a:pt x="339" y="266"/>
                  </a:lnTo>
                  <a:lnTo>
                    <a:pt x="369" y="276"/>
                  </a:lnTo>
                  <a:lnTo>
                    <a:pt x="367" y="272"/>
                  </a:lnTo>
                  <a:close/>
                  <a:moveTo>
                    <a:pt x="188" y="146"/>
                  </a:moveTo>
                  <a:lnTo>
                    <a:pt x="201" y="150"/>
                  </a:lnTo>
                  <a:lnTo>
                    <a:pt x="203" y="154"/>
                  </a:lnTo>
                  <a:lnTo>
                    <a:pt x="199" y="150"/>
                  </a:lnTo>
                  <a:lnTo>
                    <a:pt x="188" y="150"/>
                  </a:lnTo>
                  <a:lnTo>
                    <a:pt x="188"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7" name="Freeform 127"/>
            <p:cNvSpPr>
              <a:spLocks/>
            </p:cNvSpPr>
            <p:nvPr userDrawn="1"/>
          </p:nvSpPr>
          <p:spPr bwMode="black">
            <a:xfrm>
              <a:off x="7021513" y="3216275"/>
              <a:ext cx="28575" cy="25400"/>
            </a:xfrm>
            <a:custGeom>
              <a:avLst/>
              <a:gdLst>
                <a:gd name="T0" fmla="*/ 18 w 18"/>
                <a:gd name="T1" fmla="*/ 6 h 16"/>
                <a:gd name="T2" fmla="*/ 4 w 18"/>
                <a:gd name="T3" fmla="*/ 0 h 16"/>
                <a:gd name="T4" fmla="*/ 0 w 18"/>
                <a:gd name="T5" fmla="*/ 14 h 16"/>
                <a:gd name="T6" fmla="*/ 14 w 18"/>
                <a:gd name="T7" fmla="*/ 16 h 16"/>
                <a:gd name="T8" fmla="*/ 18 w 18"/>
                <a:gd name="T9" fmla="*/ 6 h 16"/>
              </a:gdLst>
              <a:ahLst/>
              <a:cxnLst>
                <a:cxn ang="0">
                  <a:pos x="T0" y="T1"/>
                </a:cxn>
                <a:cxn ang="0">
                  <a:pos x="T2" y="T3"/>
                </a:cxn>
                <a:cxn ang="0">
                  <a:pos x="T4" y="T5"/>
                </a:cxn>
                <a:cxn ang="0">
                  <a:pos x="T6" y="T7"/>
                </a:cxn>
                <a:cxn ang="0">
                  <a:pos x="T8" y="T9"/>
                </a:cxn>
              </a:cxnLst>
              <a:rect l="0" t="0" r="r" b="b"/>
              <a:pathLst>
                <a:path w="18" h="16">
                  <a:moveTo>
                    <a:pt x="18" y="6"/>
                  </a:moveTo>
                  <a:lnTo>
                    <a:pt x="4" y="0"/>
                  </a:lnTo>
                  <a:lnTo>
                    <a:pt x="0" y="14"/>
                  </a:lnTo>
                  <a:lnTo>
                    <a:pt x="14" y="16"/>
                  </a:lnTo>
                  <a:lnTo>
                    <a:pt x="18"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8" name="Freeform 128"/>
            <p:cNvSpPr>
              <a:spLocks/>
            </p:cNvSpPr>
            <p:nvPr userDrawn="1"/>
          </p:nvSpPr>
          <p:spPr bwMode="black">
            <a:xfrm>
              <a:off x="6924675" y="3146425"/>
              <a:ext cx="15875" cy="19050"/>
            </a:xfrm>
            <a:custGeom>
              <a:avLst/>
              <a:gdLst>
                <a:gd name="T0" fmla="*/ 8 w 10"/>
                <a:gd name="T1" fmla="*/ 0 h 12"/>
                <a:gd name="T2" fmla="*/ 0 w 10"/>
                <a:gd name="T3" fmla="*/ 10 h 12"/>
                <a:gd name="T4" fmla="*/ 4 w 10"/>
                <a:gd name="T5" fmla="*/ 12 h 12"/>
                <a:gd name="T6" fmla="*/ 10 w 10"/>
                <a:gd name="T7" fmla="*/ 12 h 12"/>
                <a:gd name="T8" fmla="*/ 8 w 10"/>
                <a:gd name="T9" fmla="*/ 0 h 12"/>
              </a:gdLst>
              <a:ahLst/>
              <a:cxnLst>
                <a:cxn ang="0">
                  <a:pos x="T0" y="T1"/>
                </a:cxn>
                <a:cxn ang="0">
                  <a:pos x="T2" y="T3"/>
                </a:cxn>
                <a:cxn ang="0">
                  <a:pos x="T4" y="T5"/>
                </a:cxn>
                <a:cxn ang="0">
                  <a:pos x="T6" y="T7"/>
                </a:cxn>
                <a:cxn ang="0">
                  <a:pos x="T8" y="T9"/>
                </a:cxn>
              </a:cxnLst>
              <a:rect l="0" t="0" r="r" b="b"/>
              <a:pathLst>
                <a:path w="10" h="12">
                  <a:moveTo>
                    <a:pt x="8" y="0"/>
                  </a:moveTo>
                  <a:lnTo>
                    <a:pt x="0" y="10"/>
                  </a:lnTo>
                  <a:lnTo>
                    <a:pt x="4" y="12"/>
                  </a:lnTo>
                  <a:lnTo>
                    <a:pt x="10" y="1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9" name="Freeform 129"/>
            <p:cNvSpPr>
              <a:spLocks/>
            </p:cNvSpPr>
            <p:nvPr userDrawn="1"/>
          </p:nvSpPr>
          <p:spPr bwMode="black">
            <a:xfrm>
              <a:off x="7707313" y="1784350"/>
              <a:ext cx="361950" cy="295275"/>
            </a:xfrm>
            <a:custGeom>
              <a:avLst/>
              <a:gdLst>
                <a:gd name="T0" fmla="*/ 128 w 228"/>
                <a:gd name="T1" fmla="*/ 96 h 186"/>
                <a:gd name="T2" fmla="*/ 116 w 228"/>
                <a:gd name="T3" fmla="*/ 112 h 186"/>
                <a:gd name="T4" fmla="*/ 106 w 228"/>
                <a:gd name="T5" fmla="*/ 124 h 186"/>
                <a:gd name="T6" fmla="*/ 96 w 228"/>
                <a:gd name="T7" fmla="*/ 132 h 186"/>
                <a:gd name="T8" fmla="*/ 76 w 228"/>
                <a:gd name="T9" fmla="*/ 132 h 186"/>
                <a:gd name="T10" fmla="*/ 54 w 228"/>
                <a:gd name="T11" fmla="*/ 132 h 186"/>
                <a:gd name="T12" fmla="*/ 38 w 228"/>
                <a:gd name="T13" fmla="*/ 138 h 186"/>
                <a:gd name="T14" fmla="*/ 26 w 228"/>
                <a:gd name="T15" fmla="*/ 148 h 186"/>
                <a:gd name="T16" fmla="*/ 14 w 228"/>
                <a:gd name="T17" fmla="*/ 160 h 186"/>
                <a:gd name="T18" fmla="*/ 0 w 228"/>
                <a:gd name="T19" fmla="*/ 168 h 186"/>
                <a:gd name="T20" fmla="*/ 6 w 228"/>
                <a:gd name="T21" fmla="*/ 168 h 186"/>
                <a:gd name="T22" fmla="*/ 16 w 228"/>
                <a:gd name="T23" fmla="*/ 172 h 186"/>
                <a:gd name="T24" fmla="*/ 36 w 228"/>
                <a:gd name="T25" fmla="*/ 168 h 186"/>
                <a:gd name="T26" fmla="*/ 52 w 228"/>
                <a:gd name="T27" fmla="*/ 162 h 186"/>
                <a:gd name="T28" fmla="*/ 68 w 228"/>
                <a:gd name="T29" fmla="*/ 160 h 186"/>
                <a:gd name="T30" fmla="*/ 74 w 228"/>
                <a:gd name="T31" fmla="*/ 154 h 186"/>
                <a:gd name="T32" fmla="*/ 92 w 228"/>
                <a:gd name="T33" fmla="*/ 160 h 186"/>
                <a:gd name="T34" fmla="*/ 90 w 228"/>
                <a:gd name="T35" fmla="*/ 170 h 186"/>
                <a:gd name="T36" fmla="*/ 90 w 228"/>
                <a:gd name="T37" fmla="*/ 176 h 186"/>
                <a:gd name="T38" fmla="*/ 102 w 228"/>
                <a:gd name="T39" fmla="*/ 186 h 186"/>
                <a:gd name="T40" fmla="*/ 120 w 228"/>
                <a:gd name="T41" fmla="*/ 166 h 186"/>
                <a:gd name="T42" fmla="*/ 130 w 228"/>
                <a:gd name="T43" fmla="*/ 166 h 186"/>
                <a:gd name="T44" fmla="*/ 120 w 228"/>
                <a:gd name="T45" fmla="*/ 152 h 186"/>
                <a:gd name="T46" fmla="*/ 122 w 228"/>
                <a:gd name="T47" fmla="*/ 150 h 186"/>
                <a:gd name="T48" fmla="*/ 142 w 228"/>
                <a:gd name="T49" fmla="*/ 162 h 186"/>
                <a:gd name="T50" fmla="*/ 156 w 228"/>
                <a:gd name="T51" fmla="*/ 154 h 186"/>
                <a:gd name="T52" fmla="*/ 162 w 228"/>
                <a:gd name="T53" fmla="*/ 154 h 186"/>
                <a:gd name="T54" fmla="*/ 166 w 228"/>
                <a:gd name="T55" fmla="*/ 158 h 186"/>
                <a:gd name="T56" fmla="*/ 182 w 228"/>
                <a:gd name="T57" fmla="*/ 144 h 186"/>
                <a:gd name="T58" fmla="*/ 182 w 228"/>
                <a:gd name="T59" fmla="*/ 154 h 186"/>
                <a:gd name="T60" fmla="*/ 204 w 228"/>
                <a:gd name="T61" fmla="*/ 136 h 186"/>
                <a:gd name="T62" fmla="*/ 200 w 228"/>
                <a:gd name="T63" fmla="*/ 122 h 186"/>
                <a:gd name="T64" fmla="*/ 208 w 228"/>
                <a:gd name="T65" fmla="*/ 102 h 186"/>
                <a:gd name="T66" fmla="*/ 206 w 228"/>
                <a:gd name="T67" fmla="*/ 88 h 186"/>
                <a:gd name="T68" fmla="*/ 212 w 228"/>
                <a:gd name="T69" fmla="*/ 74 h 186"/>
                <a:gd name="T70" fmla="*/ 218 w 228"/>
                <a:gd name="T71" fmla="*/ 72 h 186"/>
                <a:gd name="T72" fmla="*/ 218 w 228"/>
                <a:gd name="T73" fmla="*/ 68 h 186"/>
                <a:gd name="T74" fmla="*/ 228 w 228"/>
                <a:gd name="T75" fmla="*/ 46 h 186"/>
                <a:gd name="T76" fmla="*/ 218 w 228"/>
                <a:gd name="T77" fmla="*/ 22 h 186"/>
                <a:gd name="T78" fmla="*/ 216 w 228"/>
                <a:gd name="T79" fmla="*/ 6 h 186"/>
                <a:gd name="T80" fmla="*/ 202 w 228"/>
                <a:gd name="T81" fmla="*/ 0 h 186"/>
                <a:gd name="T82" fmla="*/ 204 w 228"/>
                <a:gd name="T83" fmla="*/ 8 h 186"/>
                <a:gd name="T84" fmla="*/ 200 w 228"/>
                <a:gd name="T85" fmla="*/ 6 h 186"/>
                <a:gd name="T86" fmla="*/ 188 w 228"/>
                <a:gd name="T87" fmla="*/ 18 h 186"/>
                <a:gd name="T88" fmla="*/ 182 w 228"/>
                <a:gd name="T89" fmla="*/ 34 h 186"/>
                <a:gd name="T90" fmla="*/ 184 w 228"/>
                <a:gd name="T91" fmla="*/ 42 h 186"/>
                <a:gd name="T92" fmla="*/ 182 w 228"/>
                <a:gd name="T93" fmla="*/ 58 h 186"/>
                <a:gd name="T94" fmla="*/ 174 w 228"/>
                <a:gd name="T95" fmla="*/ 72 h 186"/>
                <a:gd name="T96" fmla="*/ 164 w 228"/>
                <a:gd name="T97" fmla="*/ 86 h 186"/>
                <a:gd name="T98" fmla="*/ 152 w 228"/>
                <a:gd name="T99" fmla="*/ 94 h 186"/>
                <a:gd name="T100" fmla="*/ 154 w 228"/>
                <a:gd name="T101" fmla="*/ 82 h 186"/>
                <a:gd name="T102" fmla="*/ 150 w 228"/>
                <a:gd name="T103" fmla="*/ 80 h 186"/>
                <a:gd name="T104" fmla="*/ 144 w 228"/>
                <a:gd name="T105" fmla="*/ 94 h 186"/>
                <a:gd name="T106" fmla="*/ 150 w 228"/>
                <a:gd name="T107" fmla="*/ 94 h 186"/>
                <a:gd name="T108" fmla="*/ 148 w 228"/>
                <a:gd name="T109" fmla="*/ 96 h 186"/>
                <a:gd name="T110" fmla="*/ 130 w 228"/>
                <a:gd name="T111" fmla="*/ 104 h 186"/>
                <a:gd name="T112" fmla="*/ 130 w 228"/>
                <a:gd name="T113" fmla="*/ 104 h 186"/>
                <a:gd name="T114" fmla="*/ 132 w 228"/>
                <a:gd name="T115" fmla="*/ 98 h 186"/>
                <a:gd name="T116" fmla="*/ 128 w 228"/>
                <a:gd name="T117" fmla="*/ 9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186">
                  <a:moveTo>
                    <a:pt x="128" y="96"/>
                  </a:moveTo>
                  <a:lnTo>
                    <a:pt x="116" y="112"/>
                  </a:lnTo>
                  <a:lnTo>
                    <a:pt x="106" y="124"/>
                  </a:lnTo>
                  <a:lnTo>
                    <a:pt x="96" y="132"/>
                  </a:lnTo>
                  <a:lnTo>
                    <a:pt x="76" y="132"/>
                  </a:lnTo>
                  <a:lnTo>
                    <a:pt x="54" y="132"/>
                  </a:lnTo>
                  <a:lnTo>
                    <a:pt x="38" y="138"/>
                  </a:lnTo>
                  <a:lnTo>
                    <a:pt x="26" y="148"/>
                  </a:lnTo>
                  <a:lnTo>
                    <a:pt x="14" y="160"/>
                  </a:lnTo>
                  <a:lnTo>
                    <a:pt x="0" y="168"/>
                  </a:lnTo>
                  <a:lnTo>
                    <a:pt x="6" y="168"/>
                  </a:lnTo>
                  <a:lnTo>
                    <a:pt x="16" y="172"/>
                  </a:lnTo>
                  <a:lnTo>
                    <a:pt x="36" y="168"/>
                  </a:lnTo>
                  <a:lnTo>
                    <a:pt x="52" y="162"/>
                  </a:lnTo>
                  <a:lnTo>
                    <a:pt x="68" y="160"/>
                  </a:lnTo>
                  <a:lnTo>
                    <a:pt x="74" y="154"/>
                  </a:lnTo>
                  <a:lnTo>
                    <a:pt x="92" y="160"/>
                  </a:lnTo>
                  <a:lnTo>
                    <a:pt x="90" y="170"/>
                  </a:lnTo>
                  <a:lnTo>
                    <a:pt x="90" y="176"/>
                  </a:lnTo>
                  <a:lnTo>
                    <a:pt x="102" y="186"/>
                  </a:lnTo>
                  <a:lnTo>
                    <a:pt x="120" y="166"/>
                  </a:lnTo>
                  <a:lnTo>
                    <a:pt x="130" y="166"/>
                  </a:lnTo>
                  <a:lnTo>
                    <a:pt x="120" y="152"/>
                  </a:lnTo>
                  <a:lnTo>
                    <a:pt x="122" y="150"/>
                  </a:lnTo>
                  <a:lnTo>
                    <a:pt x="142" y="162"/>
                  </a:lnTo>
                  <a:lnTo>
                    <a:pt x="156" y="154"/>
                  </a:lnTo>
                  <a:lnTo>
                    <a:pt x="162" y="154"/>
                  </a:lnTo>
                  <a:lnTo>
                    <a:pt x="166" y="158"/>
                  </a:lnTo>
                  <a:lnTo>
                    <a:pt x="182" y="144"/>
                  </a:lnTo>
                  <a:lnTo>
                    <a:pt x="182" y="154"/>
                  </a:lnTo>
                  <a:lnTo>
                    <a:pt x="204" y="136"/>
                  </a:lnTo>
                  <a:lnTo>
                    <a:pt x="200" y="122"/>
                  </a:lnTo>
                  <a:lnTo>
                    <a:pt x="208" y="102"/>
                  </a:lnTo>
                  <a:lnTo>
                    <a:pt x="206" y="88"/>
                  </a:lnTo>
                  <a:lnTo>
                    <a:pt x="212" y="74"/>
                  </a:lnTo>
                  <a:lnTo>
                    <a:pt x="218" y="72"/>
                  </a:lnTo>
                  <a:lnTo>
                    <a:pt x="218" y="68"/>
                  </a:lnTo>
                  <a:lnTo>
                    <a:pt x="228" y="46"/>
                  </a:lnTo>
                  <a:lnTo>
                    <a:pt x="218" y="22"/>
                  </a:lnTo>
                  <a:lnTo>
                    <a:pt x="216" y="6"/>
                  </a:lnTo>
                  <a:lnTo>
                    <a:pt x="202" y="0"/>
                  </a:lnTo>
                  <a:lnTo>
                    <a:pt x="204" y="8"/>
                  </a:lnTo>
                  <a:lnTo>
                    <a:pt x="200" y="6"/>
                  </a:lnTo>
                  <a:lnTo>
                    <a:pt x="188" y="18"/>
                  </a:lnTo>
                  <a:lnTo>
                    <a:pt x="182" y="34"/>
                  </a:lnTo>
                  <a:lnTo>
                    <a:pt x="184" y="42"/>
                  </a:lnTo>
                  <a:lnTo>
                    <a:pt x="182" y="58"/>
                  </a:lnTo>
                  <a:lnTo>
                    <a:pt x="174" y="72"/>
                  </a:lnTo>
                  <a:lnTo>
                    <a:pt x="164" y="86"/>
                  </a:lnTo>
                  <a:lnTo>
                    <a:pt x="152" y="94"/>
                  </a:lnTo>
                  <a:lnTo>
                    <a:pt x="154" y="82"/>
                  </a:lnTo>
                  <a:lnTo>
                    <a:pt x="150" y="80"/>
                  </a:lnTo>
                  <a:lnTo>
                    <a:pt x="144" y="94"/>
                  </a:lnTo>
                  <a:lnTo>
                    <a:pt x="150" y="94"/>
                  </a:lnTo>
                  <a:lnTo>
                    <a:pt x="148" y="96"/>
                  </a:lnTo>
                  <a:lnTo>
                    <a:pt x="130" y="104"/>
                  </a:lnTo>
                  <a:lnTo>
                    <a:pt x="130" y="104"/>
                  </a:lnTo>
                  <a:lnTo>
                    <a:pt x="132" y="98"/>
                  </a:lnTo>
                  <a:lnTo>
                    <a:pt x="128" y="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0" name="Freeform 130"/>
            <p:cNvSpPr>
              <a:spLocks/>
            </p:cNvSpPr>
            <p:nvPr userDrawn="1"/>
          </p:nvSpPr>
          <p:spPr bwMode="black">
            <a:xfrm>
              <a:off x="2065338" y="0"/>
              <a:ext cx="1001713" cy="965200"/>
            </a:xfrm>
            <a:custGeom>
              <a:avLst/>
              <a:gdLst>
                <a:gd name="T0" fmla="*/ 0 w 631"/>
                <a:gd name="T1" fmla="*/ 0 h 608"/>
                <a:gd name="T2" fmla="*/ 14 w 631"/>
                <a:gd name="T3" fmla="*/ 40 h 608"/>
                <a:gd name="T4" fmla="*/ 20 w 631"/>
                <a:gd name="T5" fmla="*/ 74 h 608"/>
                <a:gd name="T6" fmla="*/ 30 w 631"/>
                <a:gd name="T7" fmla="*/ 106 h 608"/>
                <a:gd name="T8" fmla="*/ 38 w 631"/>
                <a:gd name="T9" fmla="*/ 142 h 608"/>
                <a:gd name="T10" fmla="*/ 66 w 631"/>
                <a:gd name="T11" fmla="*/ 132 h 608"/>
                <a:gd name="T12" fmla="*/ 86 w 631"/>
                <a:gd name="T13" fmla="*/ 162 h 608"/>
                <a:gd name="T14" fmla="*/ 92 w 631"/>
                <a:gd name="T15" fmla="*/ 190 h 608"/>
                <a:gd name="T16" fmla="*/ 56 w 631"/>
                <a:gd name="T17" fmla="*/ 174 h 608"/>
                <a:gd name="T18" fmla="*/ 54 w 631"/>
                <a:gd name="T19" fmla="*/ 188 h 608"/>
                <a:gd name="T20" fmla="*/ 80 w 631"/>
                <a:gd name="T21" fmla="*/ 202 h 608"/>
                <a:gd name="T22" fmla="*/ 110 w 631"/>
                <a:gd name="T23" fmla="*/ 212 h 608"/>
                <a:gd name="T24" fmla="*/ 96 w 631"/>
                <a:gd name="T25" fmla="*/ 248 h 608"/>
                <a:gd name="T26" fmla="*/ 74 w 631"/>
                <a:gd name="T27" fmla="*/ 272 h 608"/>
                <a:gd name="T28" fmla="*/ 66 w 631"/>
                <a:gd name="T29" fmla="*/ 286 h 608"/>
                <a:gd name="T30" fmla="*/ 52 w 631"/>
                <a:gd name="T31" fmla="*/ 322 h 608"/>
                <a:gd name="T32" fmla="*/ 60 w 631"/>
                <a:gd name="T33" fmla="*/ 342 h 608"/>
                <a:gd name="T34" fmla="*/ 62 w 631"/>
                <a:gd name="T35" fmla="*/ 378 h 608"/>
                <a:gd name="T36" fmla="*/ 78 w 631"/>
                <a:gd name="T37" fmla="*/ 410 h 608"/>
                <a:gd name="T38" fmla="*/ 92 w 631"/>
                <a:gd name="T39" fmla="*/ 436 h 608"/>
                <a:gd name="T40" fmla="*/ 94 w 631"/>
                <a:gd name="T41" fmla="*/ 458 h 608"/>
                <a:gd name="T42" fmla="*/ 106 w 631"/>
                <a:gd name="T43" fmla="*/ 500 h 608"/>
                <a:gd name="T44" fmla="*/ 128 w 631"/>
                <a:gd name="T45" fmla="*/ 538 h 608"/>
                <a:gd name="T46" fmla="*/ 146 w 631"/>
                <a:gd name="T47" fmla="*/ 562 h 608"/>
                <a:gd name="T48" fmla="*/ 166 w 631"/>
                <a:gd name="T49" fmla="*/ 570 h 608"/>
                <a:gd name="T50" fmla="*/ 187 w 631"/>
                <a:gd name="T51" fmla="*/ 578 h 608"/>
                <a:gd name="T52" fmla="*/ 207 w 631"/>
                <a:gd name="T53" fmla="*/ 608 h 608"/>
                <a:gd name="T54" fmla="*/ 225 w 631"/>
                <a:gd name="T55" fmla="*/ 606 h 608"/>
                <a:gd name="T56" fmla="*/ 237 w 631"/>
                <a:gd name="T57" fmla="*/ 572 h 608"/>
                <a:gd name="T58" fmla="*/ 245 w 631"/>
                <a:gd name="T59" fmla="*/ 532 h 608"/>
                <a:gd name="T60" fmla="*/ 255 w 631"/>
                <a:gd name="T61" fmla="*/ 492 h 608"/>
                <a:gd name="T62" fmla="*/ 277 w 631"/>
                <a:gd name="T63" fmla="*/ 462 h 608"/>
                <a:gd name="T64" fmla="*/ 271 w 631"/>
                <a:gd name="T65" fmla="*/ 430 h 608"/>
                <a:gd name="T66" fmla="*/ 281 w 631"/>
                <a:gd name="T67" fmla="*/ 404 h 608"/>
                <a:gd name="T68" fmla="*/ 315 w 631"/>
                <a:gd name="T69" fmla="*/ 382 h 608"/>
                <a:gd name="T70" fmla="*/ 329 w 631"/>
                <a:gd name="T71" fmla="*/ 378 h 608"/>
                <a:gd name="T72" fmla="*/ 351 w 631"/>
                <a:gd name="T73" fmla="*/ 372 h 608"/>
                <a:gd name="T74" fmla="*/ 383 w 631"/>
                <a:gd name="T75" fmla="*/ 356 h 608"/>
                <a:gd name="T76" fmla="*/ 403 w 631"/>
                <a:gd name="T77" fmla="*/ 312 h 608"/>
                <a:gd name="T78" fmla="*/ 429 w 631"/>
                <a:gd name="T79" fmla="*/ 284 h 608"/>
                <a:gd name="T80" fmla="*/ 457 w 631"/>
                <a:gd name="T81" fmla="*/ 278 h 608"/>
                <a:gd name="T82" fmla="*/ 487 w 631"/>
                <a:gd name="T83" fmla="*/ 268 h 608"/>
                <a:gd name="T84" fmla="*/ 519 w 631"/>
                <a:gd name="T85" fmla="*/ 260 h 608"/>
                <a:gd name="T86" fmla="*/ 545 w 631"/>
                <a:gd name="T87" fmla="*/ 230 h 608"/>
                <a:gd name="T88" fmla="*/ 575 w 631"/>
                <a:gd name="T89" fmla="*/ 212 h 608"/>
                <a:gd name="T90" fmla="*/ 575 w 631"/>
                <a:gd name="T91" fmla="*/ 196 h 608"/>
                <a:gd name="T92" fmla="*/ 545 w 631"/>
                <a:gd name="T93" fmla="*/ 194 h 608"/>
                <a:gd name="T94" fmla="*/ 523 w 631"/>
                <a:gd name="T95" fmla="*/ 174 h 608"/>
                <a:gd name="T96" fmla="*/ 529 w 631"/>
                <a:gd name="T97" fmla="*/ 140 h 608"/>
                <a:gd name="T98" fmla="*/ 549 w 631"/>
                <a:gd name="T99" fmla="*/ 148 h 608"/>
                <a:gd name="T100" fmla="*/ 569 w 631"/>
                <a:gd name="T101" fmla="*/ 180 h 608"/>
                <a:gd name="T102" fmla="*/ 601 w 631"/>
                <a:gd name="T103" fmla="*/ 172 h 608"/>
                <a:gd name="T104" fmla="*/ 591 w 631"/>
                <a:gd name="T105" fmla="*/ 134 h 608"/>
                <a:gd name="T106" fmla="*/ 567 w 631"/>
                <a:gd name="T107" fmla="*/ 104 h 608"/>
                <a:gd name="T108" fmla="*/ 541 w 631"/>
                <a:gd name="T109" fmla="*/ 78 h 608"/>
                <a:gd name="T110" fmla="*/ 549 w 631"/>
                <a:gd name="T111" fmla="*/ 66 h 608"/>
                <a:gd name="T112" fmla="*/ 567 w 631"/>
                <a:gd name="T113" fmla="*/ 96 h 608"/>
                <a:gd name="T114" fmla="*/ 591 w 631"/>
                <a:gd name="T115" fmla="*/ 80 h 608"/>
                <a:gd name="T116" fmla="*/ 569 w 631"/>
                <a:gd name="T117" fmla="*/ 54 h 608"/>
                <a:gd name="T118" fmla="*/ 567 w 631"/>
                <a:gd name="T119" fmla="*/ 40 h 608"/>
                <a:gd name="T120" fmla="*/ 595 w 631"/>
                <a:gd name="T121" fmla="*/ 50 h 608"/>
                <a:gd name="T122" fmla="*/ 617 w 631"/>
                <a:gd name="T123" fmla="*/ 28 h 608"/>
                <a:gd name="T124" fmla="*/ 627 w 631"/>
                <a:gd name="T125" fmla="*/ 1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1" h="608">
                  <a:moveTo>
                    <a:pt x="631" y="0"/>
                  </a:moveTo>
                  <a:lnTo>
                    <a:pt x="0" y="0"/>
                  </a:lnTo>
                  <a:lnTo>
                    <a:pt x="8" y="18"/>
                  </a:lnTo>
                  <a:lnTo>
                    <a:pt x="14" y="40"/>
                  </a:lnTo>
                  <a:lnTo>
                    <a:pt x="20" y="62"/>
                  </a:lnTo>
                  <a:lnTo>
                    <a:pt x="20" y="74"/>
                  </a:lnTo>
                  <a:lnTo>
                    <a:pt x="36" y="88"/>
                  </a:lnTo>
                  <a:lnTo>
                    <a:pt x="30" y="106"/>
                  </a:lnTo>
                  <a:lnTo>
                    <a:pt x="24" y="126"/>
                  </a:lnTo>
                  <a:lnTo>
                    <a:pt x="38" y="142"/>
                  </a:lnTo>
                  <a:lnTo>
                    <a:pt x="54" y="128"/>
                  </a:lnTo>
                  <a:lnTo>
                    <a:pt x="66" y="132"/>
                  </a:lnTo>
                  <a:lnTo>
                    <a:pt x="76" y="146"/>
                  </a:lnTo>
                  <a:lnTo>
                    <a:pt x="86" y="162"/>
                  </a:lnTo>
                  <a:lnTo>
                    <a:pt x="96" y="176"/>
                  </a:lnTo>
                  <a:lnTo>
                    <a:pt x="92" y="190"/>
                  </a:lnTo>
                  <a:lnTo>
                    <a:pt x="74" y="180"/>
                  </a:lnTo>
                  <a:lnTo>
                    <a:pt x="56" y="174"/>
                  </a:lnTo>
                  <a:lnTo>
                    <a:pt x="44" y="172"/>
                  </a:lnTo>
                  <a:lnTo>
                    <a:pt x="54" y="188"/>
                  </a:lnTo>
                  <a:lnTo>
                    <a:pt x="66" y="196"/>
                  </a:lnTo>
                  <a:lnTo>
                    <a:pt x="80" y="202"/>
                  </a:lnTo>
                  <a:lnTo>
                    <a:pt x="94" y="208"/>
                  </a:lnTo>
                  <a:lnTo>
                    <a:pt x="110" y="212"/>
                  </a:lnTo>
                  <a:lnTo>
                    <a:pt x="102" y="228"/>
                  </a:lnTo>
                  <a:lnTo>
                    <a:pt x="96" y="248"/>
                  </a:lnTo>
                  <a:lnTo>
                    <a:pt x="90" y="270"/>
                  </a:lnTo>
                  <a:lnTo>
                    <a:pt x="74" y="272"/>
                  </a:lnTo>
                  <a:lnTo>
                    <a:pt x="76" y="274"/>
                  </a:lnTo>
                  <a:lnTo>
                    <a:pt x="66" y="286"/>
                  </a:lnTo>
                  <a:lnTo>
                    <a:pt x="56" y="302"/>
                  </a:lnTo>
                  <a:lnTo>
                    <a:pt x="52" y="322"/>
                  </a:lnTo>
                  <a:lnTo>
                    <a:pt x="50" y="340"/>
                  </a:lnTo>
                  <a:lnTo>
                    <a:pt x="60" y="342"/>
                  </a:lnTo>
                  <a:lnTo>
                    <a:pt x="56" y="362"/>
                  </a:lnTo>
                  <a:lnTo>
                    <a:pt x="62" y="378"/>
                  </a:lnTo>
                  <a:lnTo>
                    <a:pt x="70" y="394"/>
                  </a:lnTo>
                  <a:lnTo>
                    <a:pt x="78" y="410"/>
                  </a:lnTo>
                  <a:lnTo>
                    <a:pt x="82" y="440"/>
                  </a:lnTo>
                  <a:lnTo>
                    <a:pt x="92" y="436"/>
                  </a:lnTo>
                  <a:lnTo>
                    <a:pt x="104" y="442"/>
                  </a:lnTo>
                  <a:lnTo>
                    <a:pt x="94" y="458"/>
                  </a:lnTo>
                  <a:lnTo>
                    <a:pt x="100" y="478"/>
                  </a:lnTo>
                  <a:lnTo>
                    <a:pt x="106" y="500"/>
                  </a:lnTo>
                  <a:lnTo>
                    <a:pt x="116" y="520"/>
                  </a:lnTo>
                  <a:lnTo>
                    <a:pt x="128" y="538"/>
                  </a:lnTo>
                  <a:lnTo>
                    <a:pt x="132" y="556"/>
                  </a:lnTo>
                  <a:lnTo>
                    <a:pt x="146" y="562"/>
                  </a:lnTo>
                  <a:lnTo>
                    <a:pt x="154" y="576"/>
                  </a:lnTo>
                  <a:lnTo>
                    <a:pt x="166" y="570"/>
                  </a:lnTo>
                  <a:lnTo>
                    <a:pt x="178" y="568"/>
                  </a:lnTo>
                  <a:lnTo>
                    <a:pt x="187" y="578"/>
                  </a:lnTo>
                  <a:lnTo>
                    <a:pt x="197" y="592"/>
                  </a:lnTo>
                  <a:lnTo>
                    <a:pt x="207" y="608"/>
                  </a:lnTo>
                  <a:lnTo>
                    <a:pt x="217" y="600"/>
                  </a:lnTo>
                  <a:lnTo>
                    <a:pt x="225" y="606"/>
                  </a:lnTo>
                  <a:lnTo>
                    <a:pt x="235" y="594"/>
                  </a:lnTo>
                  <a:lnTo>
                    <a:pt x="237" y="572"/>
                  </a:lnTo>
                  <a:lnTo>
                    <a:pt x="249" y="554"/>
                  </a:lnTo>
                  <a:lnTo>
                    <a:pt x="245" y="532"/>
                  </a:lnTo>
                  <a:lnTo>
                    <a:pt x="249" y="506"/>
                  </a:lnTo>
                  <a:lnTo>
                    <a:pt x="255" y="492"/>
                  </a:lnTo>
                  <a:lnTo>
                    <a:pt x="269" y="482"/>
                  </a:lnTo>
                  <a:lnTo>
                    <a:pt x="277" y="462"/>
                  </a:lnTo>
                  <a:lnTo>
                    <a:pt x="269" y="442"/>
                  </a:lnTo>
                  <a:lnTo>
                    <a:pt x="271" y="430"/>
                  </a:lnTo>
                  <a:lnTo>
                    <a:pt x="273" y="422"/>
                  </a:lnTo>
                  <a:lnTo>
                    <a:pt x="281" y="404"/>
                  </a:lnTo>
                  <a:lnTo>
                    <a:pt x="299" y="396"/>
                  </a:lnTo>
                  <a:lnTo>
                    <a:pt x="315" y="382"/>
                  </a:lnTo>
                  <a:lnTo>
                    <a:pt x="329" y="360"/>
                  </a:lnTo>
                  <a:lnTo>
                    <a:pt x="329" y="378"/>
                  </a:lnTo>
                  <a:lnTo>
                    <a:pt x="337" y="376"/>
                  </a:lnTo>
                  <a:lnTo>
                    <a:pt x="351" y="372"/>
                  </a:lnTo>
                  <a:lnTo>
                    <a:pt x="367" y="366"/>
                  </a:lnTo>
                  <a:lnTo>
                    <a:pt x="383" y="356"/>
                  </a:lnTo>
                  <a:lnTo>
                    <a:pt x="393" y="332"/>
                  </a:lnTo>
                  <a:lnTo>
                    <a:pt x="403" y="312"/>
                  </a:lnTo>
                  <a:lnTo>
                    <a:pt x="417" y="294"/>
                  </a:lnTo>
                  <a:lnTo>
                    <a:pt x="429" y="284"/>
                  </a:lnTo>
                  <a:lnTo>
                    <a:pt x="443" y="278"/>
                  </a:lnTo>
                  <a:lnTo>
                    <a:pt x="457" y="278"/>
                  </a:lnTo>
                  <a:lnTo>
                    <a:pt x="473" y="274"/>
                  </a:lnTo>
                  <a:lnTo>
                    <a:pt x="487" y="268"/>
                  </a:lnTo>
                  <a:lnTo>
                    <a:pt x="503" y="264"/>
                  </a:lnTo>
                  <a:lnTo>
                    <a:pt x="519" y="260"/>
                  </a:lnTo>
                  <a:lnTo>
                    <a:pt x="531" y="246"/>
                  </a:lnTo>
                  <a:lnTo>
                    <a:pt x="545" y="230"/>
                  </a:lnTo>
                  <a:lnTo>
                    <a:pt x="561" y="216"/>
                  </a:lnTo>
                  <a:lnTo>
                    <a:pt x="575" y="212"/>
                  </a:lnTo>
                  <a:lnTo>
                    <a:pt x="587" y="202"/>
                  </a:lnTo>
                  <a:lnTo>
                    <a:pt x="575" y="196"/>
                  </a:lnTo>
                  <a:lnTo>
                    <a:pt x="561" y="198"/>
                  </a:lnTo>
                  <a:lnTo>
                    <a:pt x="545" y="194"/>
                  </a:lnTo>
                  <a:lnTo>
                    <a:pt x="531" y="190"/>
                  </a:lnTo>
                  <a:lnTo>
                    <a:pt x="523" y="174"/>
                  </a:lnTo>
                  <a:lnTo>
                    <a:pt x="535" y="162"/>
                  </a:lnTo>
                  <a:lnTo>
                    <a:pt x="529" y="140"/>
                  </a:lnTo>
                  <a:lnTo>
                    <a:pt x="537" y="142"/>
                  </a:lnTo>
                  <a:lnTo>
                    <a:pt x="549" y="148"/>
                  </a:lnTo>
                  <a:lnTo>
                    <a:pt x="561" y="162"/>
                  </a:lnTo>
                  <a:lnTo>
                    <a:pt x="569" y="180"/>
                  </a:lnTo>
                  <a:lnTo>
                    <a:pt x="585" y="182"/>
                  </a:lnTo>
                  <a:lnTo>
                    <a:pt x="601" y="172"/>
                  </a:lnTo>
                  <a:lnTo>
                    <a:pt x="599" y="152"/>
                  </a:lnTo>
                  <a:lnTo>
                    <a:pt x="591" y="134"/>
                  </a:lnTo>
                  <a:lnTo>
                    <a:pt x="577" y="120"/>
                  </a:lnTo>
                  <a:lnTo>
                    <a:pt x="567" y="104"/>
                  </a:lnTo>
                  <a:lnTo>
                    <a:pt x="555" y="90"/>
                  </a:lnTo>
                  <a:lnTo>
                    <a:pt x="541" y="78"/>
                  </a:lnTo>
                  <a:lnTo>
                    <a:pt x="541" y="66"/>
                  </a:lnTo>
                  <a:lnTo>
                    <a:pt x="549" y="66"/>
                  </a:lnTo>
                  <a:lnTo>
                    <a:pt x="555" y="84"/>
                  </a:lnTo>
                  <a:lnTo>
                    <a:pt x="567" y="96"/>
                  </a:lnTo>
                  <a:lnTo>
                    <a:pt x="581" y="102"/>
                  </a:lnTo>
                  <a:lnTo>
                    <a:pt x="591" y="80"/>
                  </a:lnTo>
                  <a:lnTo>
                    <a:pt x="583" y="64"/>
                  </a:lnTo>
                  <a:lnTo>
                    <a:pt x="569" y="54"/>
                  </a:lnTo>
                  <a:lnTo>
                    <a:pt x="559" y="44"/>
                  </a:lnTo>
                  <a:lnTo>
                    <a:pt x="567" y="40"/>
                  </a:lnTo>
                  <a:lnTo>
                    <a:pt x="585" y="62"/>
                  </a:lnTo>
                  <a:lnTo>
                    <a:pt x="595" y="50"/>
                  </a:lnTo>
                  <a:lnTo>
                    <a:pt x="607" y="44"/>
                  </a:lnTo>
                  <a:lnTo>
                    <a:pt x="617" y="28"/>
                  </a:lnTo>
                  <a:lnTo>
                    <a:pt x="611" y="16"/>
                  </a:lnTo>
                  <a:lnTo>
                    <a:pt x="627" y="10"/>
                  </a:lnTo>
                  <a:lnTo>
                    <a:pt x="63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1" name="Freeform 131"/>
            <p:cNvSpPr>
              <a:spLocks noEditPoints="1"/>
            </p:cNvSpPr>
            <p:nvPr userDrawn="1"/>
          </p:nvSpPr>
          <p:spPr bwMode="black">
            <a:xfrm>
              <a:off x="1116013" y="0"/>
              <a:ext cx="873125" cy="790575"/>
            </a:xfrm>
            <a:custGeom>
              <a:avLst/>
              <a:gdLst>
                <a:gd name="T0" fmla="*/ 92 w 550"/>
                <a:gd name="T1" fmla="*/ 24 h 498"/>
                <a:gd name="T2" fmla="*/ 76 w 550"/>
                <a:gd name="T3" fmla="*/ 0 h 498"/>
                <a:gd name="T4" fmla="*/ 2 w 550"/>
                <a:gd name="T5" fmla="*/ 38 h 498"/>
                <a:gd name="T6" fmla="*/ 14 w 550"/>
                <a:gd name="T7" fmla="*/ 68 h 498"/>
                <a:gd name="T8" fmla="*/ 70 w 550"/>
                <a:gd name="T9" fmla="*/ 104 h 498"/>
                <a:gd name="T10" fmla="*/ 164 w 550"/>
                <a:gd name="T11" fmla="*/ 124 h 498"/>
                <a:gd name="T12" fmla="*/ 170 w 550"/>
                <a:gd name="T13" fmla="*/ 116 h 498"/>
                <a:gd name="T14" fmla="*/ 182 w 550"/>
                <a:gd name="T15" fmla="*/ 128 h 498"/>
                <a:gd name="T16" fmla="*/ 214 w 550"/>
                <a:gd name="T17" fmla="*/ 130 h 498"/>
                <a:gd name="T18" fmla="*/ 222 w 550"/>
                <a:gd name="T19" fmla="*/ 122 h 498"/>
                <a:gd name="T20" fmla="*/ 236 w 550"/>
                <a:gd name="T21" fmla="*/ 110 h 498"/>
                <a:gd name="T22" fmla="*/ 246 w 550"/>
                <a:gd name="T23" fmla="*/ 138 h 498"/>
                <a:gd name="T24" fmla="*/ 256 w 550"/>
                <a:gd name="T25" fmla="*/ 166 h 498"/>
                <a:gd name="T26" fmla="*/ 288 w 550"/>
                <a:gd name="T27" fmla="*/ 182 h 498"/>
                <a:gd name="T28" fmla="*/ 310 w 550"/>
                <a:gd name="T29" fmla="*/ 208 h 498"/>
                <a:gd name="T30" fmla="*/ 324 w 550"/>
                <a:gd name="T31" fmla="*/ 284 h 498"/>
                <a:gd name="T32" fmla="*/ 304 w 550"/>
                <a:gd name="T33" fmla="*/ 338 h 498"/>
                <a:gd name="T34" fmla="*/ 240 w 550"/>
                <a:gd name="T35" fmla="*/ 346 h 498"/>
                <a:gd name="T36" fmla="*/ 236 w 550"/>
                <a:gd name="T37" fmla="*/ 392 h 498"/>
                <a:gd name="T38" fmla="*/ 276 w 550"/>
                <a:gd name="T39" fmla="*/ 384 h 498"/>
                <a:gd name="T40" fmla="*/ 316 w 550"/>
                <a:gd name="T41" fmla="*/ 384 h 498"/>
                <a:gd name="T42" fmla="*/ 346 w 550"/>
                <a:gd name="T43" fmla="*/ 426 h 498"/>
                <a:gd name="T44" fmla="*/ 366 w 550"/>
                <a:gd name="T45" fmla="*/ 456 h 498"/>
                <a:gd name="T46" fmla="*/ 378 w 550"/>
                <a:gd name="T47" fmla="*/ 462 h 498"/>
                <a:gd name="T48" fmla="*/ 400 w 550"/>
                <a:gd name="T49" fmla="*/ 478 h 498"/>
                <a:gd name="T50" fmla="*/ 444 w 550"/>
                <a:gd name="T51" fmla="*/ 488 h 498"/>
                <a:gd name="T52" fmla="*/ 430 w 550"/>
                <a:gd name="T53" fmla="*/ 448 h 498"/>
                <a:gd name="T54" fmla="*/ 420 w 550"/>
                <a:gd name="T55" fmla="*/ 434 h 498"/>
                <a:gd name="T56" fmla="*/ 480 w 550"/>
                <a:gd name="T57" fmla="*/ 472 h 498"/>
                <a:gd name="T58" fmla="*/ 490 w 550"/>
                <a:gd name="T59" fmla="*/ 456 h 498"/>
                <a:gd name="T60" fmla="*/ 490 w 550"/>
                <a:gd name="T61" fmla="*/ 442 h 498"/>
                <a:gd name="T62" fmla="*/ 482 w 550"/>
                <a:gd name="T63" fmla="*/ 382 h 498"/>
                <a:gd name="T64" fmla="*/ 460 w 550"/>
                <a:gd name="T65" fmla="*/ 370 h 498"/>
                <a:gd name="T66" fmla="*/ 442 w 550"/>
                <a:gd name="T67" fmla="*/ 352 h 498"/>
                <a:gd name="T68" fmla="*/ 426 w 550"/>
                <a:gd name="T69" fmla="*/ 326 h 498"/>
                <a:gd name="T70" fmla="*/ 442 w 550"/>
                <a:gd name="T71" fmla="*/ 312 h 498"/>
                <a:gd name="T72" fmla="*/ 470 w 550"/>
                <a:gd name="T73" fmla="*/ 322 h 498"/>
                <a:gd name="T74" fmla="*/ 480 w 550"/>
                <a:gd name="T75" fmla="*/ 352 h 498"/>
                <a:gd name="T76" fmla="*/ 514 w 550"/>
                <a:gd name="T77" fmla="*/ 350 h 498"/>
                <a:gd name="T78" fmla="*/ 542 w 550"/>
                <a:gd name="T79" fmla="*/ 318 h 498"/>
                <a:gd name="T80" fmla="*/ 546 w 550"/>
                <a:gd name="T81" fmla="*/ 304 h 498"/>
                <a:gd name="T82" fmla="*/ 514 w 550"/>
                <a:gd name="T83" fmla="*/ 274 h 498"/>
                <a:gd name="T84" fmla="*/ 490 w 550"/>
                <a:gd name="T85" fmla="*/ 232 h 498"/>
                <a:gd name="T86" fmla="*/ 458 w 550"/>
                <a:gd name="T87" fmla="*/ 222 h 498"/>
                <a:gd name="T88" fmla="*/ 450 w 550"/>
                <a:gd name="T89" fmla="*/ 202 h 498"/>
                <a:gd name="T90" fmla="*/ 430 w 550"/>
                <a:gd name="T91" fmla="*/ 170 h 498"/>
                <a:gd name="T92" fmla="*/ 414 w 550"/>
                <a:gd name="T93" fmla="*/ 142 h 498"/>
                <a:gd name="T94" fmla="*/ 418 w 550"/>
                <a:gd name="T95" fmla="*/ 98 h 498"/>
                <a:gd name="T96" fmla="*/ 402 w 550"/>
                <a:gd name="T97" fmla="*/ 106 h 498"/>
                <a:gd name="T98" fmla="*/ 386 w 550"/>
                <a:gd name="T99" fmla="*/ 80 h 498"/>
                <a:gd name="T100" fmla="*/ 374 w 550"/>
                <a:gd name="T101" fmla="*/ 56 h 498"/>
                <a:gd name="T102" fmla="*/ 360 w 550"/>
                <a:gd name="T103" fmla="*/ 32 h 498"/>
                <a:gd name="T104" fmla="*/ 318 w 550"/>
                <a:gd name="T105" fmla="*/ 36 h 498"/>
                <a:gd name="T106" fmla="*/ 320 w 550"/>
                <a:gd name="T107" fmla="*/ 12 h 498"/>
                <a:gd name="T108" fmla="*/ 100 w 550"/>
                <a:gd name="T109" fmla="*/ 50 h 498"/>
                <a:gd name="T110" fmla="*/ 440 w 550"/>
                <a:gd name="T111" fmla="*/ 29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0" h="498">
                  <a:moveTo>
                    <a:pt x="304" y="0"/>
                  </a:moveTo>
                  <a:lnTo>
                    <a:pt x="82" y="0"/>
                  </a:lnTo>
                  <a:lnTo>
                    <a:pt x="78" y="2"/>
                  </a:lnTo>
                  <a:lnTo>
                    <a:pt x="92" y="24"/>
                  </a:lnTo>
                  <a:lnTo>
                    <a:pt x="102" y="26"/>
                  </a:lnTo>
                  <a:lnTo>
                    <a:pt x="102" y="42"/>
                  </a:lnTo>
                  <a:lnTo>
                    <a:pt x="78" y="8"/>
                  </a:lnTo>
                  <a:lnTo>
                    <a:pt x="76" y="0"/>
                  </a:lnTo>
                  <a:lnTo>
                    <a:pt x="2" y="0"/>
                  </a:lnTo>
                  <a:lnTo>
                    <a:pt x="0" y="2"/>
                  </a:lnTo>
                  <a:lnTo>
                    <a:pt x="6" y="16"/>
                  </a:lnTo>
                  <a:lnTo>
                    <a:pt x="2" y="38"/>
                  </a:lnTo>
                  <a:lnTo>
                    <a:pt x="46" y="58"/>
                  </a:lnTo>
                  <a:lnTo>
                    <a:pt x="12" y="56"/>
                  </a:lnTo>
                  <a:lnTo>
                    <a:pt x="16" y="62"/>
                  </a:lnTo>
                  <a:lnTo>
                    <a:pt x="14" y="68"/>
                  </a:lnTo>
                  <a:lnTo>
                    <a:pt x="40" y="102"/>
                  </a:lnTo>
                  <a:lnTo>
                    <a:pt x="62" y="104"/>
                  </a:lnTo>
                  <a:lnTo>
                    <a:pt x="68" y="98"/>
                  </a:lnTo>
                  <a:lnTo>
                    <a:pt x="70" y="104"/>
                  </a:lnTo>
                  <a:lnTo>
                    <a:pt x="82" y="120"/>
                  </a:lnTo>
                  <a:lnTo>
                    <a:pt x="134" y="120"/>
                  </a:lnTo>
                  <a:lnTo>
                    <a:pt x="158" y="132"/>
                  </a:lnTo>
                  <a:lnTo>
                    <a:pt x="164" y="124"/>
                  </a:lnTo>
                  <a:lnTo>
                    <a:pt x="174" y="134"/>
                  </a:lnTo>
                  <a:lnTo>
                    <a:pt x="184" y="134"/>
                  </a:lnTo>
                  <a:lnTo>
                    <a:pt x="178" y="126"/>
                  </a:lnTo>
                  <a:lnTo>
                    <a:pt x="170" y="116"/>
                  </a:lnTo>
                  <a:lnTo>
                    <a:pt x="194" y="122"/>
                  </a:lnTo>
                  <a:lnTo>
                    <a:pt x="198" y="128"/>
                  </a:lnTo>
                  <a:lnTo>
                    <a:pt x="190" y="126"/>
                  </a:lnTo>
                  <a:lnTo>
                    <a:pt x="182" y="128"/>
                  </a:lnTo>
                  <a:lnTo>
                    <a:pt x="192" y="148"/>
                  </a:lnTo>
                  <a:lnTo>
                    <a:pt x="196" y="146"/>
                  </a:lnTo>
                  <a:lnTo>
                    <a:pt x="196" y="140"/>
                  </a:lnTo>
                  <a:lnTo>
                    <a:pt x="214" y="130"/>
                  </a:lnTo>
                  <a:lnTo>
                    <a:pt x="208" y="130"/>
                  </a:lnTo>
                  <a:lnTo>
                    <a:pt x="204" y="128"/>
                  </a:lnTo>
                  <a:lnTo>
                    <a:pt x="218" y="126"/>
                  </a:lnTo>
                  <a:lnTo>
                    <a:pt x="222" y="122"/>
                  </a:lnTo>
                  <a:lnTo>
                    <a:pt x="214" y="100"/>
                  </a:lnTo>
                  <a:lnTo>
                    <a:pt x="216" y="100"/>
                  </a:lnTo>
                  <a:lnTo>
                    <a:pt x="228" y="110"/>
                  </a:lnTo>
                  <a:lnTo>
                    <a:pt x="236" y="110"/>
                  </a:lnTo>
                  <a:lnTo>
                    <a:pt x="238" y="130"/>
                  </a:lnTo>
                  <a:lnTo>
                    <a:pt x="252" y="130"/>
                  </a:lnTo>
                  <a:lnTo>
                    <a:pt x="252" y="134"/>
                  </a:lnTo>
                  <a:lnTo>
                    <a:pt x="246" y="138"/>
                  </a:lnTo>
                  <a:lnTo>
                    <a:pt x="272" y="160"/>
                  </a:lnTo>
                  <a:lnTo>
                    <a:pt x="274" y="164"/>
                  </a:lnTo>
                  <a:lnTo>
                    <a:pt x="268" y="168"/>
                  </a:lnTo>
                  <a:lnTo>
                    <a:pt x="256" y="166"/>
                  </a:lnTo>
                  <a:lnTo>
                    <a:pt x="256" y="194"/>
                  </a:lnTo>
                  <a:lnTo>
                    <a:pt x="280" y="178"/>
                  </a:lnTo>
                  <a:lnTo>
                    <a:pt x="288" y="176"/>
                  </a:lnTo>
                  <a:lnTo>
                    <a:pt x="288" y="182"/>
                  </a:lnTo>
                  <a:lnTo>
                    <a:pt x="306" y="204"/>
                  </a:lnTo>
                  <a:lnTo>
                    <a:pt x="306" y="190"/>
                  </a:lnTo>
                  <a:lnTo>
                    <a:pt x="308" y="190"/>
                  </a:lnTo>
                  <a:lnTo>
                    <a:pt x="310" y="208"/>
                  </a:lnTo>
                  <a:lnTo>
                    <a:pt x="324" y="218"/>
                  </a:lnTo>
                  <a:lnTo>
                    <a:pt x="338" y="258"/>
                  </a:lnTo>
                  <a:lnTo>
                    <a:pt x="326" y="272"/>
                  </a:lnTo>
                  <a:lnTo>
                    <a:pt x="324" y="284"/>
                  </a:lnTo>
                  <a:lnTo>
                    <a:pt x="296" y="310"/>
                  </a:lnTo>
                  <a:lnTo>
                    <a:pt x="314" y="336"/>
                  </a:lnTo>
                  <a:lnTo>
                    <a:pt x="314" y="340"/>
                  </a:lnTo>
                  <a:lnTo>
                    <a:pt x="304" y="338"/>
                  </a:lnTo>
                  <a:lnTo>
                    <a:pt x="282" y="350"/>
                  </a:lnTo>
                  <a:lnTo>
                    <a:pt x="238" y="340"/>
                  </a:lnTo>
                  <a:lnTo>
                    <a:pt x="242" y="346"/>
                  </a:lnTo>
                  <a:lnTo>
                    <a:pt x="240" y="346"/>
                  </a:lnTo>
                  <a:lnTo>
                    <a:pt x="242" y="354"/>
                  </a:lnTo>
                  <a:lnTo>
                    <a:pt x="232" y="362"/>
                  </a:lnTo>
                  <a:lnTo>
                    <a:pt x="228" y="380"/>
                  </a:lnTo>
                  <a:lnTo>
                    <a:pt x="236" y="392"/>
                  </a:lnTo>
                  <a:lnTo>
                    <a:pt x="258" y="400"/>
                  </a:lnTo>
                  <a:lnTo>
                    <a:pt x="276" y="392"/>
                  </a:lnTo>
                  <a:lnTo>
                    <a:pt x="276" y="384"/>
                  </a:lnTo>
                  <a:lnTo>
                    <a:pt x="276" y="384"/>
                  </a:lnTo>
                  <a:lnTo>
                    <a:pt x="298" y="392"/>
                  </a:lnTo>
                  <a:lnTo>
                    <a:pt x="302" y="386"/>
                  </a:lnTo>
                  <a:lnTo>
                    <a:pt x="298" y="380"/>
                  </a:lnTo>
                  <a:lnTo>
                    <a:pt x="316" y="384"/>
                  </a:lnTo>
                  <a:lnTo>
                    <a:pt x="326" y="410"/>
                  </a:lnTo>
                  <a:lnTo>
                    <a:pt x="354" y="424"/>
                  </a:lnTo>
                  <a:lnTo>
                    <a:pt x="350" y="428"/>
                  </a:lnTo>
                  <a:lnTo>
                    <a:pt x="346" y="426"/>
                  </a:lnTo>
                  <a:lnTo>
                    <a:pt x="342" y="428"/>
                  </a:lnTo>
                  <a:lnTo>
                    <a:pt x="360" y="452"/>
                  </a:lnTo>
                  <a:lnTo>
                    <a:pt x="376" y="460"/>
                  </a:lnTo>
                  <a:lnTo>
                    <a:pt x="366" y="456"/>
                  </a:lnTo>
                  <a:lnTo>
                    <a:pt x="364" y="460"/>
                  </a:lnTo>
                  <a:lnTo>
                    <a:pt x="372" y="470"/>
                  </a:lnTo>
                  <a:lnTo>
                    <a:pt x="384" y="464"/>
                  </a:lnTo>
                  <a:lnTo>
                    <a:pt x="378" y="462"/>
                  </a:lnTo>
                  <a:lnTo>
                    <a:pt x="384" y="458"/>
                  </a:lnTo>
                  <a:lnTo>
                    <a:pt x="386" y="464"/>
                  </a:lnTo>
                  <a:lnTo>
                    <a:pt x="394" y="460"/>
                  </a:lnTo>
                  <a:lnTo>
                    <a:pt x="400" y="478"/>
                  </a:lnTo>
                  <a:lnTo>
                    <a:pt x="406" y="474"/>
                  </a:lnTo>
                  <a:lnTo>
                    <a:pt x="410" y="482"/>
                  </a:lnTo>
                  <a:lnTo>
                    <a:pt x="434" y="492"/>
                  </a:lnTo>
                  <a:lnTo>
                    <a:pt x="444" y="488"/>
                  </a:lnTo>
                  <a:lnTo>
                    <a:pt x="452" y="498"/>
                  </a:lnTo>
                  <a:lnTo>
                    <a:pt x="462" y="496"/>
                  </a:lnTo>
                  <a:lnTo>
                    <a:pt x="460" y="476"/>
                  </a:lnTo>
                  <a:lnTo>
                    <a:pt x="430" y="448"/>
                  </a:lnTo>
                  <a:lnTo>
                    <a:pt x="412" y="426"/>
                  </a:lnTo>
                  <a:lnTo>
                    <a:pt x="408" y="420"/>
                  </a:lnTo>
                  <a:lnTo>
                    <a:pt x="410" y="420"/>
                  </a:lnTo>
                  <a:lnTo>
                    <a:pt x="420" y="434"/>
                  </a:lnTo>
                  <a:lnTo>
                    <a:pt x="428" y="430"/>
                  </a:lnTo>
                  <a:lnTo>
                    <a:pt x="444" y="450"/>
                  </a:lnTo>
                  <a:lnTo>
                    <a:pt x="468" y="452"/>
                  </a:lnTo>
                  <a:lnTo>
                    <a:pt x="480" y="472"/>
                  </a:lnTo>
                  <a:lnTo>
                    <a:pt x="486" y="468"/>
                  </a:lnTo>
                  <a:lnTo>
                    <a:pt x="482" y="458"/>
                  </a:lnTo>
                  <a:lnTo>
                    <a:pt x="492" y="460"/>
                  </a:lnTo>
                  <a:lnTo>
                    <a:pt x="490" y="456"/>
                  </a:lnTo>
                  <a:lnTo>
                    <a:pt x="488" y="446"/>
                  </a:lnTo>
                  <a:lnTo>
                    <a:pt x="480" y="438"/>
                  </a:lnTo>
                  <a:lnTo>
                    <a:pt x="480" y="436"/>
                  </a:lnTo>
                  <a:lnTo>
                    <a:pt x="490" y="442"/>
                  </a:lnTo>
                  <a:lnTo>
                    <a:pt x="492" y="418"/>
                  </a:lnTo>
                  <a:lnTo>
                    <a:pt x="488" y="404"/>
                  </a:lnTo>
                  <a:lnTo>
                    <a:pt x="476" y="400"/>
                  </a:lnTo>
                  <a:lnTo>
                    <a:pt x="482" y="382"/>
                  </a:lnTo>
                  <a:lnTo>
                    <a:pt x="472" y="374"/>
                  </a:lnTo>
                  <a:lnTo>
                    <a:pt x="468" y="376"/>
                  </a:lnTo>
                  <a:lnTo>
                    <a:pt x="468" y="368"/>
                  </a:lnTo>
                  <a:lnTo>
                    <a:pt x="460" y="370"/>
                  </a:lnTo>
                  <a:lnTo>
                    <a:pt x="462" y="364"/>
                  </a:lnTo>
                  <a:lnTo>
                    <a:pt x="446" y="364"/>
                  </a:lnTo>
                  <a:lnTo>
                    <a:pt x="446" y="366"/>
                  </a:lnTo>
                  <a:lnTo>
                    <a:pt x="442" y="352"/>
                  </a:lnTo>
                  <a:lnTo>
                    <a:pt x="438" y="352"/>
                  </a:lnTo>
                  <a:lnTo>
                    <a:pt x="438" y="334"/>
                  </a:lnTo>
                  <a:lnTo>
                    <a:pt x="426" y="334"/>
                  </a:lnTo>
                  <a:lnTo>
                    <a:pt x="426" y="326"/>
                  </a:lnTo>
                  <a:lnTo>
                    <a:pt x="444" y="322"/>
                  </a:lnTo>
                  <a:lnTo>
                    <a:pt x="424" y="302"/>
                  </a:lnTo>
                  <a:lnTo>
                    <a:pt x="426" y="300"/>
                  </a:lnTo>
                  <a:lnTo>
                    <a:pt x="442" y="312"/>
                  </a:lnTo>
                  <a:lnTo>
                    <a:pt x="440" y="306"/>
                  </a:lnTo>
                  <a:lnTo>
                    <a:pt x="458" y="316"/>
                  </a:lnTo>
                  <a:lnTo>
                    <a:pt x="460" y="324"/>
                  </a:lnTo>
                  <a:lnTo>
                    <a:pt x="470" y="322"/>
                  </a:lnTo>
                  <a:lnTo>
                    <a:pt x="470" y="334"/>
                  </a:lnTo>
                  <a:lnTo>
                    <a:pt x="478" y="350"/>
                  </a:lnTo>
                  <a:lnTo>
                    <a:pt x="482" y="348"/>
                  </a:lnTo>
                  <a:lnTo>
                    <a:pt x="480" y="352"/>
                  </a:lnTo>
                  <a:lnTo>
                    <a:pt x="486" y="360"/>
                  </a:lnTo>
                  <a:lnTo>
                    <a:pt x="492" y="358"/>
                  </a:lnTo>
                  <a:lnTo>
                    <a:pt x="506" y="374"/>
                  </a:lnTo>
                  <a:lnTo>
                    <a:pt x="514" y="350"/>
                  </a:lnTo>
                  <a:lnTo>
                    <a:pt x="512" y="336"/>
                  </a:lnTo>
                  <a:lnTo>
                    <a:pt x="522" y="342"/>
                  </a:lnTo>
                  <a:lnTo>
                    <a:pt x="530" y="322"/>
                  </a:lnTo>
                  <a:lnTo>
                    <a:pt x="542" y="318"/>
                  </a:lnTo>
                  <a:lnTo>
                    <a:pt x="528" y="314"/>
                  </a:lnTo>
                  <a:lnTo>
                    <a:pt x="530" y="308"/>
                  </a:lnTo>
                  <a:lnTo>
                    <a:pt x="542" y="310"/>
                  </a:lnTo>
                  <a:lnTo>
                    <a:pt x="546" y="304"/>
                  </a:lnTo>
                  <a:lnTo>
                    <a:pt x="542" y="300"/>
                  </a:lnTo>
                  <a:lnTo>
                    <a:pt x="550" y="292"/>
                  </a:lnTo>
                  <a:lnTo>
                    <a:pt x="532" y="270"/>
                  </a:lnTo>
                  <a:lnTo>
                    <a:pt x="514" y="274"/>
                  </a:lnTo>
                  <a:lnTo>
                    <a:pt x="520" y="256"/>
                  </a:lnTo>
                  <a:lnTo>
                    <a:pt x="498" y="260"/>
                  </a:lnTo>
                  <a:lnTo>
                    <a:pt x="502" y="252"/>
                  </a:lnTo>
                  <a:lnTo>
                    <a:pt x="490" y="232"/>
                  </a:lnTo>
                  <a:lnTo>
                    <a:pt x="480" y="230"/>
                  </a:lnTo>
                  <a:lnTo>
                    <a:pt x="482" y="216"/>
                  </a:lnTo>
                  <a:lnTo>
                    <a:pt x="460" y="226"/>
                  </a:lnTo>
                  <a:lnTo>
                    <a:pt x="458" y="222"/>
                  </a:lnTo>
                  <a:lnTo>
                    <a:pt x="462" y="216"/>
                  </a:lnTo>
                  <a:lnTo>
                    <a:pt x="458" y="210"/>
                  </a:lnTo>
                  <a:lnTo>
                    <a:pt x="446" y="210"/>
                  </a:lnTo>
                  <a:lnTo>
                    <a:pt x="450" y="202"/>
                  </a:lnTo>
                  <a:lnTo>
                    <a:pt x="424" y="192"/>
                  </a:lnTo>
                  <a:lnTo>
                    <a:pt x="432" y="190"/>
                  </a:lnTo>
                  <a:lnTo>
                    <a:pt x="422" y="178"/>
                  </a:lnTo>
                  <a:lnTo>
                    <a:pt x="430" y="170"/>
                  </a:lnTo>
                  <a:lnTo>
                    <a:pt x="418" y="164"/>
                  </a:lnTo>
                  <a:lnTo>
                    <a:pt x="450" y="160"/>
                  </a:lnTo>
                  <a:lnTo>
                    <a:pt x="450" y="156"/>
                  </a:lnTo>
                  <a:lnTo>
                    <a:pt x="414" y="142"/>
                  </a:lnTo>
                  <a:lnTo>
                    <a:pt x="438" y="134"/>
                  </a:lnTo>
                  <a:lnTo>
                    <a:pt x="442" y="128"/>
                  </a:lnTo>
                  <a:lnTo>
                    <a:pt x="438" y="120"/>
                  </a:lnTo>
                  <a:lnTo>
                    <a:pt x="418" y="98"/>
                  </a:lnTo>
                  <a:lnTo>
                    <a:pt x="414" y="110"/>
                  </a:lnTo>
                  <a:lnTo>
                    <a:pt x="410" y="112"/>
                  </a:lnTo>
                  <a:lnTo>
                    <a:pt x="414" y="106"/>
                  </a:lnTo>
                  <a:lnTo>
                    <a:pt x="402" y="106"/>
                  </a:lnTo>
                  <a:lnTo>
                    <a:pt x="414" y="100"/>
                  </a:lnTo>
                  <a:lnTo>
                    <a:pt x="416" y="84"/>
                  </a:lnTo>
                  <a:lnTo>
                    <a:pt x="392" y="72"/>
                  </a:lnTo>
                  <a:lnTo>
                    <a:pt x="386" y="80"/>
                  </a:lnTo>
                  <a:lnTo>
                    <a:pt x="392" y="66"/>
                  </a:lnTo>
                  <a:lnTo>
                    <a:pt x="372" y="76"/>
                  </a:lnTo>
                  <a:lnTo>
                    <a:pt x="376" y="66"/>
                  </a:lnTo>
                  <a:lnTo>
                    <a:pt x="374" y="56"/>
                  </a:lnTo>
                  <a:lnTo>
                    <a:pt x="360" y="56"/>
                  </a:lnTo>
                  <a:lnTo>
                    <a:pt x="364" y="56"/>
                  </a:lnTo>
                  <a:lnTo>
                    <a:pt x="366" y="48"/>
                  </a:lnTo>
                  <a:lnTo>
                    <a:pt x="360" y="32"/>
                  </a:lnTo>
                  <a:lnTo>
                    <a:pt x="334" y="16"/>
                  </a:lnTo>
                  <a:lnTo>
                    <a:pt x="328" y="28"/>
                  </a:lnTo>
                  <a:lnTo>
                    <a:pt x="318" y="28"/>
                  </a:lnTo>
                  <a:lnTo>
                    <a:pt x="318" y="36"/>
                  </a:lnTo>
                  <a:lnTo>
                    <a:pt x="318" y="36"/>
                  </a:lnTo>
                  <a:lnTo>
                    <a:pt x="318" y="26"/>
                  </a:lnTo>
                  <a:lnTo>
                    <a:pt x="312" y="28"/>
                  </a:lnTo>
                  <a:lnTo>
                    <a:pt x="320" y="12"/>
                  </a:lnTo>
                  <a:lnTo>
                    <a:pt x="298" y="18"/>
                  </a:lnTo>
                  <a:lnTo>
                    <a:pt x="304" y="12"/>
                  </a:lnTo>
                  <a:lnTo>
                    <a:pt x="304" y="0"/>
                  </a:lnTo>
                  <a:close/>
                  <a:moveTo>
                    <a:pt x="100" y="50"/>
                  </a:moveTo>
                  <a:lnTo>
                    <a:pt x="94" y="52"/>
                  </a:lnTo>
                  <a:lnTo>
                    <a:pt x="102" y="48"/>
                  </a:lnTo>
                  <a:lnTo>
                    <a:pt x="100" y="50"/>
                  </a:lnTo>
                  <a:close/>
                  <a:moveTo>
                    <a:pt x="440" y="296"/>
                  </a:moveTo>
                  <a:lnTo>
                    <a:pt x="438" y="304"/>
                  </a:lnTo>
                  <a:lnTo>
                    <a:pt x="436" y="296"/>
                  </a:lnTo>
                  <a:lnTo>
                    <a:pt x="440" y="2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2" name="Freeform 132"/>
            <p:cNvSpPr>
              <a:spLocks/>
            </p:cNvSpPr>
            <p:nvPr userDrawn="1"/>
          </p:nvSpPr>
          <p:spPr bwMode="black">
            <a:xfrm>
              <a:off x="260350" y="0"/>
              <a:ext cx="549275" cy="317500"/>
            </a:xfrm>
            <a:custGeom>
              <a:avLst/>
              <a:gdLst>
                <a:gd name="T0" fmla="*/ 206 w 346"/>
                <a:gd name="T1" fmla="*/ 18 h 200"/>
                <a:gd name="T2" fmla="*/ 206 w 346"/>
                <a:gd name="T3" fmla="*/ 4 h 200"/>
                <a:gd name="T4" fmla="*/ 6 w 346"/>
                <a:gd name="T5" fmla="*/ 0 h 200"/>
                <a:gd name="T6" fmla="*/ 2 w 346"/>
                <a:gd name="T7" fmla="*/ 26 h 200"/>
                <a:gd name="T8" fmla="*/ 22 w 346"/>
                <a:gd name="T9" fmla="*/ 30 h 200"/>
                <a:gd name="T10" fmla="*/ 16 w 346"/>
                <a:gd name="T11" fmla="*/ 44 h 200"/>
                <a:gd name="T12" fmla="*/ 52 w 346"/>
                <a:gd name="T13" fmla="*/ 36 h 200"/>
                <a:gd name="T14" fmla="*/ 12 w 346"/>
                <a:gd name="T15" fmla="*/ 58 h 200"/>
                <a:gd name="T16" fmla="*/ 70 w 346"/>
                <a:gd name="T17" fmla="*/ 90 h 200"/>
                <a:gd name="T18" fmla="*/ 128 w 346"/>
                <a:gd name="T19" fmla="*/ 96 h 200"/>
                <a:gd name="T20" fmla="*/ 88 w 346"/>
                <a:gd name="T21" fmla="*/ 96 h 200"/>
                <a:gd name="T22" fmla="*/ 46 w 346"/>
                <a:gd name="T23" fmla="*/ 148 h 200"/>
                <a:gd name="T24" fmla="*/ 102 w 346"/>
                <a:gd name="T25" fmla="*/ 168 h 200"/>
                <a:gd name="T26" fmla="*/ 102 w 346"/>
                <a:gd name="T27" fmla="*/ 186 h 200"/>
                <a:gd name="T28" fmla="*/ 104 w 346"/>
                <a:gd name="T29" fmla="*/ 200 h 200"/>
                <a:gd name="T30" fmla="*/ 198 w 346"/>
                <a:gd name="T31" fmla="*/ 176 h 200"/>
                <a:gd name="T32" fmla="*/ 236 w 346"/>
                <a:gd name="T33" fmla="*/ 148 h 200"/>
                <a:gd name="T34" fmla="*/ 238 w 346"/>
                <a:gd name="T35" fmla="*/ 162 h 200"/>
                <a:gd name="T36" fmla="*/ 258 w 346"/>
                <a:gd name="T37" fmla="*/ 176 h 200"/>
                <a:gd name="T38" fmla="*/ 336 w 346"/>
                <a:gd name="T39" fmla="*/ 162 h 200"/>
                <a:gd name="T40" fmla="*/ 326 w 346"/>
                <a:gd name="T41" fmla="*/ 146 h 200"/>
                <a:gd name="T42" fmla="*/ 304 w 346"/>
                <a:gd name="T43" fmla="*/ 152 h 200"/>
                <a:gd name="T44" fmla="*/ 316 w 346"/>
                <a:gd name="T45" fmla="*/ 144 h 200"/>
                <a:gd name="T46" fmla="*/ 320 w 346"/>
                <a:gd name="T47" fmla="*/ 126 h 200"/>
                <a:gd name="T48" fmla="*/ 332 w 346"/>
                <a:gd name="T49" fmla="*/ 138 h 200"/>
                <a:gd name="T50" fmla="*/ 334 w 346"/>
                <a:gd name="T51" fmla="*/ 138 h 200"/>
                <a:gd name="T52" fmla="*/ 346 w 346"/>
                <a:gd name="T53" fmla="*/ 116 h 200"/>
                <a:gd name="T54" fmla="*/ 332 w 346"/>
                <a:gd name="T55" fmla="*/ 106 h 200"/>
                <a:gd name="T56" fmla="*/ 296 w 346"/>
                <a:gd name="T57" fmla="*/ 80 h 200"/>
                <a:gd name="T58" fmla="*/ 278 w 346"/>
                <a:gd name="T59" fmla="*/ 26 h 200"/>
                <a:gd name="T60" fmla="*/ 268 w 346"/>
                <a:gd name="T61" fmla="*/ 0 h 200"/>
                <a:gd name="T62" fmla="*/ 216 w 346"/>
                <a:gd name="T63"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6" h="200">
                  <a:moveTo>
                    <a:pt x="216" y="6"/>
                  </a:moveTo>
                  <a:lnTo>
                    <a:pt x="206" y="18"/>
                  </a:lnTo>
                  <a:lnTo>
                    <a:pt x="204" y="16"/>
                  </a:lnTo>
                  <a:lnTo>
                    <a:pt x="206" y="4"/>
                  </a:lnTo>
                  <a:lnTo>
                    <a:pt x="202" y="0"/>
                  </a:lnTo>
                  <a:lnTo>
                    <a:pt x="6" y="0"/>
                  </a:lnTo>
                  <a:lnTo>
                    <a:pt x="0" y="10"/>
                  </a:lnTo>
                  <a:lnTo>
                    <a:pt x="2" y="26"/>
                  </a:lnTo>
                  <a:lnTo>
                    <a:pt x="22" y="24"/>
                  </a:lnTo>
                  <a:lnTo>
                    <a:pt x="22" y="30"/>
                  </a:lnTo>
                  <a:lnTo>
                    <a:pt x="12" y="34"/>
                  </a:lnTo>
                  <a:lnTo>
                    <a:pt x="16" y="44"/>
                  </a:lnTo>
                  <a:lnTo>
                    <a:pt x="54" y="34"/>
                  </a:lnTo>
                  <a:lnTo>
                    <a:pt x="52" y="36"/>
                  </a:lnTo>
                  <a:lnTo>
                    <a:pt x="56" y="40"/>
                  </a:lnTo>
                  <a:lnTo>
                    <a:pt x="12" y="58"/>
                  </a:lnTo>
                  <a:lnTo>
                    <a:pt x="26" y="84"/>
                  </a:lnTo>
                  <a:lnTo>
                    <a:pt x="70" y="90"/>
                  </a:lnTo>
                  <a:lnTo>
                    <a:pt x="98" y="82"/>
                  </a:lnTo>
                  <a:lnTo>
                    <a:pt x="128" y="96"/>
                  </a:lnTo>
                  <a:lnTo>
                    <a:pt x="122" y="100"/>
                  </a:lnTo>
                  <a:lnTo>
                    <a:pt x="88" y="96"/>
                  </a:lnTo>
                  <a:lnTo>
                    <a:pt x="28" y="114"/>
                  </a:lnTo>
                  <a:lnTo>
                    <a:pt x="46" y="148"/>
                  </a:lnTo>
                  <a:lnTo>
                    <a:pt x="78" y="158"/>
                  </a:lnTo>
                  <a:lnTo>
                    <a:pt x="102" y="168"/>
                  </a:lnTo>
                  <a:lnTo>
                    <a:pt x="100" y="178"/>
                  </a:lnTo>
                  <a:lnTo>
                    <a:pt x="102" y="186"/>
                  </a:lnTo>
                  <a:lnTo>
                    <a:pt x="110" y="194"/>
                  </a:lnTo>
                  <a:lnTo>
                    <a:pt x="104" y="200"/>
                  </a:lnTo>
                  <a:lnTo>
                    <a:pt x="182" y="192"/>
                  </a:lnTo>
                  <a:lnTo>
                    <a:pt x="198" y="176"/>
                  </a:lnTo>
                  <a:lnTo>
                    <a:pt x="222" y="172"/>
                  </a:lnTo>
                  <a:lnTo>
                    <a:pt x="236" y="148"/>
                  </a:lnTo>
                  <a:lnTo>
                    <a:pt x="238" y="150"/>
                  </a:lnTo>
                  <a:lnTo>
                    <a:pt x="238" y="162"/>
                  </a:lnTo>
                  <a:lnTo>
                    <a:pt x="262" y="168"/>
                  </a:lnTo>
                  <a:lnTo>
                    <a:pt x="258" y="176"/>
                  </a:lnTo>
                  <a:lnTo>
                    <a:pt x="304" y="186"/>
                  </a:lnTo>
                  <a:lnTo>
                    <a:pt x="336" y="162"/>
                  </a:lnTo>
                  <a:lnTo>
                    <a:pt x="322" y="158"/>
                  </a:lnTo>
                  <a:lnTo>
                    <a:pt x="326" y="146"/>
                  </a:lnTo>
                  <a:lnTo>
                    <a:pt x="320" y="142"/>
                  </a:lnTo>
                  <a:lnTo>
                    <a:pt x="304" y="152"/>
                  </a:lnTo>
                  <a:lnTo>
                    <a:pt x="304" y="144"/>
                  </a:lnTo>
                  <a:lnTo>
                    <a:pt x="316" y="144"/>
                  </a:lnTo>
                  <a:lnTo>
                    <a:pt x="314" y="132"/>
                  </a:lnTo>
                  <a:lnTo>
                    <a:pt x="320" y="126"/>
                  </a:lnTo>
                  <a:lnTo>
                    <a:pt x="322" y="134"/>
                  </a:lnTo>
                  <a:lnTo>
                    <a:pt x="332" y="138"/>
                  </a:lnTo>
                  <a:lnTo>
                    <a:pt x="332" y="132"/>
                  </a:lnTo>
                  <a:lnTo>
                    <a:pt x="334" y="138"/>
                  </a:lnTo>
                  <a:lnTo>
                    <a:pt x="344" y="138"/>
                  </a:lnTo>
                  <a:lnTo>
                    <a:pt x="346" y="116"/>
                  </a:lnTo>
                  <a:lnTo>
                    <a:pt x="344" y="106"/>
                  </a:lnTo>
                  <a:lnTo>
                    <a:pt x="332" y="106"/>
                  </a:lnTo>
                  <a:lnTo>
                    <a:pt x="308" y="78"/>
                  </a:lnTo>
                  <a:lnTo>
                    <a:pt x="296" y="80"/>
                  </a:lnTo>
                  <a:lnTo>
                    <a:pt x="278" y="56"/>
                  </a:lnTo>
                  <a:lnTo>
                    <a:pt x="278" y="26"/>
                  </a:lnTo>
                  <a:lnTo>
                    <a:pt x="268" y="0"/>
                  </a:lnTo>
                  <a:lnTo>
                    <a:pt x="268" y="0"/>
                  </a:lnTo>
                  <a:lnTo>
                    <a:pt x="214" y="0"/>
                  </a:lnTo>
                  <a:lnTo>
                    <a:pt x="216"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3" name="Freeform 133"/>
            <p:cNvSpPr>
              <a:spLocks/>
            </p:cNvSpPr>
            <p:nvPr userDrawn="1"/>
          </p:nvSpPr>
          <p:spPr bwMode="black">
            <a:xfrm>
              <a:off x="50800" y="0"/>
              <a:ext cx="171450" cy="95250"/>
            </a:xfrm>
            <a:custGeom>
              <a:avLst/>
              <a:gdLst>
                <a:gd name="T0" fmla="*/ 2 w 108"/>
                <a:gd name="T1" fmla="*/ 0 h 60"/>
                <a:gd name="T2" fmla="*/ 0 w 108"/>
                <a:gd name="T3" fmla="*/ 4 h 60"/>
                <a:gd name="T4" fmla="*/ 34 w 108"/>
                <a:gd name="T5" fmla="*/ 20 h 60"/>
                <a:gd name="T6" fmla="*/ 54 w 108"/>
                <a:gd name="T7" fmla="*/ 60 h 60"/>
                <a:gd name="T8" fmla="*/ 82 w 108"/>
                <a:gd name="T9" fmla="*/ 34 h 60"/>
                <a:gd name="T10" fmla="*/ 88 w 108"/>
                <a:gd name="T11" fmla="*/ 40 h 60"/>
                <a:gd name="T12" fmla="*/ 104 w 108"/>
                <a:gd name="T13" fmla="*/ 32 h 60"/>
                <a:gd name="T14" fmla="*/ 108 w 108"/>
                <a:gd name="T15" fmla="*/ 18 h 60"/>
                <a:gd name="T16" fmla="*/ 108 w 108"/>
                <a:gd name="T17" fmla="*/ 4 h 60"/>
                <a:gd name="T18" fmla="*/ 108 w 108"/>
                <a:gd name="T19" fmla="*/ 0 h 60"/>
                <a:gd name="T20" fmla="*/ 2 w 108"/>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60">
                  <a:moveTo>
                    <a:pt x="2" y="0"/>
                  </a:moveTo>
                  <a:lnTo>
                    <a:pt x="0" y="4"/>
                  </a:lnTo>
                  <a:lnTo>
                    <a:pt x="34" y="20"/>
                  </a:lnTo>
                  <a:lnTo>
                    <a:pt x="54" y="60"/>
                  </a:lnTo>
                  <a:lnTo>
                    <a:pt x="82" y="34"/>
                  </a:lnTo>
                  <a:lnTo>
                    <a:pt x="88" y="40"/>
                  </a:lnTo>
                  <a:lnTo>
                    <a:pt x="104" y="32"/>
                  </a:lnTo>
                  <a:lnTo>
                    <a:pt x="108" y="18"/>
                  </a:lnTo>
                  <a:lnTo>
                    <a:pt x="108" y="4"/>
                  </a:lnTo>
                  <a:lnTo>
                    <a:pt x="108"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4" name="Freeform 134"/>
            <p:cNvSpPr>
              <a:spLocks/>
            </p:cNvSpPr>
            <p:nvPr userDrawn="1"/>
          </p:nvSpPr>
          <p:spPr bwMode="black">
            <a:xfrm>
              <a:off x="820738" y="0"/>
              <a:ext cx="117475" cy="76200"/>
            </a:xfrm>
            <a:custGeom>
              <a:avLst/>
              <a:gdLst>
                <a:gd name="T0" fmla="*/ 4 w 74"/>
                <a:gd name="T1" fmla="*/ 10 h 48"/>
                <a:gd name="T2" fmla="*/ 14 w 74"/>
                <a:gd name="T3" fmla="*/ 22 h 48"/>
                <a:gd name="T4" fmla="*/ 22 w 74"/>
                <a:gd name="T5" fmla="*/ 46 h 48"/>
                <a:gd name="T6" fmla="*/ 36 w 74"/>
                <a:gd name="T7" fmla="*/ 48 h 48"/>
                <a:gd name="T8" fmla="*/ 48 w 74"/>
                <a:gd name="T9" fmla="*/ 38 h 48"/>
                <a:gd name="T10" fmla="*/ 46 w 74"/>
                <a:gd name="T11" fmla="*/ 28 h 48"/>
                <a:gd name="T12" fmla="*/ 56 w 74"/>
                <a:gd name="T13" fmla="*/ 30 h 48"/>
                <a:gd name="T14" fmla="*/ 74 w 74"/>
                <a:gd name="T15" fmla="*/ 14 h 48"/>
                <a:gd name="T16" fmla="*/ 72 w 74"/>
                <a:gd name="T17" fmla="*/ 0 h 48"/>
                <a:gd name="T18" fmla="*/ 0 w 74"/>
                <a:gd name="T19" fmla="*/ 0 h 48"/>
                <a:gd name="T20" fmla="*/ 4 w 74"/>
                <a:gd name="T21"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8">
                  <a:moveTo>
                    <a:pt x="4" y="10"/>
                  </a:moveTo>
                  <a:lnTo>
                    <a:pt x="14" y="22"/>
                  </a:lnTo>
                  <a:lnTo>
                    <a:pt x="22" y="46"/>
                  </a:lnTo>
                  <a:lnTo>
                    <a:pt x="36" y="48"/>
                  </a:lnTo>
                  <a:lnTo>
                    <a:pt x="48" y="38"/>
                  </a:lnTo>
                  <a:lnTo>
                    <a:pt x="46" y="28"/>
                  </a:lnTo>
                  <a:lnTo>
                    <a:pt x="56" y="30"/>
                  </a:lnTo>
                  <a:lnTo>
                    <a:pt x="74" y="14"/>
                  </a:lnTo>
                  <a:lnTo>
                    <a:pt x="72" y="0"/>
                  </a:lnTo>
                  <a:lnTo>
                    <a:pt x="0" y="0"/>
                  </a:lnTo>
                  <a:lnTo>
                    <a:pt x="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5" name="Freeform 135"/>
            <p:cNvSpPr>
              <a:spLocks noEditPoints="1"/>
            </p:cNvSpPr>
            <p:nvPr userDrawn="1"/>
          </p:nvSpPr>
          <p:spPr bwMode="black">
            <a:xfrm>
              <a:off x="-3175" y="0"/>
              <a:ext cx="2781300" cy="4953000"/>
            </a:xfrm>
            <a:custGeom>
              <a:avLst/>
              <a:gdLst>
                <a:gd name="T0" fmla="*/ 26 w 1752"/>
                <a:gd name="T1" fmla="*/ 906 h 3120"/>
                <a:gd name="T2" fmla="*/ 72 w 1752"/>
                <a:gd name="T3" fmla="*/ 1128 h 3120"/>
                <a:gd name="T4" fmla="*/ 228 w 1752"/>
                <a:gd name="T5" fmla="*/ 1388 h 3120"/>
                <a:gd name="T6" fmla="*/ 336 w 1752"/>
                <a:gd name="T7" fmla="*/ 1510 h 3120"/>
                <a:gd name="T8" fmla="*/ 328 w 1752"/>
                <a:gd name="T9" fmla="*/ 1452 h 3120"/>
                <a:gd name="T10" fmla="*/ 567 w 1752"/>
                <a:gd name="T11" fmla="*/ 1680 h 3120"/>
                <a:gd name="T12" fmla="*/ 809 w 1752"/>
                <a:gd name="T13" fmla="*/ 1798 h 3120"/>
                <a:gd name="T14" fmla="*/ 933 w 1752"/>
                <a:gd name="T15" fmla="*/ 1826 h 3120"/>
                <a:gd name="T16" fmla="*/ 891 w 1752"/>
                <a:gd name="T17" fmla="*/ 2046 h 3120"/>
                <a:gd name="T18" fmla="*/ 1073 w 1752"/>
                <a:gd name="T19" fmla="*/ 2502 h 3120"/>
                <a:gd name="T20" fmla="*/ 1025 w 1752"/>
                <a:gd name="T21" fmla="*/ 2882 h 3120"/>
                <a:gd name="T22" fmla="*/ 1023 w 1752"/>
                <a:gd name="T23" fmla="*/ 2936 h 3120"/>
                <a:gd name="T24" fmla="*/ 1011 w 1752"/>
                <a:gd name="T25" fmla="*/ 2980 h 3120"/>
                <a:gd name="T26" fmla="*/ 991 w 1752"/>
                <a:gd name="T27" fmla="*/ 3040 h 3120"/>
                <a:gd name="T28" fmla="*/ 1109 w 1752"/>
                <a:gd name="T29" fmla="*/ 3114 h 3120"/>
                <a:gd name="T30" fmla="*/ 1203 w 1752"/>
                <a:gd name="T31" fmla="*/ 2876 h 3120"/>
                <a:gd name="T32" fmla="*/ 1259 w 1752"/>
                <a:gd name="T33" fmla="*/ 2776 h 3120"/>
                <a:gd name="T34" fmla="*/ 1494 w 1752"/>
                <a:gd name="T35" fmla="*/ 2516 h 3120"/>
                <a:gd name="T36" fmla="*/ 1746 w 1752"/>
                <a:gd name="T37" fmla="*/ 2088 h 3120"/>
                <a:gd name="T38" fmla="*/ 1471 w 1752"/>
                <a:gd name="T39" fmla="*/ 1980 h 3120"/>
                <a:gd name="T40" fmla="*/ 1267 w 1752"/>
                <a:gd name="T41" fmla="*/ 1818 h 3120"/>
                <a:gd name="T42" fmla="*/ 1129 w 1752"/>
                <a:gd name="T43" fmla="*/ 1782 h 3120"/>
                <a:gd name="T44" fmla="*/ 957 w 1752"/>
                <a:gd name="T45" fmla="*/ 1824 h 3120"/>
                <a:gd name="T46" fmla="*/ 823 w 1752"/>
                <a:gd name="T47" fmla="*/ 1682 h 3120"/>
                <a:gd name="T48" fmla="*/ 667 w 1752"/>
                <a:gd name="T49" fmla="*/ 1622 h 3120"/>
                <a:gd name="T50" fmla="*/ 581 w 1752"/>
                <a:gd name="T51" fmla="*/ 1438 h 3120"/>
                <a:gd name="T52" fmla="*/ 747 w 1752"/>
                <a:gd name="T53" fmla="*/ 1384 h 3120"/>
                <a:gd name="T54" fmla="*/ 901 w 1752"/>
                <a:gd name="T55" fmla="*/ 1340 h 3120"/>
                <a:gd name="T56" fmla="*/ 1069 w 1752"/>
                <a:gd name="T57" fmla="*/ 1128 h 3120"/>
                <a:gd name="T58" fmla="*/ 1161 w 1752"/>
                <a:gd name="T59" fmla="*/ 1068 h 3120"/>
                <a:gd name="T60" fmla="*/ 1209 w 1752"/>
                <a:gd name="T61" fmla="*/ 1008 h 3120"/>
                <a:gd name="T62" fmla="*/ 1127 w 1752"/>
                <a:gd name="T63" fmla="*/ 920 h 3120"/>
                <a:gd name="T64" fmla="*/ 1301 w 1752"/>
                <a:gd name="T65" fmla="*/ 944 h 3120"/>
                <a:gd name="T66" fmla="*/ 1397 w 1752"/>
                <a:gd name="T67" fmla="*/ 960 h 3120"/>
                <a:gd name="T68" fmla="*/ 1357 w 1752"/>
                <a:gd name="T69" fmla="*/ 858 h 3120"/>
                <a:gd name="T70" fmla="*/ 1315 w 1752"/>
                <a:gd name="T71" fmla="*/ 740 h 3120"/>
                <a:gd name="T72" fmla="*/ 1237 w 1752"/>
                <a:gd name="T73" fmla="*/ 642 h 3120"/>
                <a:gd name="T74" fmla="*/ 1169 w 1752"/>
                <a:gd name="T75" fmla="*/ 598 h 3120"/>
                <a:gd name="T76" fmla="*/ 1103 w 1752"/>
                <a:gd name="T77" fmla="*/ 532 h 3120"/>
                <a:gd name="T78" fmla="*/ 941 w 1752"/>
                <a:gd name="T79" fmla="*/ 572 h 3120"/>
                <a:gd name="T80" fmla="*/ 893 w 1752"/>
                <a:gd name="T81" fmla="*/ 854 h 3120"/>
                <a:gd name="T82" fmla="*/ 653 w 1752"/>
                <a:gd name="T83" fmla="*/ 614 h 3120"/>
                <a:gd name="T84" fmla="*/ 715 w 1752"/>
                <a:gd name="T85" fmla="*/ 412 h 3120"/>
                <a:gd name="T86" fmla="*/ 837 w 1752"/>
                <a:gd name="T87" fmla="*/ 318 h 3120"/>
                <a:gd name="T88" fmla="*/ 795 w 1752"/>
                <a:gd name="T89" fmla="*/ 156 h 3120"/>
                <a:gd name="T90" fmla="*/ 707 w 1752"/>
                <a:gd name="T91" fmla="*/ 180 h 3120"/>
                <a:gd name="T92" fmla="*/ 601 w 1752"/>
                <a:gd name="T93" fmla="*/ 36 h 3120"/>
                <a:gd name="T94" fmla="*/ 599 w 1752"/>
                <a:gd name="T95" fmla="*/ 234 h 3120"/>
                <a:gd name="T96" fmla="*/ 517 w 1752"/>
                <a:gd name="T97" fmla="*/ 226 h 3120"/>
                <a:gd name="T98" fmla="*/ 386 w 1752"/>
                <a:gd name="T99" fmla="*/ 272 h 3120"/>
                <a:gd name="T100" fmla="*/ 220 w 1752"/>
                <a:gd name="T101" fmla="*/ 176 h 3120"/>
                <a:gd name="T102" fmla="*/ 102 w 1752"/>
                <a:gd name="T103" fmla="*/ 948 h 3120"/>
                <a:gd name="T104" fmla="*/ 104 w 1752"/>
                <a:gd name="T105" fmla="*/ 934 h 3120"/>
                <a:gd name="T106" fmla="*/ 1459 w 1752"/>
                <a:gd name="T107" fmla="*/ 1982 h 3120"/>
                <a:gd name="T108" fmla="*/ 1055 w 1752"/>
                <a:gd name="T109" fmla="*/ 1800 h 3120"/>
                <a:gd name="T110" fmla="*/ 805 w 1752"/>
                <a:gd name="T111" fmla="*/ 1016 h 3120"/>
                <a:gd name="T112" fmla="*/ 755 w 1752"/>
                <a:gd name="T113" fmla="*/ 1042 h 3120"/>
                <a:gd name="T114" fmla="*/ 969 w 1752"/>
                <a:gd name="T115" fmla="*/ 1184 h 3120"/>
                <a:gd name="T116" fmla="*/ 843 w 1752"/>
                <a:gd name="T117" fmla="*/ 1116 h 3120"/>
                <a:gd name="T118" fmla="*/ 887 w 1752"/>
                <a:gd name="T119" fmla="*/ 1040 h 3120"/>
                <a:gd name="T120" fmla="*/ 727 w 1752"/>
                <a:gd name="T121" fmla="*/ 952 h 3120"/>
                <a:gd name="T122" fmla="*/ 763 w 1752"/>
                <a:gd name="T123" fmla="*/ 994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 h="3120">
                  <a:moveTo>
                    <a:pt x="0" y="840"/>
                  </a:moveTo>
                  <a:lnTo>
                    <a:pt x="0" y="852"/>
                  </a:lnTo>
                  <a:lnTo>
                    <a:pt x="6" y="848"/>
                  </a:lnTo>
                  <a:lnTo>
                    <a:pt x="6" y="852"/>
                  </a:lnTo>
                  <a:lnTo>
                    <a:pt x="0" y="854"/>
                  </a:lnTo>
                  <a:lnTo>
                    <a:pt x="0" y="856"/>
                  </a:lnTo>
                  <a:lnTo>
                    <a:pt x="2" y="858"/>
                  </a:lnTo>
                  <a:lnTo>
                    <a:pt x="0" y="858"/>
                  </a:lnTo>
                  <a:lnTo>
                    <a:pt x="4" y="866"/>
                  </a:lnTo>
                  <a:lnTo>
                    <a:pt x="14" y="872"/>
                  </a:lnTo>
                  <a:lnTo>
                    <a:pt x="26" y="870"/>
                  </a:lnTo>
                  <a:lnTo>
                    <a:pt x="26" y="872"/>
                  </a:lnTo>
                  <a:lnTo>
                    <a:pt x="34" y="876"/>
                  </a:lnTo>
                  <a:lnTo>
                    <a:pt x="32" y="880"/>
                  </a:lnTo>
                  <a:lnTo>
                    <a:pt x="0" y="868"/>
                  </a:lnTo>
                  <a:lnTo>
                    <a:pt x="0" y="880"/>
                  </a:lnTo>
                  <a:lnTo>
                    <a:pt x="4" y="880"/>
                  </a:lnTo>
                  <a:lnTo>
                    <a:pt x="4" y="882"/>
                  </a:lnTo>
                  <a:lnTo>
                    <a:pt x="0" y="882"/>
                  </a:lnTo>
                  <a:lnTo>
                    <a:pt x="0" y="896"/>
                  </a:lnTo>
                  <a:lnTo>
                    <a:pt x="12" y="898"/>
                  </a:lnTo>
                  <a:lnTo>
                    <a:pt x="16" y="904"/>
                  </a:lnTo>
                  <a:lnTo>
                    <a:pt x="26" y="906"/>
                  </a:lnTo>
                  <a:lnTo>
                    <a:pt x="24" y="908"/>
                  </a:lnTo>
                  <a:lnTo>
                    <a:pt x="26" y="916"/>
                  </a:lnTo>
                  <a:lnTo>
                    <a:pt x="40" y="920"/>
                  </a:lnTo>
                  <a:lnTo>
                    <a:pt x="40" y="922"/>
                  </a:lnTo>
                  <a:lnTo>
                    <a:pt x="34" y="922"/>
                  </a:lnTo>
                  <a:lnTo>
                    <a:pt x="44" y="930"/>
                  </a:lnTo>
                  <a:lnTo>
                    <a:pt x="52" y="930"/>
                  </a:lnTo>
                  <a:lnTo>
                    <a:pt x="50" y="932"/>
                  </a:lnTo>
                  <a:lnTo>
                    <a:pt x="56" y="936"/>
                  </a:lnTo>
                  <a:lnTo>
                    <a:pt x="56" y="938"/>
                  </a:lnTo>
                  <a:lnTo>
                    <a:pt x="62" y="942"/>
                  </a:lnTo>
                  <a:lnTo>
                    <a:pt x="60" y="948"/>
                  </a:lnTo>
                  <a:lnTo>
                    <a:pt x="72" y="984"/>
                  </a:lnTo>
                  <a:lnTo>
                    <a:pt x="72" y="984"/>
                  </a:lnTo>
                  <a:lnTo>
                    <a:pt x="72" y="986"/>
                  </a:lnTo>
                  <a:lnTo>
                    <a:pt x="70" y="984"/>
                  </a:lnTo>
                  <a:lnTo>
                    <a:pt x="72" y="1000"/>
                  </a:lnTo>
                  <a:lnTo>
                    <a:pt x="82" y="1004"/>
                  </a:lnTo>
                  <a:lnTo>
                    <a:pt x="74" y="1006"/>
                  </a:lnTo>
                  <a:lnTo>
                    <a:pt x="70" y="1076"/>
                  </a:lnTo>
                  <a:lnTo>
                    <a:pt x="64" y="1090"/>
                  </a:lnTo>
                  <a:lnTo>
                    <a:pt x="70" y="1118"/>
                  </a:lnTo>
                  <a:lnTo>
                    <a:pt x="72" y="1128"/>
                  </a:lnTo>
                  <a:lnTo>
                    <a:pt x="66" y="1156"/>
                  </a:lnTo>
                  <a:lnTo>
                    <a:pt x="78" y="1172"/>
                  </a:lnTo>
                  <a:lnTo>
                    <a:pt x="80" y="1192"/>
                  </a:lnTo>
                  <a:lnTo>
                    <a:pt x="94" y="1212"/>
                  </a:lnTo>
                  <a:lnTo>
                    <a:pt x="102" y="1218"/>
                  </a:lnTo>
                  <a:lnTo>
                    <a:pt x="100" y="1218"/>
                  </a:lnTo>
                  <a:lnTo>
                    <a:pt x="106" y="1234"/>
                  </a:lnTo>
                  <a:lnTo>
                    <a:pt x="114" y="1240"/>
                  </a:lnTo>
                  <a:lnTo>
                    <a:pt x="114" y="1252"/>
                  </a:lnTo>
                  <a:lnTo>
                    <a:pt x="138" y="1280"/>
                  </a:lnTo>
                  <a:lnTo>
                    <a:pt x="138" y="1292"/>
                  </a:lnTo>
                  <a:lnTo>
                    <a:pt x="176" y="1306"/>
                  </a:lnTo>
                  <a:lnTo>
                    <a:pt x="180" y="1312"/>
                  </a:lnTo>
                  <a:lnTo>
                    <a:pt x="188" y="1314"/>
                  </a:lnTo>
                  <a:lnTo>
                    <a:pt x="198" y="1324"/>
                  </a:lnTo>
                  <a:lnTo>
                    <a:pt x="200" y="1336"/>
                  </a:lnTo>
                  <a:lnTo>
                    <a:pt x="200" y="1336"/>
                  </a:lnTo>
                  <a:lnTo>
                    <a:pt x="202" y="1338"/>
                  </a:lnTo>
                  <a:lnTo>
                    <a:pt x="202" y="1340"/>
                  </a:lnTo>
                  <a:lnTo>
                    <a:pt x="202" y="1340"/>
                  </a:lnTo>
                  <a:lnTo>
                    <a:pt x="212" y="1354"/>
                  </a:lnTo>
                  <a:lnTo>
                    <a:pt x="226" y="1388"/>
                  </a:lnTo>
                  <a:lnTo>
                    <a:pt x="228" y="1388"/>
                  </a:lnTo>
                  <a:lnTo>
                    <a:pt x="230" y="1400"/>
                  </a:lnTo>
                  <a:lnTo>
                    <a:pt x="244" y="1406"/>
                  </a:lnTo>
                  <a:lnTo>
                    <a:pt x="260" y="1428"/>
                  </a:lnTo>
                  <a:lnTo>
                    <a:pt x="258" y="1438"/>
                  </a:lnTo>
                  <a:lnTo>
                    <a:pt x="244" y="1436"/>
                  </a:lnTo>
                  <a:lnTo>
                    <a:pt x="244" y="1430"/>
                  </a:lnTo>
                  <a:lnTo>
                    <a:pt x="240" y="1428"/>
                  </a:lnTo>
                  <a:lnTo>
                    <a:pt x="238" y="1434"/>
                  </a:lnTo>
                  <a:lnTo>
                    <a:pt x="244" y="1440"/>
                  </a:lnTo>
                  <a:lnTo>
                    <a:pt x="244" y="1444"/>
                  </a:lnTo>
                  <a:lnTo>
                    <a:pt x="272" y="1464"/>
                  </a:lnTo>
                  <a:lnTo>
                    <a:pt x="278" y="1466"/>
                  </a:lnTo>
                  <a:lnTo>
                    <a:pt x="280" y="1464"/>
                  </a:lnTo>
                  <a:lnTo>
                    <a:pt x="280" y="1468"/>
                  </a:lnTo>
                  <a:lnTo>
                    <a:pt x="294" y="1476"/>
                  </a:lnTo>
                  <a:lnTo>
                    <a:pt x="296" y="1484"/>
                  </a:lnTo>
                  <a:lnTo>
                    <a:pt x="294" y="1508"/>
                  </a:lnTo>
                  <a:lnTo>
                    <a:pt x="304" y="1508"/>
                  </a:lnTo>
                  <a:lnTo>
                    <a:pt x="328" y="1528"/>
                  </a:lnTo>
                  <a:lnTo>
                    <a:pt x="340" y="1546"/>
                  </a:lnTo>
                  <a:lnTo>
                    <a:pt x="352" y="1538"/>
                  </a:lnTo>
                  <a:lnTo>
                    <a:pt x="352" y="1528"/>
                  </a:lnTo>
                  <a:lnTo>
                    <a:pt x="336" y="1510"/>
                  </a:lnTo>
                  <a:lnTo>
                    <a:pt x="332" y="1514"/>
                  </a:lnTo>
                  <a:lnTo>
                    <a:pt x="330" y="1512"/>
                  </a:lnTo>
                  <a:lnTo>
                    <a:pt x="312" y="1462"/>
                  </a:lnTo>
                  <a:lnTo>
                    <a:pt x="304" y="1458"/>
                  </a:lnTo>
                  <a:lnTo>
                    <a:pt x="280" y="1416"/>
                  </a:lnTo>
                  <a:lnTo>
                    <a:pt x="276" y="1416"/>
                  </a:lnTo>
                  <a:lnTo>
                    <a:pt x="272" y="1408"/>
                  </a:lnTo>
                  <a:lnTo>
                    <a:pt x="260" y="1398"/>
                  </a:lnTo>
                  <a:lnTo>
                    <a:pt x="256" y="1390"/>
                  </a:lnTo>
                  <a:lnTo>
                    <a:pt x="250" y="1356"/>
                  </a:lnTo>
                  <a:lnTo>
                    <a:pt x="260" y="1362"/>
                  </a:lnTo>
                  <a:lnTo>
                    <a:pt x="266" y="1362"/>
                  </a:lnTo>
                  <a:lnTo>
                    <a:pt x="278" y="1370"/>
                  </a:lnTo>
                  <a:lnTo>
                    <a:pt x="286" y="1396"/>
                  </a:lnTo>
                  <a:lnTo>
                    <a:pt x="294" y="1410"/>
                  </a:lnTo>
                  <a:lnTo>
                    <a:pt x="290" y="1414"/>
                  </a:lnTo>
                  <a:lnTo>
                    <a:pt x="290" y="1420"/>
                  </a:lnTo>
                  <a:lnTo>
                    <a:pt x="300" y="1422"/>
                  </a:lnTo>
                  <a:lnTo>
                    <a:pt x="300" y="1418"/>
                  </a:lnTo>
                  <a:lnTo>
                    <a:pt x="304" y="1424"/>
                  </a:lnTo>
                  <a:lnTo>
                    <a:pt x="318" y="1440"/>
                  </a:lnTo>
                  <a:lnTo>
                    <a:pt x="326" y="1440"/>
                  </a:lnTo>
                  <a:lnTo>
                    <a:pt x="328" y="1452"/>
                  </a:lnTo>
                  <a:lnTo>
                    <a:pt x="352" y="1470"/>
                  </a:lnTo>
                  <a:lnTo>
                    <a:pt x="348" y="1480"/>
                  </a:lnTo>
                  <a:lnTo>
                    <a:pt x="352" y="1490"/>
                  </a:lnTo>
                  <a:lnTo>
                    <a:pt x="356" y="1488"/>
                  </a:lnTo>
                  <a:lnTo>
                    <a:pt x="356" y="1492"/>
                  </a:lnTo>
                  <a:lnTo>
                    <a:pt x="370" y="1496"/>
                  </a:lnTo>
                  <a:lnTo>
                    <a:pt x="376" y="1500"/>
                  </a:lnTo>
                  <a:lnTo>
                    <a:pt x="378" y="1510"/>
                  </a:lnTo>
                  <a:lnTo>
                    <a:pt x="396" y="1524"/>
                  </a:lnTo>
                  <a:lnTo>
                    <a:pt x="406" y="1540"/>
                  </a:lnTo>
                  <a:lnTo>
                    <a:pt x="420" y="1550"/>
                  </a:lnTo>
                  <a:lnTo>
                    <a:pt x="428" y="1574"/>
                  </a:lnTo>
                  <a:lnTo>
                    <a:pt x="424" y="1584"/>
                  </a:lnTo>
                  <a:lnTo>
                    <a:pt x="426" y="1588"/>
                  </a:lnTo>
                  <a:lnTo>
                    <a:pt x="420" y="1590"/>
                  </a:lnTo>
                  <a:lnTo>
                    <a:pt x="424" y="1606"/>
                  </a:lnTo>
                  <a:lnTo>
                    <a:pt x="436" y="1616"/>
                  </a:lnTo>
                  <a:lnTo>
                    <a:pt x="452" y="1626"/>
                  </a:lnTo>
                  <a:lnTo>
                    <a:pt x="464" y="1636"/>
                  </a:lnTo>
                  <a:lnTo>
                    <a:pt x="490" y="1642"/>
                  </a:lnTo>
                  <a:lnTo>
                    <a:pt x="508" y="1658"/>
                  </a:lnTo>
                  <a:lnTo>
                    <a:pt x="549" y="1670"/>
                  </a:lnTo>
                  <a:lnTo>
                    <a:pt x="567" y="1680"/>
                  </a:lnTo>
                  <a:lnTo>
                    <a:pt x="597" y="1688"/>
                  </a:lnTo>
                  <a:lnTo>
                    <a:pt x="619" y="1678"/>
                  </a:lnTo>
                  <a:lnTo>
                    <a:pt x="625" y="1676"/>
                  </a:lnTo>
                  <a:lnTo>
                    <a:pt x="645" y="1684"/>
                  </a:lnTo>
                  <a:lnTo>
                    <a:pt x="667" y="1706"/>
                  </a:lnTo>
                  <a:lnTo>
                    <a:pt x="667" y="1706"/>
                  </a:lnTo>
                  <a:lnTo>
                    <a:pt x="669" y="1706"/>
                  </a:lnTo>
                  <a:lnTo>
                    <a:pt x="671" y="1710"/>
                  </a:lnTo>
                  <a:lnTo>
                    <a:pt x="671" y="1708"/>
                  </a:lnTo>
                  <a:lnTo>
                    <a:pt x="687" y="1720"/>
                  </a:lnTo>
                  <a:lnTo>
                    <a:pt x="711" y="1724"/>
                  </a:lnTo>
                  <a:lnTo>
                    <a:pt x="737" y="1734"/>
                  </a:lnTo>
                  <a:lnTo>
                    <a:pt x="747" y="1734"/>
                  </a:lnTo>
                  <a:lnTo>
                    <a:pt x="755" y="1732"/>
                  </a:lnTo>
                  <a:lnTo>
                    <a:pt x="757" y="1732"/>
                  </a:lnTo>
                  <a:lnTo>
                    <a:pt x="759" y="1734"/>
                  </a:lnTo>
                  <a:lnTo>
                    <a:pt x="757" y="1734"/>
                  </a:lnTo>
                  <a:lnTo>
                    <a:pt x="757" y="1740"/>
                  </a:lnTo>
                  <a:lnTo>
                    <a:pt x="789" y="1774"/>
                  </a:lnTo>
                  <a:lnTo>
                    <a:pt x="787" y="1786"/>
                  </a:lnTo>
                  <a:lnTo>
                    <a:pt x="793" y="1796"/>
                  </a:lnTo>
                  <a:lnTo>
                    <a:pt x="807" y="1804"/>
                  </a:lnTo>
                  <a:lnTo>
                    <a:pt x="809" y="1798"/>
                  </a:lnTo>
                  <a:lnTo>
                    <a:pt x="815" y="1806"/>
                  </a:lnTo>
                  <a:lnTo>
                    <a:pt x="829" y="1812"/>
                  </a:lnTo>
                  <a:lnTo>
                    <a:pt x="829" y="1822"/>
                  </a:lnTo>
                  <a:lnTo>
                    <a:pt x="841" y="1826"/>
                  </a:lnTo>
                  <a:lnTo>
                    <a:pt x="841" y="1824"/>
                  </a:lnTo>
                  <a:lnTo>
                    <a:pt x="841" y="1826"/>
                  </a:lnTo>
                  <a:lnTo>
                    <a:pt x="845" y="1834"/>
                  </a:lnTo>
                  <a:lnTo>
                    <a:pt x="849" y="1828"/>
                  </a:lnTo>
                  <a:lnTo>
                    <a:pt x="867" y="1830"/>
                  </a:lnTo>
                  <a:lnTo>
                    <a:pt x="867" y="1832"/>
                  </a:lnTo>
                  <a:lnTo>
                    <a:pt x="861" y="1844"/>
                  </a:lnTo>
                  <a:lnTo>
                    <a:pt x="871" y="1848"/>
                  </a:lnTo>
                  <a:lnTo>
                    <a:pt x="869" y="1834"/>
                  </a:lnTo>
                  <a:lnTo>
                    <a:pt x="875" y="1842"/>
                  </a:lnTo>
                  <a:lnTo>
                    <a:pt x="881" y="1840"/>
                  </a:lnTo>
                  <a:lnTo>
                    <a:pt x="881" y="1850"/>
                  </a:lnTo>
                  <a:lnTo>
                    <a:pt x="891" y="1850"/>
                  </a:lnTo>
                  <a:lnTo>
                    <a:pt x="901" y="1842"/>
                  </a:lnTo>
                  <a:lnTo>
                    <a:pt x="895" y="1832"/>
                  </a:lnTo>
                  <a:lnTo>
                    <a:pt x="895" y="1830"/>
                  </a:lnTo>
                  <a:lnTo>
                    <a:pt x="915" y="1816"/>
                  </a:lnTo>
                  <a:lnTo>
                    <a:pt x="931" y="1826"/>
                  </a:lnTo>
                  <a:lnTo>
                    <a:pt x="933" y="1826"/>
                  </a:lnTo>
                  <a:lnTo>
                    <a:pt x="929" y="1832"/>
                  </a:lnTo>
                  <a:lnTo>
                    <a:pt x="939" y="1846"/>
                  </a:lnTo>
                  <a:lnTo>
                    <a:pt x="947" y="1860"/>
                  </a:lnTo>
                  <a:lnTo>
                    <a:pt x="947" y="1912"/>
                  </a:lnTo>
                  <a:lnTo>
                    <a:pt x="953" y="1912"/>
                  </a:lnTo>
                  <a:lnTo>
                    <a:pt x="945" y="1922"/>
                  </a:lnTo>
                  <a:lnTo>
                    <a:pt x="943" y="1928"/>
                  </a:lnTo>
                  <a:lnTo>
                    <a:pt x="925" y="1932"/>
                  </a:lnTo>
                  <a:lnTo>
                    <a:pt x="925" y="1946"/>
                  </a:lnTo>
                  <a:lnTo>
                    <a:pt x="917" y="1950"/>
                  </a:lnTo>
                  <a:lnTo>
                    <a:pt x="919" y="1956"/>
                  </a:lnTo>
                  <a:lnTo>
                    <a:pt x="897" y="1966"/>
                  </a:lnTo>
                  <a:lnTo>
                    <a:pt x="897" y="1978"/>
                  </a:lnTo>
                  <a:lnTo>
                    <a:pt x="891" y="1994"/>
                  </a:lnTo>
                  <a:lnTo>
                    <a:pt x="883" y="2000"/>
                  </a:lnTo>
                  <a:lnTo>
                    <a:pt x="883" y="2026"/>
                  </a:lnTo>
                  <a:lnTo>
                    <a:pt x="895" y="2036"/>
                  </a:lnTo>
                  <a:lnTo>
                    <a:pt x="901" y="2028"/>
                  </a:lnTo>
                  <a:lnTo>
                    <a:pt x="903" y="2030"/>
                  </a:lnTo>
                  <a:lnTo>
                    <a:pt x="901" y="2038"/>
                  </a:lnTo>
                  <a:lnTo>
                    <a:pt x="895" y="2044"/>
                  </a:lnTo>
                  <a:lnTo>
                    <a:pt x="895" y="2042"/>
                  </a:lnTo>
                  <a:lnTo>
                    <a:pt x="891" y="2046"/>
                  </a:lnTo>
                  <a:lnTo>
                    <a:pt x="891" y="2046"/>
                  </a:lnTo>
                  <a:lnTo>
                    <a:pt x="891" y="2046"/>
                  </a:lnTo>
                  <a:lnTo>
                    <a:pt x="875" y="2062"/>
                  </a:lnTo>
                  <a:lnTo>
                    <a:pt x="877" y="2082"/>
                  </a:lnTo>
                  <a:lnTo>
                    <a:pt x="881" y="2086"/>
                  </a:lnTo>
                  <a:lnTo>
                    <a:pt x="877" y="2092"/>
                  </a:lnTo>
                  <a:lnTo>
                    <a:pt x="899" y="2110"/>
                  </a:lnTo>
                  <a:lnTo>
                    <a:pt x="909" y="2130"/>
                  </a:lnTo>
                  <a:lnTo>
                    <a:pt x="919" y="2138"/>
                  </a:lnTo>
                  <a:lnTo>
                    <a:pt x="943" y="2198"/>
                  </a:lnTo>
                  <a:lnTo>
                    <a:pt x="967" y="2234"/>
                  </a:lnTo>
                  <a:lnTo>
                    <a:pt x="967" y="2252"/>
                  </a:lnTo>
                  <a:lnTo>
                    <a:pt x="991" y="2274"/>
                  </a:lnTo>
                  <a:lnTo>
                    <a:pt x="1017" y="2292"/>
                  </a:lnTo>
                  <a:lnTo>
                    <a:pt x="1043" y="2302"/>
                  </a:lnTo>
                  <a:lnTo>
                    <a:pt x="1077" y="2328"/>
                  </a:lnTo>
                  <a:lnTo>
                    <a:pt x="1081" y="2364"/>
                  </a:lnTo>
                  <a:lnTo>
                    <a:pt x="1083" y="2394"/>
                  </a:lnTo>
                  <a:lnTo>
                    <a:pt x="1081" y="2420"/>
                  </a:lnTo>
                  <a:lnTo>
                    <a:pt x="1075" y="2428"/>
                  </a:lnTo>
                  <a:lnTo>
                    <a:pt x="1077" y="2468"/>
                  </a:lnTo>
                  <a:lnTo>
                    <a:pt x="1073" y="2482"/>
                  </a:lnTo>
                  <a:lnTo>
                    <a:pt x="1073" y="2502"/>
                  </a:lnTo>
                  <a:lnTo>
                    <a:pt x="1057" y="2546"/>
                  </a:lnTo>
                  <a:lnTo>
                    <a:pt x="1061" y="2568"/>
                  </a:lnTo>
                  <a:lnTo>
                    <a:pt x="1055" y="2576"/>
                  </a:lnTo>
                  <a:lnTo>
                    <a:pt x="1053" y="2584"/>
                  </a:lnTo>
                  <a:lnTo>
                    <a:pt x="1057" y="2624"/>
                  </a:lnTo>
                  <a:lnTo>
                    <a:pt x="1055" y="2652"/>
                  </a:lnTo>
                  <a:lnTo>
                    <a:pt x="1031" y="2718"/>
                  </a:lnTo>
                  <a:lnTo>
                    <a:pt x="1027" y="2718"/>
                  </a:lnTo>
                  <a:lnTo>
                    <a:pt x="1027" y="2730"/>
                  </a:lnTo>
                  <a:lnTo>
                    <a:pt x="1019" y="2734"/>
                  </a:lnTo>
                  <a:lnTo>
                    <a:pt x="1019" y="2766"/>
                  </a:lnTo>
                  <a:lnTo>
                    <a:pt x="1023" y="2786"/>
                  </a:lnTo>
                  <a:lnTo>
                    <a:pt x="1017" y="2796"/>
                  </a:lnTo>
                  <a:lnTo>
                    <a:pt x="1013" y="2834"/>
                  </a:lnTo>
                  <a:lnTo>
                    <a:pt x="1019" y="2840"/>
                  </a:lnTo>
                  <a:lnTo>
                    <a:pt x="1017" y="2838"/>
                  </a:lnTo>
                  <a:lnTo>
                    <a:pt x="1015" y="2840"/>
                  </a:lnTo>
                  <a:lnTo>
                    <a:pt x="1009" y="2848"/>
                  </a:lnTo>
                  <a:lnTo>
                    <a:pt x="1005" y="2880"/>
                  </a:lnTo>
                  <a:lnTo>
                    <a:pt x="1005" y="2886"/>
                  </a:lnTo>
                  <a:lnTo>
                    <a:pt x="1019" y="2888"/>
                  </a:lnTo>
                  <a:lnTo>
                    <a:pt x="1021" y="2882"/>
                  </a:lnTo>
                  <a:lnTo>
                    <a:pt x="1025" y="2882"/>
                  </a:lnTo>
                  <a:lnTo>
                    <a:pt x="1023" y="2872"/>
                  </a:lnTo>
                  <a:lnTo>
                    <a:pt x="1027" y="2872"/>
                  </a:lnTo>
                  <a:lnTo>
                    <a:pt x="1023" y="2866"/>
                  </a:lnTo>
                  <a:lnTo>
                    <a:pt x="1027" y="2860"/>
                  </a:lnTo>
                  <a:lnTo>
                    <a:pt x="1025" y="2846"/>
                  </a:lnTo>
                  <a:lnTo>
                    <a:pt x="1025" y="2848"/>
                  </a:lnTo>
                  <a:lnTo>
                    <a:pt x="1035" y="2840"/>
                  </a:lnTo>
                  <a:lnTo>
                    <a:pt x="1041" y="2842"/>
                  </a:lnTo>
                  <a:lnTo>
                    <a:pt x="1031" y="2850"/>
                  </a:lnTo>
                  <a:lnTo>
                    <a:pt x="1041" y="2852"/>
                  </a:lnTo>
                  <a:lnTo>
                    <a:pt x="1041" y="2854"/>
                  </a:lnTo>
                  <a:lnTo>
                    <a:pt x="1035" y="2858"/>
                  </a:lnTo>
                  <a:lnTo>
                    <a:pt x="1039" y="2864"/>
                  </a:lnTo>
                  <a:lnTo>
                    <a:pt x="1033" y="2866"/>
                  </a:lnTo>
                  <a:lnTo>
                    <a:pt x="1035" y="2874"/>
                  </a:lnTo>
                  <a:lnTo>
                    <a:pt x="1029" y="2886"/>
                  </a:lnTo>
                  <a:lnTo>
                    <a:pt x="1033" y="2894"/>
                  </a:lnTo>
                  <a:lnTo>
                    <a:pt x="1025" y="2906"/>
                  </a:lnTo>
                  <a:lnTo>
                    <a:pt x="1029" y="2908"/>
                  </a:lnTo>
                  <a:lnTo>
                    <a:pt x="1019" y="2914"/>
                  </a:lnTo>
                  <a:lnTo>
                    <a:pt x="1025" y="2926"/>
                  </a:lnTo>
                  <a:lnTo>
                    <a:pt x="1023" y="2926"/>
                  </a:lnTo>
                  <a:lnTo>
                    <a:pt x="1023" y="2936"/>
                  </a:lnTo>
                  <a:lnTo>
                    <a:pt x="1025" y="2936"/>
                  </a:lnTo>
                  <a:lnTo>
                    <a:pt x="1023" y="2938"/>
                  </a:lnTo>
                  <a:lnTo>
                    <a:pt x="1019" y="2924"/>
                  </a:lnTo>
                  <a:lnTo>
                    <a:pt x="1005" y="2928"/>
                  </a:lnTo>
                  <a:lnTo>
                    <a:pt x="1023" y="2938"/>
                  </a:lnTo>
                  <a:lnTo>
                    <a:pt x="1017" y="2948"/>
                  </a:lnTo>
                  <a:lnTo>
                    <a:pt x="1021" y="2948"/>
                  </a:lnTo>
                  <a:lnTo>
                    <a:pt x="1023" y="2948"/>
                  </a:lnTo>
                  <a:lnTo>
                    <a:pt x="1019" y="2948"/>
                  </a:lnTo>
                  <a:lnTo>
                    <a:pt x="1019" y="2952"/>
                  </a:lnTo>
                  <a:lnTo>
                    <a:pt x="1015" y="2960"/>
                  </a:lnTo>
                  <a:lnTo>
                    <a:pt x="1015" y="2958"/>
                  </a:lnTo>
                  <a:lnTo>
                    <a:pt x="1011" y="2948"/>
                  </a:lnTo>
                  <a:lnTo>
                    <a:pt x="991" y="2948"/>
                  </a:lnTo>
                  <a:lnTo>
                    <a:pt x="997" y="2958"/>
                  </a:lnTo>
                  <a:lnTo>
                    <a:pt x="983" y="2968"/>
                  </a:lnTo>
                  <a:lnTo>
                    <a:pt x="981" y="2976"/>
                  </a:lnTo>
                  <a:lnTo>
                    <a:pt x="993" y="2986"/>
                  </a:lnTo>
                  <a:lnTo>
                    <a:pt x="991" y="2974"/>
                  </a:lnTo>
                  <a:lnTo>
                    <a:pt x="993" y="2972"/>
                  </a:lnTo>
                  <a:lnTo>
                    <a:pt x="1001" y="2978"/>
                  </a:lnTo>
                  <a:lnTo>
                    <a:pt x="1009" y="2978"/>
                  </a:lnTo>
                  <a:lnTo>
                    <a:pt x="1011" y="2980"/>
                  </a:lnTo>
                  <a:lnTo>
                    <a:pt x="1009" y="2984"/>
                  </a:lnTo>
                  <a:lnTo>
                    <a:pt x="1011" y="2986"/>
                  </a:lnTo>
                  <a:lnTo>
                    <a:pt x="1001" y="2992"/>
                  </a:lnTo>
                  <a:lnTo>
                    <a:pt x="1011" y="2998"/>
                  </a:lnTo>
                  <a:lnTo>
                    <a:pt x="1009" y="3006"/>
                  </a:lnTo>
                  <a:lnTo>
                    <a:pt x="1017" y="3004"/>
                  </a:lnTo>
                  <a:lnTo>
                    <a:pt x="1021" y="3010"/>
                  </a:lnTo>
                  <a:lnTo>
                    <a:pt x="1009" y="3006"/>
                  </a:lnTo>
                  <a:lnTo>
                    <a:pt x="1009" y="3010"/>
                  </a:lnTo>
                  <a:lnTo>
                    <a:pt x="1007" y="3006"/>
                  </a:lnTo>
                  <a:lnTo>
                    <a:pt x="1003" y="3008"/>
                  </a:lnTo>
                  <a:lnTo>
                    <a:pt x="1005" y="3022"/>
                  </a:lnTo>
                  <a:lnTo>
                    <a:pt x="1007" y="3022"/>
                  </a:lnTo>
                  <a:lnTo>
                    <a:pt x="1007" y="3056"/>
                  </a:lnTo>
                  <a:lnTo>
                    <a:pt x="1013" y="3048"/>
                  </a:lnTo>
                  <a:lnTo>
                    <a:pt x="1013" y="3050"/>
                  </a:lnTo>
                  <a:lnTo>
                    <a:pt x="1015" y="3054"/>
                  </a:lnTo>
                  <a:lnTo>
                    <a:pt x="1009" y="3056"/>
                  </a:lnTo>
                  <a:lnTo>
                    <a:pt x="1003" y="3064"/>
                  </a:lnTo>
                  <a:lnTo>
                    <a:pt x="1005" y="3034"/>
                  </a:lnTo>
                  <a:lnTo>
                    <a:pt x="999" y="3026"/>
                  </a:lnTo>
                  <a:lnTo>
                    <a:pt x="995" y="3036"/>
                  </a:lnTo>
                  <a:lnTo>
                    <a:pt x="991" y="3040"/>
                  </a:lnTo>
                  <a:lnTo>
                    <a:pt x="995" y="3046"/>
                  </a:lnTo>
                  <a:lnTo>
                    <a:pt x="991" y="3044"/>
                  </a:lnTo>
                  <a:lnTo>
                    <a:pt x="999" y="3050"/>
                  </a:lnTo>
                  <a:lnTo>
                    <a:pt x="999" y="3064"/>
                  </a:lnTo>
                  <a:lnTo>
                    <a:pt x="1003" y="3066"/>
                  </a:lnTo>
                  <a:lnTo>
                    <a:pt x="999" y="3070"/>
                  </a:lnTo>
                  <a:lnTo>
                    <a:pt x="1013" y="3080"/>
                  </a:lnTo>
                  <a:lnTo>
                    <a:pt x="1009" y="3082"/>
                  </a:lnTo>
                  <a:lnTo>
                    <a:pt x="1009" y="3084"/>
                  </a:lnTo>
                  <a:lnTo>
                    <a:pt x="1001" y="3078"/>
                  </a:lnTo>
                  <a:lnTo>
                    <a:pt x="1007" y="3086"/>
                  </a:lnTo>
                  <a:lnTo>
                    <a:pt x="1011" y="3088"/>
                  </a:lnTo>
                  <a:lnTo>
                    <a:pt x="1011" y="3090"/>
                  </a:lnTo>
                  <a:lnTo>
                    <a:pt x="1011" y="3090"/>
                  </a:lnTo>
                  <a:lnTo>
                    <a:pt x="1011" y="3090"/>
                  </a:lnTo>
                  <a:lnTo>
                    <a:pt x="1011" y="3100"/>
                  </a:lnTo>
                  <a:lnTo>
                    <a:pt x="1019" y="3108"/>
                  </a:lnTo>
                  <a:lnTo>
                    <a:pt x="1019" y="3110"/>
                  </a:lnTo>
                  <a:lnTo>
                    <a:pt x="1017" y="3106"/>
                  </a:lnTo>
                  <a:lnTo>
                    <a:pt x="1021" y="3116"/>
                  </a:lnTo>
                  <a:lnTo>
                    <a:pt x="1021" y="3120"/>
                  </a:lnTo>
                  <a:lnTo>
                    <a:pt x="1115" y="3120"/>
                  </a:lnTo>
                  <a:lnTo>
                    <a:pt x="1109" y="3114"/>
                  </a:lnTo>
                  <a:lnTo>
                    <a:pt x="1109" y="3114"/>
                  </a:lnTo>
                  <a:lnTo>
                    <a:pt x="1111" y="3112"/>
                  </a:lnTo>
                  <a:lnTo>
                    <a:pt x="1107" y="3094"/>
                  </a:lnTo>
                  <a:lnTo>
                    <a:pt x="1105" y="3094"/>
                  </a:lnTo>
                  <a:lnTo>
                    <a:pt x="1109" y="3080"/>
                  </a:lnTo>
                  <a:lnTo>
                    <a:pt x="1121" y="3072"/>
                  </a:lnTo>
                  <a:lnTo>
                    <a:pt x="1133" y="3066"/>
                  </a:lnTo>
                  <a:lnTo>
                    <a:pt x="1139" y="3040"/>
                  </a:lnTo>
                  <a:lnTo>
                    <a:pt x="1167" y="3014"/>
                  </a:lnTo>
                  <a:lnTo>
                    <a:pt x="1173" y="2996"/>
                  </a:lnTo>
                  <a:lnTo>
                    <a:pt x="1171" y="2982"/>
                  </a:lnTo>
                  <a:lnTo>
                    <a:pt x="1151" y="2978"/>
                  </a:lnTo>
                  <a:lnTo>
                    <a:pt x="1143" y="2968"/>
                  </a:lnTo>
                  <a:lnTo>
                    <a:pt x="1137" y="2958"/>
                  </a:lnTo>
                  <a:lnTo>
                    <a:pt x="1137" y="2954"/>
                  </a:lnTo>
                  <a:lnTo>
                    <a:pt x="1151" y="2936"/>
                  </a:lnTo>
                  <a:lnTo>
                    <a:pt x="1161" y="2930"/>
                  </a:lnTo>
                  <a:lnTo>
                    <a:pt x="1175" y="2930"/>
                  </a:lnTo>
                  <a:lnTo>
                    <a:pt x="1175" y="2920"/>
                  </a:lnTo>
                  <a:lnTo>
                    <a:pt x="1183" y="2912"/>
                  </a:lnTo>
                  <a:lnTo>
                    <a:pt x="1183" y="2890"/>
                  </a:lnTo>
                  <a:lnTo>
                    <a:pt x="1187" y="2884"/>
                  </a:lnTo>
                  <a:lnTo>
                    <a:pt x="1203" y="2876"/>
                  </a:lnTo>
                  <a:lnTo>
                    <a:pt x="1189" y="2868"/>
                  </a:lnTo>
                  <a:lnTo>
                    <a:pt x="1191" y="2866"/>
                  </a:lnTo>
                  <a:lnTo>
                    <a:pt x="1197" y="2872"/>
                  </a:lnTo>
                  <a:lnTo>
                    <a:pt x="1209" y="2872"/>
                  </a:lnTo>
                  <a:lnTo>
                    <a:pt x="1213" y="2864"/>
                  </a:lnTo>
                  <a:lnTo>
                    <a:pt x="1211" y="2854"/>
                  </a:lnTo>
                  <a:lnTo>
                    <a:pt x="1207" y="2848"/>
                  </a:lnTo>
                  <a:lnTo>
                    <a:pt x="1193" y="2854"/>
                  </a:lnTo>
                  <a:lnTo>
                    <a:pt x="1195" y="2856"/>
                  </a:lnTo>
                  <a:lnTo>
                    <a:pt x="1193" y="2858"/>
                  </a:lnTo>
                  <a:lnTo>
                    <a:pt x="1185" y="2850"/>
                  </a:lnTo>
                  <a:lnTo>
                    <a:pt x="1183" y="2822"/>
                  </a:lnTo>
                  <a:lnTo>
                    <a:pt x="1185" y="2820"/>
                  </a:lnTo>
                  <a:lnTo>
                    <a:pt x="1205" y="2830"/>
                  </a:lnTo>
                  <a:lnTo>
                    <a:pt x="1221" y="2830"/>
                  </a:lnTo>
                  <a:lnTo>
                    <a:pt x="1233" y="2824"/>
                  </a:lnTo>
                  <a:lnTo>
                    <a:pt x="1237" y="2818"/>
                  </a:lnTo>
                  <a:lnTo>
                    <a:pt x="1235" y="2802"/>
                  </a:lnTo>
                  <a:lnTo>
                    <a:pt x="1241" y="2786"/>
                  </a:lnTo>
                  <a:lnTo>
                    <a:pt x="1237" y="2780"/>
                  </a:lnTo>
                  <a:lnTo>
                    <a:pt x="1237" y="2774"/>
                  </a:lnTo>
                  <a:lnTo>
                    <a:pt x="1237" y="2776"/>
                  </a:lnTo>
                  <a:lnTo>
                    <a:pt x="1259" y="2776"/>
                  </a:lnTo>
                  <a:lnTo>
                    <a:pt x="1315" y="2764"/>
                  </a:lnTo>
                  <a:lnTo>
                    <a:pt x="1323" y="2756"/>
                  </a:lnTo>
                  <a:lnTo>
                    <a:pt x="1327" y="2748"/>
                  </a:lnTo>
                  <a:lnTo>
                    <a:pt x="1339" y="2730"/>
                  </a:lnTo>
                  <a:lnTo>
                    <a:pt x="1341" y="2708"/>
                  </a:lnTo>
                  <a:lnTo>
                    <a:pt x="1333" y="2708"/>
                  </a:lnTo>
                  <a:lnTo>
                    <a:pt x="1329" y="2700"/>
                  </a:lnTo>
                  <a:lnTo>
                    <a:pt x="1333" y="2688"/>
                  </a:lnTo>
                  <a:lnTo>
                    <a:pt x="1309" y="2670"/>
                  </a:lnTo>
                  <a:lnTo>
                    <a:pt x="1309" y="2666"/>
                  </a:lnTo>
                  <a:lnTo>
                    <a:pt x="1315" y="2670"/>
                  </a:lnTo>
                  <a:lnTo>
                    <a:pt x="1329" y="2672"/>
                  </a:lnTo>
                  <a:lnTo>
                    <a:pt x="1349" y="2680"/>
                  </a:lnTo>
                  <a:lnTo>
                    <a:pt x="1373" y="2682"/>
                  </a:lnTo>
                  <a:lnTo>
                    <a:pt x="1389" y="2674"/>
                  </a:lnTo>
                  <a:lnTo>
                    <a:pt x="1403" y="2654"/>
                  </a:lnTo>
                  <a:lnTo>
                    <a:pt x="1421" y="2634"/>
                  </a:lnTo>
                  <a:lnTo>
                    <a:pt x="1425" y="2622"/>
                  </a:lnTo>
                  <a:lnTo>
                    <a:pt x="1447" y="2604"/>
                  </a:lnTo>
                  <a:lnTo>
                    <a:pt x="1461" y="2582"/>
                  </a:lnTo>
                  <a:lnTo>
                    <a:pt x="1471" y="2560"/>
                  </a:lnTo>
                  <a:lnTo>
                    <a:pt x="1492" y="2536"/>
                  </a:lnTo>
                  <a:lnTo>
                    <a:pt x="1494" y="2516"/>
                  </a:lnTo>
                  <a:lnTo>
                    <a:pt x="1496" y="2510"/>
                  </a:lnTo>
                  <a:lnTo>
                    <a:pt x="1494" y="2504"/>
                  </a:lnTo>
                  <a:lnTo>
                    <a:pt x="1492" y="2488"/>
                  </a:lnTo>
                  <a:lnTo>
                    <a:pt x="1498" y="2476"/>
                  </a:lnTo>
                  <a:lnTo>
                    <a:pt x="1528" y="2448"/>
                  </a:lnTo>
                  <a:lnTo>
                    <a:pt x="1566" y="2430"/>
                  </a:lnTo>
                  <a:lnTo>
                    <a:pt x="1570" y="2424"/>
                  </a:lnTo>
                  <a:lnTo>
                    <a:pt x="1612" y="2422"/>
                  </a:lnTo>
                  <a:lnTo>
                    <a:pt x="1616" y="2416"/>
                  </a:lnTo>
                  <a:lnTo>
                    <a:pt x="1632" y="2404"/>
                  </a:lnTo>
                  <a:lnTo>
                    <a:pt x="1636" y="2390"/>
                  </a:lnTo>
                  <a:lnTo>
                    <a:pt x="1658" y="2352"/>
                  </a:lnTo>
                  <a:lnTo>
                    <a:pt x="1662" y="2330"/>
                  </a:lnTo>
                  <a:lnTo>
                    <a:pt x="1670" y="2316"/>
                  </a:lnTo>
                  <a:lnTo>
                    <a:pt x="1674" y="2280"/>
                  </a:lnTo>
                  <a:lnTo>
                    <a:pt x="1672" y="2254"/>
                  </a:lnTo>
                  <a:lnTo>
                    <a:pt x="1676" y="2232"/>
                  </a:lnTo>
                  <a:lnTo>
                    <a:pt x="1688" y="2224"/>
                  </a:lnTo>
                  <a:lnTo>
                    <a:pt x="1704" y="2196"/>
                  </a:lnTo>
                  <a:lnTo>
                    <a:pt x="1724" y="2178"/>
                  </a:lnTo>
                  <a:lnTo>
                    <a:pt x="1744" y="2152"/>
                  </a:lnTo>
                  <a:lnTo>
                    <a:pt x="1752" y="2114"/>
                  </a:lnTo>
                  <a:lnTo>
                    <a:pt x="1746" y="2088"/>
                  </a:lnTo>
                  <a:lnTo>
                    <a:pt x="1740" y="2078"/>
                  </a:lnTo>
                  <a:lnTo>
                    <a:pt x="1710" y="2074"/>
                  </a:lnTo>
                  <a:lnTo>
                    <a:pt x="1664" y="2038"/>
                  </a:lnTo>
                  <a:lnTo>
                    <a:pt x="1654" y="2034"/>
                  </a:lnTo>
                  <a:lnTo>
                    <a:pt x="1618" y="2034"/>
                  </a:lnTo>
                  <a:lnTo>
                    <a:pt x="1586" y="2022"/>
                  </a:lnTo>
                  <a:lnTo>
                    <a:pt x="1574" y="2028"/>
                  </a:lnTo>
                  <a:lnTo>
                    <a:pt x="1576" y="2022"/>
                  </a:lnTo>
                  <a:lnTo>
                    <a:pt x="1568" y="2020"/>
                  </a:lnTo>
                  <a:lnTo>
                    <a:pt x="1570" y="2018"/>
                  </a:lnTo>
                  <a:lnTo>
                    <a:pt x="1562" y="2006"/>
                  </a:lnTo>
                  <a:lnTo>
                    <a:pt x="1554" y="2010"/>
                  </a:lnTo>
                  <a:lnTo>
                    <a:pt x="1552" y="2004"/>
                  </a:lnTo>
                  <a:lnTo>
                    <a:pt x="1520" y="1992"/>
                  </a:lnTo>
                  <a:lnTo>
                    <a:pt x="1500" y="1994"/>
                  </a:lnTo>
                  <a:lnTo>
                    <a:pt x="1494" y="2008"/>
                  </a:lnTo>
                  <a:lnTo>
                    <a:pt x="1486" y="2012"/>
                  </a:lnTo>
                  <a:lnTo>
                    <a:pt x="1496" y="1998"/>
                  </a:lnTo>
                  <a:lnTo>
                    <a:pt x="1498" y="1986"/>
                  </a:lnTo>
                  <a:lnTo>
                    <a:pt x="1486" y="1982"/>
                  </a:lnTo>
                  <a:lnTo>
                    <a:pt x="1481" y="1982"/>
                  </a:lnTo>
                  <a:lnTo>
                    <a:pt x="1475" y="1974"/>
                  </a:lnTo>
                  <a:lnTo>
                    <a:pt x="1471" y="1980"/>
                  </a:lnTo>
                  <a:lnTo>
                    <a:pt x="1463" y="1970"/>
                  </a:lnTo>
                  <a:lnTo>
                    <a:pt x="1461" y="1972"/>
                  </a:lnTo>
                  <a:lnTo>
                    <a:pt x="1467" y="1964"/>
                  </a:lnTo>
                  <a:lnTo>
                    <a:pt x="1471" y="1950"/>
                  </a:lnTo>
                  <a:lnTo>
                    <a:pt x="1461" y="1946"/>
                  </a:lnTo>
                  <a:lnTo>
                    <a:pt x="1447" y="1906"/>
                  </a:lnTo>
                  <a:lnTo>
                    <a:pt x="1439" y="1900"/>
                  </a:lnTo>
                  <a:lnTo>
                    <a:pt x="1437" y="1902"/>
                  </a:lnTo>
                  <a:lnTo>
                    <a:pt x="1435" y="1896"/>
                  </a:lnTo>
                  <a:lnTo>
                    <a:pt x="1419" y="1884"/>
                  </a:lnTo>
                  <a:lnTo>
                    <a:pt x="1393" y="1874"/>
                  </a:lnTo>
                  <a:lnTo>
                    <a:pt x="1393" y="1872"/>
                  </a:lnTo>
                  <a:lnTo>
                    <a:pt x="1373" y="1868"/>
                  </a:lnTo>
                  <a:lnTo>
                    <a:pt x="1335" y="1870"/>
                  </a:lnTo>
                  <a:lnTo>
                    <a:pt x="1323" y="1856"/>
                  </a:lnTo>
                  <a:lnTo>
                    <a:pt x="1309" y="1852"/>
                  </a:lnTo>
                  <a:lnTo>
                    <a:pt x="1305" y="1838"/>
                  </a:lnTo>
                  <a:lnTo>
                    <a:pt x="1287" y="1824"/>
                  </a:lnTo>
                  <a:lnTo>
                    <a:pt x="1283" y="1824"/>
                  </a:lnTo>
                  <a:lnTo>
                    <a:pt x="1275" y="1818"/>
                  </a:lnTo>
                  <a:lnTo>
                    <a:pt x="1267" y="1822"/>
                  </a:lnTo>
                  <a:lnTo>
                    <a:pt x="1265" y="1822"/>
                  </a:lnTo>
                  <a:lnTo>
                    <a:pt x="1267" y="1818"/>
                  </a:lnTo>
                  <a:lnTo>
                    <a:pt x="1261" y="1804"/>
                  </a:lnTo>
                  <a:lnTo>
                    <a:pt x="1245" y="1796"/>
                  </a:lnTo>
                  <a:lnTo>
                    <a:pt x="1245" y="1796"/>
                  </a:lnTo>
                  <a:lnTo>
                    <a:pt x="1257" y="1794"/>
                  </a:lnTo>
                  <a:lnTo>
                    <a:pt x="1263" y="1778"/>
                  </a:lnTo>
                  <a:lnTo>
                    <a:pt x="1243" y="1778"/>
                  </a:lnTo>
                  <a:lnTo>
                    <a:pt x="1247" y="1786"/>
                  </a:lnTo>
                  <a:lnTo>
                    <a:pt x="1235" y="1796"/>
                  </a:lnTo>
                  <a:lnTo>
                    <a:pt x="1231" y="1788"/>
                  </a:lnTo>
                  <a:lnTo>
                    <a:pt x="1229" y="1788"/>
                  </a:lnTo>
                  <a:lnTo>
                    <a:pt x="1241" y="1784"/>
                  </a:lnTo>
                  <a:lnTo>
                    <a:pt x="1239" y="1778"/>
                  </a:lnTo>
                  <a:lnTo>
                    <a:pt x="1205" y="1778"/>
                  </a:lnTo>
                  <a:lnTo>
                    <a:pt x="1211" y="1776"/>
                  </a:lnTo>
                  <a:lnTo>
                    <a:pt x="1205" y="1768"/>
                  </a:lnTo>
                  <a:lnTo>
                    <a:pt x="1189" y="1774"/>
                  </a:lnTo>
                  <a:lnTo>
                    <a:pt x="1199" y="1778"/>
                  </a:lnTo>
                  <a:lnTo>
                    <a:pt x="1189" y="1782"/>
                  </a:lnTo>
                  <a:lnTo>
                    <a:pt x="1197" y="1784"/>
                  </a:lnTo>
                  <a:lnTo>
                    <a:pt x="1181" y="1788"/>
                  </a:lnTo>
                  <a:lnTo>
                    <a:pt x="1173" y="1788"/>
                  </a:lnTo>
                  <a:lnTo>
                    <a:pt x="1163" y="1780"/>
                  </a:lnTo>
                  <a:lnTo>
                    <a:pt x="1129" y="1782"/>
                  </a:lnTo>
                  <a:lnTo>
                    <a:pt x="1123" y="1768"/>
                  </a:lnTo>
                  <a:lnTo>
                    <a:pt x="1099" y="1764"/>
                  </a:lnTo>
                  <a:lnTo>
                    <a:pt x="1091" y="1746"/>
                  </a:lnTo>
                  <a:lnTo>
                    <a:pt x="1081" y="1762"/>
                  </a:lnTo>
                  <a:lnTo>
                    <a:pt x="1089" y="1764"/>
                  </a:lnTo>
                  <a:lnTo>
                    <a:pt x="1073" y="1768"/>
                  </a:lnTo>
                  <a:lnTo>
                    <a:pt x="1061" y="1776"/>
                  </a:lnTo>
                  <a:lnTo>
                    <a:pt x="1057" y="1764"/>
                  </a:lnTo>
                  <a:lnTo>
                    <a:pt x="1065" y="1760"/>
                  </a:lnTo>
                  <a:lnTo>
                    <a:pt x="1067" y="1760"/>
                  </a:lnTo>
                  <a:lnTo>
                    <a:pt x="1071" y="1752"/>
                  </a:lnTo>
                  <a:lnTo>
                    <a:pt x="1059" y="1744"/>
                  </a:lnTo>
                  <a:lnTo>
                    <a:pt x="1049" y="1752"/>
                  </a:lnTo>
                  <a:lnTo>
                    <a:pt x="1045" y="1758"/>
                  </a:lnTo>
                  <a:lnTo>
                    <a:pt x="1029" y="1766"/>
                  </a:lnTo>
                  <a:lnTo>
                    <a:pt x="1009" y="1768"/>
                  </a:lnTo>
                  <a:lnTo>
                    <a:pt x="1005" y="1774"/>
                  </a:lnTo>
                  <a:lnTo>
                    <a:pt x="1005" y="1772"/>
                  </a:lnTo>
                  <a:lnTo>
                    <a:pt x="995" y="1772"/>
                  </a:lnTo>
                  <a:lnTo>
                    <a:pt x="981" y="1784"/>
                  </a:lnTo>
                  <a:lnTo>
                    <a:pt x="979" y="1802"/>
                  </a:lnTo>
                  <a:lnTo>
                    <a:pt x="957" y="1818"/>
                  </a:lnTo>
                  <a:lnTo>
                    <a:pt x="957" y="1824"/>
                  </a:lnTo>
                  <a:lnTo>
                    <a:pt x="953" y="1818"/>
                  </a:lnTo>
                  <a:lnTo>
                    <a:pt x="953" y="1818"/>
                  </a:lnTo>
                  <a:lnTo>
                    <a:pt x="951" y="1818"/>
                  </a:lnTo>
                  <a:lnTo>
                    <a:pt x="949" y="1814"/>
                  </a:lnTo>
                  <a:lnTo>
                    <a:pt x="949" y="1814"/>
                  </a:lnTo>
                  <a:lnTo>
                    <a:pt x="937" y="1804"/>
                  </a:lnTo>
                  <a:lnTo>
                    <a:pt x="915" y="1798"/>
                  </a:lnTo>
                  <a:lnTo>
                    <a:pt x="905" y="1798"/>
                  </a:lnTo>
                  <a:lnTo>
                    <a:pt x="901" y="1808"/>
                  </a:lnTo>
                  <a:lnTo>
                    <a:pt x="897" y="1804"/>
                  </a:lnTo>
                  <a:lnTo>
                    <a:pt x="877" y="1812"/>
                  </a:lnTo>
                  <a:lnTo>
                    <a:pt x="863" y="1810"/>
                  </a:lnTo>
                  <a:lnTo>
                    <a:pt x="859" y="1802"/>
                  </a:lnTo>
                  <a:lnTo>
                    <a:pt x="853" y="1798"/>
                  </a:lnTo>
                  <a:lnTo>
                    <a:pt x="841" y="1788"/>
                  </a:lnTo>
                  <a:lnTo>
                    <a:pt x="833" y="1774"/>
                  </a:lnTo>
                  <a:lnTo>
                    <a:pt x="831" y="1766"/>
                  </a:lnTo>
                  <a:lnTo>
                    <a:pt x="841" y="1700"/>
                  </a:lnTo>
                  <a:lnTo>
                    <a:pt x="845" y="1700"/>
                  </a:lnTo>
                  <a:lnTo>
                    <a:pt x="841" y="1698"/>
                  </a:lnTo>
                  <a:lnTo>
                    <a:pt x="843" y="1694"/>
                  </a:lnTo>
                  <a:lnTo>
                    <a:pt x="839" y="1696"/>
                  </a:lnTo>
                  <a:lnTo>
                    <a:pt x="823" y="1682"/>
                  </a:lnTo>
                  <a:lnTo>
                    <a:pt x="805" y="1676"/>
                  </a:lnTo>
                  <a:lnTo>
                    <a:pt x="745" y="1680"/>
                  </a:lnTo>
                  <a:lnTo>
                    <a:pt x="737" y="1676"/>
                  </a:lnTo>
                  <a:lnTo>
                    <a:pt x="747" y="1660"/>
                  </a:lnTo>
                  <a:lnTo>
                    <a:pt x="751" y="1638"/>
                  </a:lnTo>
                  <a:lnTo>
                    <a:pt x="755" y="1644"/>
                  </a:lnTo>
                  <a:lnTo>
                    <a:pt x="761" y="1612"/>
                  </a:lnTo>
                  <a:lnTo>
                    <a:pt x="759" y="1610"/>
                  </a:lnTo>
                  <a:lnTo>
                    <a:pt x="763" y="1608"/>
                  </a:lnTo>
                  <a:lnTo>
                    <a:pt x="759" y="1604"/>
                  </a:lnTo>
                  <a:lnTo>
                    <a:pt x="775" y="1574"/>
                  </a:lnTo>
                  <a:lnTo>
                    <a:pt x="771" y="1568"/>
                  </a:lnTo>
                  <a:lnTo>
                    <a:pt x="759" y="1564"/>
                  </a:lnTo>
                  <a:lnTo>
                    <a:pt x="757" y="1566"/>
                  </a:lnTo>
                  <a:lnTo>
                    <a:pt x="757" y="1564"/>
                  </a:lnTo>
                  <a:lnTo>
                    <a:pt x="755" y="1564"/>
                  </a:lnTo>
                  <a:lnTo>
                    <a:pt x="747" y="1564"/>
                  </a:lnTo>
                  <a:lnTo>
                    <a:pt x="703" y="1574"/>
                  </a:lnTo>
                  <a:lnTo>
                    <a:pt x="695" y="1612"/>
                  </a:lnTo>
                  <a:lnTo>
                    <a:pt x="685" y="1618"/>
                  </a:lnTo>
                  <a:lnTo>
                    <a:pt x="685" y="1624"/>
                  </a:lnTo>
                  <a:lnTo>
                    <a:pt x="683" y="1626"/>
                  </a:lnTo>
                  <a:lnTo>
                    <a:pt x="667" y="1622"/>
                  </a:lnTo>
                  <a:lnTo>
                    <a:pt x="629" y="1632"/>
                  </a:lnTo>
                  <a:lnTo>
                    <a:pt x="619" y="1624"/>
                  </a:lnTo>
                  <a:lnTo>
                    <a:pt x="609" y="1620"/>
                  </a:lnTo>
                  <a:lnTo>
                    <a:pt x="601" y="1614"/>
                  </a:lnTo>
                  <a:lnTo>
                    <a:pt x="593" y="1598"/>
                  </a:lnTo>
                  <a:lnTo>
                    <a:pt x="579" y="1580"/>
                  </a:lnTo>
                  <a:lnTo>
                    <a:pt x="581" y="1568"/>
                  </a:lnTo>
                  <a:lnTo>
                    <a:pt x="571" y="1556"/>
                  </a:lnTo>
                  <a:lnTo>
                    <a:pt x="571" y="1530"/>
                  </a:lnTo>
                  <a:lnTo>
                    <a:pt x="567" y="1504"/>
                  </a:lnTo>
                  <a:lnTo>
                    <a:pt x="573" y="1494"/>
                  </a:lnTo>
                  <a:lnTo>
                    <a:pt x="583" y="1490"/>
                  </a:lnTo>
                  <a:lnTo>
                    <a:pt x="583" y="1484"/>
                  </a:lnTo>
                  <a:lnTo>
                    <a:pt x="585" y="1484"/>
                  </a:lnTo>
                  <a:lnTo>
                    <a:pt x="583" y="1480"/>
                  </a:lnTo>
                  <a:lnTo>
                    <a:pt x="583" y="1478"/>
                  </a:lnTo>
                  <a:lnTo>
                    <a:pt x="583" y="1478"/>
                  </a:lnTo>
                  <a:lnTo>
                    <a:pt x="577" y="1462"/>
                  </a:lnTo>
                  <a:lnTo>
                    <a:pt x="577" y="1454"/>
                  </a:lnTo>
                  <a:lnTo>
                    <a:pt x="577" y="1454"/>
                  </a:lnTo>
                  <a:lnTo>
                    <a:pt x="579" y="1454"/>
                  </a:lnTo>
                  <a:lnTo>
                    <a:pt x="577" y="1440"/>
                  </a:lnTo>
                  <a:lnTo>
                    <a:pt x="581" y="1438"/>
                  </a:lnTo>
                  <a:lnTo>
                    <a:pt x="581" y="1442"/>
                  </a:lnTo>
                  <a:lnTo>
                    <a:pt x="585" y="1444"/>
                  </a:lnTo>
                  <a:lnTo>
                    <a:pt x="595" y="1432"/>
                  </a:lnTo>
                  <a:lnTo>
                    <a:pt x="593" y="1430"/>
                  </a:lnTo>
                  <a:lnTo>
                    <a:pt x="595" y="1428"/>
                  </a:lnTo>
                  <a:lnTo>
                    <a:pt x="595" y="1424"/>
                  </a:lnTo>
                  <a:lnTo>
                    <a:pt x="607" y="1422"/>
                  </a:lnTo>
                  <a:lnTo>
                    <a:pt x="619" y="1418"/>
                  </a:lnTo>
                  <a:lnTo>
                    <a:pt x="621" y="1408"/>
                  </a:lnTo>
                  <a:lnTo>
                    <a:pt x="639" y="1400"/>
                  </a:lnTo>
                  <a:lnTo>
                    <a:pt x="669" y="1404"/>
                  </a:lnTo>
                  <a:lnTo>
                    <a:pt x="675" y="1400"/>
                  </a:lnTo>
                  <a:lnTo>
                    <a:pt x="697" y="1412"/>
                  </a:lnTo>
                  <a:lnTo>
                    <a:pt x="709" y="1412"/>
                  </a:lnTo>
                  <a:lnTo>
                    <a:pt x="713" y="1408"/>
                  </a:lnTo>
                  <a:lnTo>
                    <a:pt x="723" y="1418"/>
                  </a:lnTo>
                  <a:lnTo>
                    <a:pt x="731" y="1412"/>
                  </a:lnTo>
                  <a:lnTo>
                    <a:pt x="721" y="1402"/>
                  </a:lnTo>
                  <a:lnTo>
                    <a:pt x="729" y="1388"/>
                  </a:lnTo>
                  <a:lnTo>
                    <a:pt x="709" y="1388"/>
                  </a:lnTo>
                  <a:lnTo>
                    <a:pt x="709" y="1388"/>
                  </a:lnTo>
                  <a:lnTo>
                    <a:pt x="747" y="1386"/>
                  </a:lnTo>
                  <a:lnTo>
                    <a:pt x="747" y="1384"/>
                  </a:lnTo>
                  <a:lnTo>
                    <a:pt x="749" y="1390"/>
                  </a:lnTo>
                  <a:lnTo>
                    <a:pt x="765" y="1384"/>
                  </a:lnTo>
                  <a:lnTo>
                    <a:pt x="765" y="1386"/>
                  </a:lnTo>
                  <a:lnTo>
                    <a:pt x="781" y="1384"/>
                  </a:lnTo>
                  <a:lnTo>
                    <a:pt x="801" y="1402"/>
                  </a:lnTo>
                  <a:lnTo>
                    <a:pt x="825" y="1392"/>
                  </a:lnTo>
                  <a:lnTo>
                    <a:pt x="845" y="1412"/>
                  </a:lnTo>
                  <a:lnTo>
                    <a:pt x="847" y="1442"/>
                  </a:lnTo>
                  <a:lnTo>
                    <a:pt x="849" y="1442"/>
                  </a:lnTo>
                  <a:lnTo>
                    <a:pt x="847" y="1448"/>
                  </a:lnTo>
                  <a:lnTo>
                    <a:pt x="857" y="1462"/>
                  </a:lnTo>
                  <a:lnTo>
                    <a:pt x="859" y="1460"/>
                  </a:lnTo>
                  <a:lnTo>
                    <a:pt x="865" y="1480"/>
                  </a:lnTo>
                  <a:lnTo>
                    <a:pt x="873" y="1484"/>
                  </a:lnTo>
                  <a:lnTo>
                    <a:pt x="877" y="1498"/>
                  </a:lnTo>
                  <a:lnTo>
                    <a:pt x="895" y="1492"/>
                  </a:lnTo>
                  <a:lnTo>
                    <a:pt x="899" y="1476"/>
                  </a:lnTo>
                  <a:lnTo>
                    <a:pt x="901" y="1456"/>
                  </a:lnTo>
                  <a:lnTo>
                    <a:pt x="873" y="1380"/>
                  </a:lnTo>
                  <a:lnTo>
                    <a:pt x="885" y="1348"/>
                  </a:lnTo>
                  <a:lnTo>
                    <a:pt x="893" y="1344"/>
                  </a:lnTo>
                  <a:lnTo>
                    <a:pt x="891" y="1340"/>
                  </a:lnTo>
                  <a:lnTo>
                    <a:pt x="901" y="1340"/>
                  </a:lnTo>
                  <a:lnTo>
                    <a:pt x="917" y="1324"/>
                  </a:lnTo>
                  <a:lnTo>
                    <a:pt x="923" y="1314"/>
                  </a:lnTo>
                  <a:lnTo>
                    <a:pt x="945" y="1306"/>
                  </a:lnTo>
                  <a:lnTo>
                    <a:pt x="951" y="1296"/>
                  </a:lnTo>
                  <a:lnTo>
                    <a:pt x="971" y="1288"/>
                  </a:lnTo>
                  <a:lnTo>
                    <a:pt x="971" y="1278"/>
                  </a:lnTo>
                  <a:lnTo>
                    <a:pt x="969" y="1278"/>
                  </a:lnTo>
                  <a:lnTo>
                    <a:pt x="971" y="1276"/>
                  </a:lnTo>
                  <a:lnTo>
                    <a:pt x="975" y="1278"/>
                  </a:lnTo>
                  <a:lnTo>
                    <a:pt x="985" y="1268"/>
                  </a:lnTo>
                  <a:lnTo>
                    <a:pt x="981" y="1260"/>
                  </a:lnTo>
                  <a:lnTo>
                    <a:pt x="985" y="1260"/>
                  </a:lnTo>
                  <a:lnTo>
                    <a:pt x="979" y="1236"/>
                  </a:lnTo>
                  <a:lnTo>
                    <a:pt x="999" y="1198"/>
                  </a:lnTo>
                  <a:lnTo>
                    <a:pt x="997" y="1194"/>
                  </a:lnTo>
                  <a:lnTo>
                    <a:pt x="1013" y="1172"/>
                  </a:lnTo>
                  <a:lnTo>
                    <a:pt x="1019" y="1158"/>
                  </a:lnTo>
                  <a:lnTo>
                    <a:pt x="1015" y="1152"/>
                  </a:lnTo>
                  <a:lnTo>
                    <a:pt x="1045" y="1144"/>
                  </a:lnTo>
                  <a:lnTo>
                    <a:pt x="1053" y="1132"/>
                  </a:lnTo>
                  <a:lnTo>
                    <a:pt x="1061" y="1132"/>
                  </a:lnTo>
                  <a:lnTo>
                    <a:pt x="1067" y="1126"/>
                  </a:lnTo>
                  <a:lnTo>
                    <a:pt x="1069" y="1128"/>
                  </a:lnTo>
                  <a:lnTo>
                    <a:pt x="1095" y="1124"/>
                  </a:lnTo>
                  <a:lnTo>
                    <a:pt x="1093" y="1114"/>
                  </a:lnTo>
                  <a:lnTo>
                    <a:pt x="1089" y="1114"/>
                  </a:lnTo>
                  <a:lnTo>
                    <a:pt x="1087" y="1118"/>
                  </a:lnTo>
                  <a:lnTo>
                    <a:pt x="1085" y="1118"/>
                  </a:lnTo>
                  <a:lnTo>
                    <a:pt x="1075" y="1106"/>
                  </a:lnTo>
                  <a:lnTo>
                    <a:pt x="1089" y="1072"/>
                  </a:lnTo>
                  <a:lnTo>
                    <a:pt x="1109" y="1064"/>
                  </a:lnTo>
                  <a:lnTo>
                    <a:pt x="1113" y="1052"/>
                  </a:lnTo>
                  <a:lnTo>
                    <a:pt x="1121" y="1060"/>
                  </a:lnTo>
                  <a:lnTo>
                    <a:pt x="1147" y="1046"/>
                  </a:lnTo>
                  <a:lnTo>
                    <a:pt x="1149" y="1042"/>
                  </a:lnTo>
                  <a:lnTo>
                    <a:pt x="1147" y="1038"/>
                  </a:lnTo>
                  <a:lnTo>
                    <a:pt x="1147" y="1034"/>
                  </a:lnTo>
                  <a:lnTo>
                    <a:pt x="1173" y="1030"/>
                  </a:lnTo>
                  <a:lnTo>
                    <a:pt x="1191" y="1016"/>
                  </a:lnTo>
                  <a:lnTo>
                    <a:pt x="1185" y="1022"/>
                  </a:lnTo>
                  <a:lnTo>
                    <a:pt x="1187" y="1030"/>
                  </a:lnTo>
                  <a:lnTo>
                    <a:pt x="1189" y="1030"/>
                  </a:lnTo>
                  <a:lnTo>
                    <a:pt x="1163" y="1046"/>
                  </a:lnTo>
                  <a:lnTo>
                    <a:pt x="1163" y="1050"/>
                  </a:lnTo>
                  <a:lnTo>
                    <a:pt x="1161" y="1056"/>
                  </a:lnTo>
                  <a:lnTo>
                    <a:pt x="1161" y="1068"/>
                  </a:lnTo>
                  <a:lnTo>
                    <a:pt x="1177" y="1078"/>
                  </a:lnTo>
                  <a:lnTo>
                    <a:pt x="1201" y="1056"/>
                  </a:lnTo>
                  <a:lnTo>
                    <a:pt x="1203" y="1050"/>
                  </a:lnTo>
                  <a:lnTo>
                    <a:pt x="1213" y="1052"/>
                  </a:lnTo>
                  <a:lnTo>
                    <a:pt x="1213" y="1046"/>
                  </a:lnTo>
                  <a:lnTo>
                    <a:pt x="1225" y="1044"/>
                  </a:lnTo>
                  <a:lnTo>
                    <a:pt x="1267" y="1028"/>
                  </a:lnTo>
                  <a:lnTo>
                    <a:pt x="1255" y="1024"/>
                  </a:lnTo>
                  <a:lnTo>
                    <a:pt x="1257" y="1022"/>
                  </a:lnTo>
                  <a:lnTo>
                    <a:pt x="1269" y="1020"/>
                  </a:lnTo>
                  <a:lnTo>
                    <a:pt x="1285" y="1010"/>
                  </a:lnTo>
                  <a:lnTo>
                    <a:pt x="1279" y="996"/>
                  </a:lnTo>
                  <a:lnTo>
                    <a:pt x="1273" y="1004"/>
                  </a:lnTo>
                  <a:lnTo>
                    <a:pt x="1269" y="1004"/>
                  </a:lnTo>
                  <a:lnTo>
                    <a:pt x="1275" y="984"/>
                  </a:lnTo>
                  <a:lnTo>
                    <a:pt x="1267" y="978"/>
                  </a:lnTo>
                  <a:lnTo>
                    <a:pt x="1251" y="1004"/>
                  </a:lnTo>
                  <a:lnTo>
                    <a:pt x="1247" y="1014"/>
                  </a:lnTo>
                  <a:lnTo>
                    <a:pt x="1249" y="1016"/>
                  </a:lnTo>
                  <a:lnTo>
                    <a:pt x="1245" y="1016"/>
                  </a:lnTo>
                  <a:lnTo>
                    <a:pt x="1243" y="1008"/>
                  </a:lnTo>
                  <a:lnTo>
                    <a:pt x="1227" y="1016"/>
                  </a:lnTo>
                  <a:lnTo>
                    <a:pt x="1209" y="1008"/>
                  </a:lnTo>
                  <a:lnTo>
                    <a:pt x="1213" y="1006"/>
                  </a:lnTo>
                  <a:lnTo>
                    <a:pt x="1195" y="998"/>
                  </a:lnTo>
                  <a:lnTo>
                    <a:pt x="1191" y="994"/>
                  </a:lnTo>
                  <a:lnTo>
                    <a:pt x="1189" y="978"/>
                  </a:lnTo>
                  <a:lnTo>
                    <a:pt x="1183" y="976"/>
                  </a:lnTo>
                  <a:lnTo>
                    <a:pt x="1191" y="960"/>
                  </a:lnTo>
                  <a:lnTo>
                    <a:pt x="1183" y="954"/>
                  </a:lnTo>
                  <a:lnTo>
                    <a:pt x="1173" y="958"/>
                  </a:lnTo>
                  <a:lnTo>
                    <a:pt x="1171" y="954"/>
                  </a:lnTo>
                  <a:lnTo>
                    <a:pt x="1165" y="952"/>
                  </a:lnTo>
                  <a:lnTo>
                    <a:pt x="1169" y="952"/>
                  </a:lnTo>
                  <a:lnTo>
                    <a:pt x="1181" y="954"/>
                  </a:lnTo>
                  <a:lnTo>
                    <a:pt x="1201" y="940"/>
                  </a:lnTo>
                  <a:lnTo>
                    <a:pt x="1199" y="924"/>
                  </a:lnTo>
                  <a:lnTo>
                    <a:pt x="1185" y="916"/>
                  </a:lnTo>
                  <a:lnTo>
                    <a:pt x="1153" y="918"/>
                  </a:lnTo>
                  <a:lnTo>
                    <a:pt x="1119" y="934"/>
                  </a:lnTo>
                  <a:lnTo>
                    <a:pt x="1095" y="954"/>
                  </a:lnTo>
                  <a:lnTo>
                    <a:pt x="1093" y="958"/>
                  </a:lnTo>
                  <a:lnTo>
                    <a:pt x="1095" y="952"/>
                  </a:lnTo>
                  <a:lnTo>
                    <a:pt x="1103" y="948"/>
                  </a:lnTo>
                  <a:lnTo>
                    <a:pt x="1113" y="932"/>
                  </a:lnTo>
                  <a:lnTo>
                    <a:pt x="1127" y="920"/>
                  </a:lnTo>
                  <a:lnTo>
                    <a:pt x="1143" y="918"/>
                  </a:lnTo>
                  <a:lnTo>
                    <a:pt x="1151" y="900"/>
                  </a:lnTo>
                  <a:lnTo>
                    <a:pt x="1161" y="892"/>
                  </a:lnTo>
                  <a:lnTo>
                    <a:pt x="1235" y="892"/>
                  </a:lnTo>
                  <a:lnTo>
                    <a:pt x="1249" y="896"/>
                  </a:lnTo>
                  <a:lnTo>
                    <a:pt x="1271" y="888"/>
                  </a:lnTo>
                  <a:lnTo>
                    <a:pt x="1271" y="890"/>
                  </a:lnTo>
                  <a:lnTo>
                    <a:pt x="1279" y="892"/>
                  </a:lnTo>
                  <a:lnTo>
                    <a:pt x="1309" y="860"/>
                  </a:lnTo>
                  <a:lnTo>
                    <a:pt x="1341" y="854"/>
                  </a:lnTo>
                  <a:lnTo>
                    <a:pt x="1339" y="856"/>
                  </a:lnTo>
                  <a:lnTo>
                    <a:pt x="1323" y="876"/>
                  </a:lnTo>
                  <a:lnTo>
                    <a:pt x="1327" y="880"/>
                  </a:lnTo>
                  <a:lnTo>
                    <a:pt x="1323" y="890"/>
                  </a:lnTo>
                  <a:lnTo>
                    <a:pt x="1323" y="890"/>
                  </a:lnTo>
                  <a:lnTo>
                    <a:pt x="1319" y="892"/>
                  </a:lnTo>
                  <a:lnTo>
                    <a:pt x="1315" y="910"/>
                  </a:lnTo>
                  <a:lnTo>
                    <a:pt x="1309" y="912"/>
                  </a:lnTo>
                  <a:lnTo>
                    <a:pt x="1311" y="922"/>
                  </a:lnTo>
                  <a:lnTo>
                    <a:pt x="1307" y="922"/>
                  </a:lnTo>
                  <a:lnTo>
                    <a:pt x="1301" y="934"/>
                  </a:lnTo>
                  <a:lnTo>
                    <a:pt x="1285" y="940"/>
                  </a:lnTo>
                  <a:lnTo>
                    <a:pt x="1301" y="944"/>
                  </a:lnTo>
                  <a:lnTo>
                    <a:pt x="1289" y="956"/>
                  </a:lnTo>
                  <a:lnTo>
                    <a:pt x="1289" y="962"/>
                  </a:lnTo>
                  <a:lnTo>
                    <a:pt x="1297" y="970"/>
                  </a:lnTo>
                  <a:lnTo>
                    <a:pt x="1339" y="968"/>
                  </a:lnTo>
                  <a:lnTo>
                    <a:pt x="1353" y="964"/>
                  </a:lnTo>
                  <a:lnTo>
                    <a:pt x="1343" y="972"/>
                  </a:lnTo>
                  <a:lnTo>
                    <a:pt x="1363" y="972"/>
                  </a:lnTo>
                  <a:lnTo>
                    <a:pt x="1351" y="980"/>
                  </a:lnTo>
                  <a:lnTo>
                    <a:pt x="1359" y="988"/>
                  </a:lnTo>
                  <a:lnTo>
                    <a:pt x="1383" y="972"/>
                  </a:lnTo>
                  <a:lnTo>
                    <a:pt x="1387" y="960"/>
                  </a:lnTo>
                  <a:lnTo>
                    <a:pt x="1389" y="972"/>
                  </a:lnTo>
                  <a:lnTo>
                    <a:pt x="1383" y="992"/>
                  </a:lnTo>
                  <a:lnTo>
                    <a:pt x="1397" y="982"/>
                  </a:lnTo>
                  <a:lnTo>
                    <a:pt x="1399" y="996"/>
                  </a:lnTo>
                  <a:lnTo>
                    <a:pt x="1409" y="992"/>
                  </a:lnTo>
                  <a:lnTo>
                    <a:pt x="1417" y="970"/>
                  </a:lnTo>
                  <a:lnTo>
                    <a:pt x="1413" y="956"/>
                  </a:lnTo>
                  <a:lnTo>
                    <a:pt x="1411" y="958"/>
                  </a:lnTo>
                  <a:lnTo>
                    <a:pt x="1413" y="950"/>
                  </a:lnTo>
                  <a:lnTo>
                    <a:pt x="1409" y="948"/>
                  </a:lnTo>
                  <a:lnTo>
                    <a:pt x="1397" y="960"/>
                  </a:lnTo>
                  <a:lnTo>
                    <a:pt x="1397" y="960"/>
                  </a:lnTo>
                  <a:lnTo>
                    <a:pt x="1401" y="952"/>
                  </a:lnTo>
                  <a:lnTo>
                    <a:pt x="1397" y="950"/>
                  </a:lnTo>
                  <a:lnTo>
                    <a:pt x="1407" y="944"/>
                  </a:lnTo>
                  <a:lnTo>
                    <a:pt x="1411" y="932"/>
                  </a:lnTo>
                  <a:lnTo>
                    <a:pt x="1393" y="938"/>
                  </a:lnTo>
                  <a:lnTo>
                    <a:pt x="1403" y="914"/>
                  </a:lnTo>
                  <a:lnTo>
                    <a:pt x="1381" y="910"/>
                  </a:lnTo>
                  <a:lnTo>
                    <a:pt x="1369" y="914"/>
                  </a:lnTo>
                  <a:lnTo>
                    <a:pt x="1373" y="906"/>
                  </a:lnTo>
                  <a:lnTo>
                    <a:pt x="1357" y="910"/>
                  </a:lnTo>
                  <a:lnTo>
                    <a:pt x="1355" y="906"/>
                  </a:lnTo>
                  <a:lnTo>
                    <a:pt x="1371" y="898"/>
                  </a:lnTo>
                  <a:lnTo>
                    <a:pt x="1353" y="896"/>
                  </a:lnTo>
                  <a:lnTo>
                    <a:pt x="1353" y="894"/>
                  </a:lnTo>
                  <a:lnTo>
                    <a:pt x="1349" y="892"/>
                  </a:lnTo>
                  <a:lnTo>
                    <a:pt x="1341" y="902"/>
                  </a:lnTo>
                  <a:lnTo>
                    <a:pt x="1341" y="896"/>
                  </a:lnTo>
                  <a:lnTo>
                    <a:pt x="1351" y="880"/>
                  </a:lnTo>
                  <a:lnTo>
                    <a:pt x="1351" y="872"/>
                  </a:lnTo>
                  <a:lnTo>
                    <a:pt x="1357" y="872"/>
                  </a:lnTo>
                  <a:lnTo>
                    <a:pt x="1357" y="870"/>
                  </a:lnTo>
                  <a:lnTo>
                    <a:pt x="1359" y="862"/>
                  </a:lnTo>
                  <a:lnTo>
                    <a:pt x="1357" y="858"/>
                  </a:lnTo>
                  <a:lnTo>
                    <a:pt x="1369" y="848"/>
                  </a:lnTo>
                  <a:lnTo>
                    <a:pt x="1361" y="848"/>
                  </a:lnTo>
                  <a:lnTo>
                    <a:pt x="1349" y="850"/>
                  </a:lnTo>
                  <a:lnTo>
                    <a:pt x="1345" y="852"/>
                  </a:lnTo>
                  <a:lnTo>
                    <a:pt x="1363" y="832"/>
                  </a:lnTo>
                  <a:lnTo>
                    <a:pt x="1361" y="828"/>
                  </a:lnTo>
                  <a:lnTo>
                    <a:pt x="1367" y="830"/>
                  </a:lnTo>
                  <a:lnTo>
                    <a:pt x="1357" y="820"/>
                  </a:lnTo>
                  <a:lnTo>
                    <a:pt x="1361" y="820"/>
                  </a:lnTo>
                  <a:lnTo>
                    <a:pt x="1357" y="804"/>
                  </a:lnTo>
                  <a:lnTo>
                    <a:pt x="1355" y="804"/>
                  </a:lnTo>
                  <a:lnTo>
                    <a:pt x="1363" y="804"/>
                  </a:lnTo>
                  <a:lnTo>
                    <a:pt x="1357" y="792"/>
                  </a:lnTo>
                  <a:lnTo>
                    <a:pt x="1359" y="788"/>
                  </a:lnTo>
                  <a:lnTo>
                    <a:pt x="1335" y="778"/>
                  </a:lnTo>
                  <a:lnTo>
                    <a:pt x="1331" y="784"/>
                  </a:lnTo>
                  <a:lnTo>
                    <a:pt x="1331" y="766"/>
                  </a:lnTo>
                  <a:lnTo>
                    <a:pt x="1313" y="768"/>
                  </a:lnTo>
                  <a:lnTo>
                    <a:pt x="1313" y="770"/>
                  </a:lnTo>
                  <a:lnTo>
                    <a:pt x="1303" y="772"/>
                  </a:lnTo>
                  <a:lnTo>
                    <a:pt x="1303" y="770"/>
                  </a:lnTo>
                  <a:lnTo>
                    <a:pt x="1331" y="758"/>
                  </a:lnTo>
                  <a:lnTo>
                    <a:pt x="1315" y="740"/>
                  </a:lnTo>
                  <a:lnTo>
                    <a:pt x="1307" y="748"/>
                  </a:lnTo>
                  <a:lnTo>
                    <a:pt x="1303" y="746"/>
                  </a:lnTo>
                  <a:lnTo>
                    <a:pt x="1293" y="732"/>
                  </a:lnTo>
                  <a:lnTo>
                    <a:pt x="1291" y="736"/>
                  </a:lnTo>
                  <a:lnTo>
                    <a:pt x="1285" y="730"/>
                  </a:lnTo>
                  <a:lnTo>
                    <a:pt x="1275" y="730"/>
                  </a:lnTo>
                  <a:lnTo>
                    <a:pt x="1275" y="728"/>
                  </a:lnTo>
                  <a:lnTo>
                    <a:pt x="1275" y="716"/>
                  </a:lnTo>
                  <a:lnTo>
                    <a:pt x="1257" y="710"/>
                  </a:lnTo>
                  <a:lnTo>
                    <a:pt x="1255" y="700"/>
                  </a:lnTo>
                  <a:lnTo>
                    <a:pt x="1249" y="700"/>
                  </a:lnTo>
                  <a:lnTo>
                    <a:pt x="1249" y="700"/>
                  </a:lnTo>
                  <a:lnTo>
                    <a:pt x="1245" y="694"/>
                  </a:lnTo>
                  <a:lnTo>
                    <a:pt x="1249" y="690"/>
                  </a:lnTo>
                  <a:lnTo>
                    <a:pt x="1249" y="690"/>
                  </a:lnTo>
                  <a:lnTo>
                    <a:pt x="1249" y="690"/>
                  </a:lnTo>
                  <a:lnTo>
                    <a:pt x="1251" y="688"/>
                  </a:lnTo>
                  <a:lnTo>
                    <a:pt x="1249" y="688"/>
                  </a:lnTo>
                  <a:lnTo>
                    <a:pt x="1247" y="682"/>
                  </a:lnTo>
                  <a:lnTo>
                    <a:pt x="1255" y="674"/>
                  </a:lnTo>
                  <a:lnTo>
                    <a:pt x="1243" y="658"/>
                  </a:lnTo>
                  <a:lnTo>
                    <a:pt x="1247" y="656"/>
                  </a:lnTo>
                  <a:lnTo>
                    <a:pt x="1237" y="642"/>
                  </a:lnTo>
                  <a:lnTo>
                    <a:pt x="1237" y="642"/>
                  </a:lnTo>
                  <a:lnTo>
                    <a:pt x="1237" y="640"/>
                  </a:lnTo>
                  <a:lnTo>
                    <a:pt x="1231" y="632"/>
                  </a:lnTo>
                  <a:lnTo>
                    <a:pt x="1227" y="634"/>
                  </a:lnTo>
                  <a:lnTo>
                    <a:pt x="1235" y="626"/>
                  </a:lnTo>
                  <a:lnTo>
                    <a:pt x="1219" y="622"/>
                  </a:lnTo>
                  <a:lnTo>
                    <a:pt x="1229" y="618"/>
                  </a:lnTo>
                  <a:lnTo>
                    <a:pt x="1219" y="610"/>
                  </a:lnTo>
                  <a:lnTo>
                    <a:pt x="1221" y="600"/>
                  </a:lnTo>
                  <a:lnTo>
                    <a:pt x="1213" y="600"/>
                  </a:lnTo>
                  <a:lnTo>
                    <a:pt x="1221" y="596"/>
                  </a:lnTo>
                  <a:lnTo>
                    <a:pt x="1207" y="590"/>
                  </a:lnTo>
                  <a:lnTo>
                    <a:pt x="1213" y="584"/>
                  </a:lnTo>
                  <a:lnTo>
                    <a:pt x="1203" y="582"/>
                  </a:lnTo>
                  <a:lnTo>
                    <a:pt x="1199" y="570"/>
                  </a:lnTo>
                  <a:lnTo>
                    <a:pt x="1197" y="570"/>
                  </a:lnTo>
                  <a:lnTo>
                    <a:pt x="1199" y="566"/>
                  </a:lnTo>
                  <a:lnTo>
                    <a:pt x="1193" y="554"/>
                  </a:lnTo>
                  <a:lnTo>
                    <a:pt x="1185" y="554"/>
                  </a:lnTo>
                  <a:lnTo>
                    <a:pt x="1171" y="578"/>
                  </a:lnTo>
                  <a:lnTo>
                    <a:pt x="1175" y="588"/>
                  </a:lnTo>
                  <a:lnTo>
                    <a:pt x="1167" y="592"/>
                  </a:lnTo>
                  <a:lnTo>
                    <a:pt x="1169" y="598"/>
                  </a:lnTo>
                  <a:lnTo>
                    <a:pt x="1167" y="606"/>
                  </a:lnTo>
                  <a:lnTo>
                    <a:pt x="1157" y="606"/>
                  </a:lnTo>
                  <a:lnTo>
                    <a:pt x="1161" y="610"/>
                  </a:lnTo>
                  <a:lnTo>
                    <a:pt x="1155" y="606"/>
                  </a:lnTo>
                  <a:lnTo>
                    <a:pt x="1149" y="622"/>
                  </a:lnTo>
                  <a:lnTo>
                    <a:pt x="1133" y="632"/>
                  </a:lnTo>
                  <a:lnTo>
                    <a:pt x="1131" y="620"/>
                  </a:lnTo>
                  <a:lnTo>
                    <a:pt x="1131" y="620"/>
                  </a:lnTo>
                  <a:lnTo>
                    <a:pt x="1131" y="618"/>
                  </a:lnTo>
                  <a:lnTo>
                    <a:pt x="1127" y="618"/>
                  </a:lnTo>
                  <a:lnTo>
                    <a:pt x="1125" y="622"/>
                  </a:lnTo>
                  <a:lnTo>
                    <a:pt x="1119" y="606"/>
                  </a:lnTo>
                  <a:lnTo>
                    <a:pt x="1101" y="610"/>
                  </a:lnTo>
                  <a:lnTo>
                    <a:pt x="1107" y="606"/>
                  </a:lnTo>
                  <a:lnTo>
                    <a:pt x="1101" y="598"/>
                  </a:lnTo>
                  <a:lnTo>
                    <a:pt x="1109" y="592"/>
                  </a:lnTo>
                  <a:lnTo>
                    <a:pt x="1099" y="590"/>
                  </a:lnTo>
                  <a:lnTo>
                    <a:pt x="1103" y="582"/>
                  </a:lnTo>
                  <a:lnTo>
                    <a:pt x="1097" y="570"/>
                  </a:lnTo>
                  <a:lnTo>
                    <a:pt x="1089" y="568"/>
                  </a:lnTo>
                  <a:lnTo>
                    <a:pt x="1105" y="568"/>
                  </a:lnTo>
                  <a:lnTo>
                    <a:pt x="1097" y="548"/>
                  </a:lnTo>
                  <a:lnTo>
                    <a:pt x="1103" y="532"/>
                  </a:lnTo>
                  <a:lnTo>
                    <a:pt x="1095" y="524"/>
                  </a:lnTo>
                  <a:lnTo>
                    <a:pt x="1087" y="530"/>
                  </a:lnTo>
                  <a:lnTo>
                    <a:pt x="1085" y="524"/>
                  </a:lnTo>
                  <a:lnTo>
                    <a:pt x="1061" y="522"/>
                  </a:lnTo>
                  <a:lnTo>
                    <a:pt x="1057" y="512"/>
                  </a:lnTo>
                  <a:lnTo>
                    <a:pt x="1067" y="504"/>
                  </a:lnTo>
                  <a:lnTo>
                    <a:pt x="1051" y="506"/>
                  </a:lnTo>
                  <a:lnTo>
                    <a:pt x="1051" y="504"/>
                  </a:lnTo>
                  <a:lnTo>
                    <a:pt x="1047" y="490"/>
                  </a:lnTo>
                  <a:lnTo>
                    <a:pt x="1039" y="494"/>
                  </a:lnTo>
                  <a:lnTo>
                    <a:pt x="1043" y="482"/>
                  </a:lnTo>
                  <a:lnTo>
                    <a:pt x="1017" y="468"/>
                  </a:lnTo>
                  <a:lnTo>
                    <a:pt x="993" y="482"/>
                  </a:lnTo>
                  <a:lnTo>
                    <a:pt x="947" y="464"/>
                  </a:lnTo>
                  <a:lnTo>
                    <a:pt x="931" y="480"/>
                  </a:lnTo>
                  <a:lnTo>
                    <a:pt x="935" y="500"/>
                  </a:lnTo>
                  <a:lnTo>
                    <a:pt x="945" y="502"/>
                  </a:lnTo>
                  <a:lnTo>
                    <a:pt x="933" y="538"/>
                  </a:lnTo>
                  <a:lnTo>
                    <a:pt x="939" y="540"/>
                  </a:lnTo>
                  <a:lnTo>
                    <a:pt x="939" y="540"/>
                  </a:lnTo>
                  <a:lnTo>
                    <a:pt x="941" y="552"/>
                  </a:lnTo>
                  <a:lnTo>
                    <a:pt x="945" y="562"/>
                  </a:lnTo>
                  <a:lnTo>
                    <a:pt x="941" y="572"/>
                  </a:lnTo>
                  <a:lnTo>
                    <a:pt x="949" y="572"/>
                  </a:lnTo>
                  <a:lnTo>
                    <a:pt x="947" y="578"/>
                  </a:lnTo>
                  <a:lnTo>
                    <a:pt x="941" y="578"/>
                  </a:lnTo>
                  <a:lnTo>
                    <a:pt x="941" y="592"/>
                  </a:lnTo>
                  <a:lnTo>
                    <a:pt x="921" y="600"/>
                  </a:lnTo>
                  <a:lnTo>
                    <a:pt x="921" y="612"/>
                  </a:lnTo>
                  <a:lnTo>
                    <a:pt x="945" y="632"/>
                  </a:lnTo>
                  <a:lnTo>
                    <a:pt x="957" y="676"/>
                  </a:lnTo>
                  <a:lnTo>
                    <a:pt x="959" y="702"/>
                  </a:lnTo>
                  <a:lnTo>
                    <a:pt x="943" y="730"/>
                  </a:lnTo>
                  <a:lnTo>
                    <a:pt x="905" y="758"/>
                  </a:lnTo>
                  <a:lnTo>
                    <a:pt x="917" y="778"/>
                  </a:lnTo>
                  <a:lnTo>
                    <a:pt x="923" y="824"/>
                  </a:lnTo>
                  <a:lnTo>
                    <a:pt x="929" y="830"/>
                  </a:lnTo>
                  <a:lnTo>
                    <a:pt x="915" y="842"/>
                  </a:lnTo>
                  <a:lnTo>
                    <a:pt x="923" y="852"/>
                  </a:lnTo>
                  <a:lnTo>
                    <a:pt x="921" y="856"/>
                  </a:lnTo>
                  <a:lnTo>
                    <a:pt x="911" y="848"/>
                  </a:lnTo>
                  <a:lnTo>
                    <a:pt x="909" y="850"/>
                  </a:lnTo>
                  <a:lnTo>
                    <a:pt x="907" y="852"/>
                  </a:lnTo>
                  <a:lnTo>
                    <a:pt x="903" y="854"/>
                  </a:lnTo>
                  <a:lnTo>
                    <a:pt x="903" y="860"/>
                  </a:lnTo>
                  <a:lnTo>
                    <a:pt x="893" y="854"/>
                  </a:lnTo>
                  <a:lnTo>
                    <a:pt x="893" y="856"/>
                  </a:lnTo>
                  <a:lnTo>
                    <a:pt x="891" y="844"/>
                  </a:lnTo>
                  <a:lnTo>
                    <a:pt x="879" y="834"/>
                  </a:lnTo>
                  <a:lnTo>
                    <a:pt x="869" y="834"/>
                  </a:lnTo>
                  <a:lnTo>
                    <a:pt x="877" y="828"/>
                  </a:lnTo>
                  <a:lnTo>
                    <a:pt x="863" y="810"/>
                  </a:lnTo>
                  <a:lnTo>
                    <a:pt x="891" y="822"/>
                  </a:lnTo>
                  <a:lnTo>
                    <a:pt x="881" y="800"/>
                  </a:lnTo>
                  <a:lnTo>
                    <a:pt x="861" y="800"/>
                  </a:lnTo>
                  <a:lnTo>
                    <a:pt x="861" y="802"/>
                  </a:lnTo>
                  <a:lnTo>
                    <a:pt x="861" y="798"/>
                  </a:lnTo>
                  <a:lnTo>
                    <a:pt x="857" y="772"/>
                  </a:lnTo>
                  <a:lnTo>
                    <a:pt x="859" y="738"/>
                  </a:lnTo>
                  <a:lnTo>
                    <a:pt x="803" y="732"/>
                  </a:lnTo>
                  <a:lnTo>
                    <a:pt x="803" y="730"/>
                  </a:lnTo>
                  <a:lnTo>
                    <a:pt x="789" y="718"/>
                  </a:lnTo>
                  <a:lnTo>
                    <a:pt x="759" y="710"/>
                  </a:lnTo>
                  <a:lnTo>
                    <a:pt x="747" y="692"/>
                  </a:lnTo>
                  <a:lnTo>
                    <a:pt x="729" y="680"/>
                  </a:lnTo>
                  <a:lnTo>
                    <a:pt x="691" y="664"/>
                  </a:lnTo>
                  <a:lnTo>
                    <a:pt x="669" y="672"/>
                  </a:lnTo>
                  <a:lnTo>
                    <a:pt x="669" y="658"/>
                  </a:lnTo>
                  <a:lnTo>
                    <a:pt x="653" y="614"/>
                  </a:lnTo>
                  <a:lnTo>
                    <a:pt x="635" y="610"/>
                  </a:lnTo>
                  <a:lnTo>
                    <a:pt x="633" y="610"/>
                  </a:lnTo>
                  <a:lnTo>
                    <a:pt x="625" y="596"/>
                  </a:lnTo>
                  <a:lnTo>
                    <a:pt x="625" y="550"/>
                  </a:lnTo>
                  <a:lnTo>
                    <a:pt x="637" y="522"/>
                  </a:lnTo>
                  <a:lnTo>
                    <a:pt x="631" y="516"/>
                  </a:lnTo>
                  <a:lnTo>
                    <a:pt x="647" y="506"/>
                  </a:lnTo>
                  <a:lnTo>
                    <a:pt x="653" y="498"/>
                  </a:lnTo>
                  <a:lnTo>
                    <a:pt x="651" y="496"/>
                  </a:lnTo>
                  <a:lnTo>
                    <a:pt x="653" y="496"/>
                  </a:lnTo>
                  <a:lnTo>
                    <a:pt x="657" y="486"/>
                  </a:lnTo>
                  <a:lnTo>
                    <a:pt x="667" y="492"/>
                  </a:lnTo>
                  <a:lnTo>
                    <a:pt x="667" y="470"/>
                  </a:lnTo>
                  <a:lnTo>
                    <a:pt x="677" y="470"/>
                  </a:lnTo>
                  <a:lnTo>
                    <a:pt x="677" y="464"/>
                  </a:lnTo>
                  <a:lnTo>
                    <a:pt x="671" y="462"/>
                  </a:lnTo>
                  <a:lnTo>
                    <a:pt x="671" y="458"/>
                  </a:lnTo>
                  <a:lnTo>
                    <a:pt x="687" y="460"/>
                  </a:lnTo>
                  <a:lnTo>
                    <a:pt x="703" y="450"/>
                  </a:lnTo>
                  <a:lnTo>
                    <a:pt x="699" y="430"/>
                  </a:lnTo>
                  <a:lnTo>
                    <a:pt x="701" y="432"/>
                  </a:lnTo>
                  <a:lnTo>
                    <a:pt x="713" y="422"/>
                  </a:lnTo>
                  <a:lnTo>
                    <a:pt x="715" y="412"/>
                  </a:lnTo>
                  <a:lnTo>
                    <a:pt x="719" y="412"/>
                  </a:lnTo>
                  <a:lnTo>
                    <a:pt x="719" y="406"/>
                  </a:lnTo>
                  <a:lnTo>
                    <a:pt x="729" y="410"/>
                  </a:lnTo>
                  <a:lnTo>
                    <a:pt x="751" y="402"/>
                  </a:lnTo>
                  <a:lnTo>
                    <a:pt x="775" y="352"/>
                  </a:lnTo>
                  <a:lnTo>
                    <a:pt x="759" y="350"/>
                  </a:lnTo>
                  <a:lnTo>
                    <a:pt x="765" y="348"/>
                  </a:lnTo>
                  <a:lnTo>
                    <a:pt x="791" y="314"/>
                  </a:lnTo>
                  <a:lnTo>
                    <a:pt x="789" y="302"/>
                  </a:lnTo>
                  <a:lnTo>
                    <a:pt x="779" y="300"/>
                  </a:lnTo>
                  <a:lnTo>
                    <a:pt x="781" y="294"/>
                  </a:lnTo>
                  <a:lnTo>
                    <a:pt x="799" y="294"/>
                  </a:lnTo>
                  <a:lnTo>
                    <a:pt x="801" y="308"/>
                  </a:lnTo>
                  <a:lnTo>
                    <a:pt x="817" y="312"/>
                  </a:lnTo>
                  <a:lnTo>
                    <a:pt x="815" y="314"/>
                  </a:lnTo>
                  <a:lnTo>
                    <a:pt x="823" y="330"/>
                  </a:lnTo>
                  <a:lnTo>
                    <a:pt x="837" y="338"/>
                  </a:lnTo>
                  <a:lnTo>
                    <a:pt x="841" y="334"/>
                  </a:lnTo>
                  <a:lnTo>
                    <a:pt x="829" y="318"/>
                  </a:lnTo>
                  <a:lnTo>
                    <a:pt x="817" y="312"/>
                  </a:lnTo>
                  <a:lnTo>
                    <a:pt x="819" y="312"/>
                  </a:lnTo>
                  <a:lnTo>
                    <a:pt x="819" y="306"/>
                  </a:lnTo>
                  <a:lnTo>
                    <a:pt x="837" y="318"/>
                  </a:lnTo>
                  <a:lnTo>
                    <a:pt x="825" y="292"/>
                  </a:lnTo>
                  <a:lnTo>
                    <a:pt x="827" y="290"/>
                  </a:lnTo>
                  <a:lnTo>
                    <a:pt x="837" y="304"/>
                  </a:lnTo>
                  <a:lnTo>
                    <a:pt x="853" y="292"/>
                  </a:lnTo>
                  <a:lnTo>
                    <a:pt x="879" y="262"/>
                  </a:lnTo>
                  <a:lnTo>
                    <a:pt x="879" y="246"/>
                  </a:lnTo>
                  <a:lnTo>
                    <a:pt x="863" y="226"/>
                  </a:lnTo>
                  <a:lnTo>
                    <a:pt x="867" y="208"/>
                  </a:lnTo>
                  <a:lnTo>
                    <a:pt x="861" y="210"/>
                  </a:lnTo>
                  <a:lnTo>
                    <a:pt x="861" y="206"/>
                  </a:lnTo>
                  <a:lnTo>
                    <a:pt x="857" y="200"/>
                  </a:lnTo>
                  <a:lnTo>
                    <a:pt x="859" y="198"/>
                  </a:lnTo>
                  <a:lnTo>
                    <a:pt x="865" y="206"/>
                  </a:lnTo>
                  <a:lnTo>
                    <a:pt x="877" y="194"/>
                  </a:lnTo>
                  <a:lnTo>
                    <a:pt x="879" y="178"/>
                  </a:lnTo>
                  <a:lnTo>
                    <a:pt x="869" y="176"/>
                  </a:lnTo>
                  <a:lnTo>
                    <a:pt x="881" y="164"/>
                  </a:lnTo>
                  <a:lnTo>
                    <a:pt x="859" y="158"/>
                  </a:lnTo>
                  <a:lnTo>
                    <a:pt x="853" y="148"/>
                  </a:lnTo>
                  <a:lnTo>
                    <a:pt x="857" y="146"/>
                  </a:lnTo>
                  <a:lnTo>
                    <a:pt x="853" y="132"/>
                  </a:lnTo>
                  <a:lnTo>
                    <a:pt x="795" y="126"/>
                  </a:lnTo>
                  <a:lnTo>
                    <a:pt x="795" y="156"/>
                  </a:lnTo>
                  <a:lnTo>
                    <a:pt x="809" y="170"/>
                  </a:lnTo>
                  <a:lnTo>
                    <a:pt x="799" y="180"/>
                  </a:lnTo>
                  <a:lnTo>
                    <a:pt x="805" y="182"/>
                  </a:lnTo>
                  <a:lnTo>
                    <a:pt x="789" y="188"/>
                  </a:lnTo>
                  <a:lnTo>
                    <a:pt x="789" y="204"/>
                  </a:lnTo>
                  <a:lnTo>
                    <a:pt x="779" y="228"/>
                  </a:lnTo>
                  <a:lnTo>
                    <a:pt x="777" y="206"/>
                  </a:lnTo>
                  <a:lnTo>
                    <a:pt x="767" y="210"/>
                  </a:lnTo>
                  <a:lnTo>
                    <a:pt x="767" y="230"/>
                  </a:lnTo>
                  <a:lnTo>
                    <a:pt x="775" y="236"/>
                  </a:lnTo>
                  <a:lnTo>
                    <a:pt x="775" y="250"/>
                  </a:lnTo>
                  <a:lnTo>
                    <a:pt x="763" y="256"/>
                  </a:lnTo>
                  <a:lnTo>
                    <a:pt x="745" y="224"/>
                  </a:lnTo>
                  <a:lnTo>
                    <a:pt x="747" y="210"/>
                  </a:lnTo>
                  <a:lnTo>
                    <a:pt x="757" y="210"/>
                  </a:lnTo>
                  <a:lnTo>
                    <a:pt x="747" y="176"/>
                  </a:lnTo>
                  <a:lnTo>
                    <a:pt x="731" y="154"/>
                  </a:lnTo>
                  <a:lnTo>
                    <a:pt x="721" y="156"/>
                  </a:lnTo>
                  <a:lnTo>
                    <a:pt x="713" y="170"/>
                  </a:lnTo>
                  <a:lnTo>
                    <a:pt x="713" y="186"/>
                  </a:lnTo>
                  <a:lnTo>
                    <a:pt x="707" y="202"/>
                  </a:lnTo>
                  <a:lnTo>
                    <a:pt x="705" y="196"/>
                  </a:lnTo>
                  <a:lnTo>
                    <a:pt x="707" y="180"/>
                  </a:lnTo>
                  <a:lnTo>
                    <a:pt x="693" y="156"/>
                  </a:lnTo>
                  <a:lnTo>
                    <a:pt x="697" y="158"/>
                  </a:lnTo>
                  <a:lnTo>
                    <a:pt x="699" y="142"/>
                  </a:lnTo>
                  <a:lnTo>
                    <a:pt x="665" y="134"/>
                  </a:lnTo>
                  <a:lnTo>
                    <a:pt x="679" y="120"/>
                  </a:lnTo>
                  <a:lnTo>
                    <a:pt x="673" y="112"/>
                  </a:lnTo>
                  <a:lnTo>
                    <a:pt x="689" y="114"/>
                  </a:lnTo>
                  <a:lnTo>
                    <a:pt x="659" y="72"/>
                  </a:lnTo>
                  <a:lnTo>
                    <a:pt x="657" y="44"/>
                  </a:lnTo>
                  <a:lnTo>
                    <a:pt x="645" y="28"/>
                  </a:lnTo>
                  <a:lnTo>
                    <a:pt x="643" y="12"/>
                  </a:lnTo>
                  <a:lnTo>
                    <a:pt x="631" y="18"/>
                  </a:lnTo>
                  <a:lnTo>
                    <a:pt x="629" y="16"/>
                  </a:lnTo>
                  <a:lnTo>
                    <a:pt x="631" y="6"/>
                  </a:lnTo>
                  <a:lnTo>
                    <a:pt x="623" y="4"/>
                  </a:lnTo>
                  <a:lnTo>
                    <a:pt x="635" y="0"/>
                  </a:lnTo>
                  <a:lnTo>
                    <a:pt x="611" y="0"/>
                  </a:lnTo>
                  <a:lnTo>
                    <a:pt x="611" y="0"/>
                  </a:lnTo>
                  <a:lnTo>
                    <a:pt x="617" y="4"/>
                  </a:lnTo>
                  <a:lnTo>
                    <a:pt x="601" y="28"/>
                  </a:lnTo>
                  <a:lnTo>
                    <a:pt x="607" y="36"/>
                  </a:lnTo>
                  <a:lnTo>
                    <a:pt x="605" y="40"/>
                  </a:lnTo>
                  <a:lnTo>
                    <a:pt x="601" y="36"/>
                  </a:lnTo>
                  <a:lnTo>
                    <a:pt x="591" y="44"/>
                  </a:lnTo>
                  <a:lnTo>
                    <a:pt x="589" y="72"/>
                  </a:lnTo>
                  <a:lnTo>
                    <a:pt x="597" y="82"/>
                  </a:lnTo>
                  <a:lnTo>
                    <a:pt x="585" y="96"/>
                  </a:lnTo>
                  <a:lnTo>
                    <a:pt x="585" y="114"/>
                  </a:lnTo>
                  <a:lnTo>
                    <a:pt x="629" y="150"/>
                  </a:lnTo>
                  <a:lnTo>
                    <a:pt x="633" y="150"/>
                  </a:lnTo>
                  <a:lnTo>
                    <a:pt x="631" y="150"/>
                  </a:lnTo>
                  <a:lnTo>
                    <a:pt x="621" y="188"/>
                  </a:lnTo>
                  <a:lnTo>
                    <a:pt x="637" y="186"/>
                  </a:lnTo>
                  <a:lnTo>
                    <a:pt x="639" y="182"/>
                  </a:lnTo>
                  <a:lnTo>
                    <a:pt x="643" y="192"/>
                  </a:lnTo>
                  <a:lnTo>
                    <a:pt x="623" y="216"/>
                  </a:lnTo>
                  <a:lnTo>
                    <a:pt x="603" y="214"/>
                  </a:lnTo>
                  <a:lnTo>
                    <a:pt x="607" y="222"/>
                  </a:lnTo>
                  <a:lnTo>
                    <a:pt x="603" y="236"/>
                  </a:lnTo>
                  <a:lnTo>
                    <a:pt x="609" y="244"/>
                  </a:lnTo>
                  <a:lnTo>
                    <a:pt x="609" y="248"/>
                  </a:lnTo>
                  <a:lnTo>
                    <a:pt x="603" y="252"/>
                  </a:lnTo>
                  <a:lnTo>
                    <a:pt x="603" y="246"/>
                  </a:lnTo>
                  <a:lnTo>
                    <a:pt x="597" y="244"/>
                  </a:lnTo>
                  <a:lnTo>
                    <a:pt x="603" y="238"/>
                  </a:lnTo>
                  <a:lnTo>
                    <a:pt x="599" y="234"/>
                  </a:lnTo>
                  <a:lnTo>
                    <a:pt x="603" y="202"/>
                  </a:lnTo>
                  <a:lnTo>
                    <a:pt x="591" y="214"/>
                  </a:lnTo>
                  <a:lnTo>
                    <a:pt x="593" y="204"/>
                  </a:lnTo>
                  <a:lnTo>
                    <a:pt x="583" y="204"/>
                  </a:lnTo>
                  <a:lnTo>
                    <a:pt x="577" y="194"/>
                  </a:lnTo>
                  <a:lnTo>
                    <a:pt x="595" y="200"/>
                  </a:lnTo>
                  <a:lnTo>
                    <a:pt x="617" y="182"/>
                  </a:lnTo>
                  <a:lnTo>
                    <a:pt x="613" y="178"/>
                  </a:lnTo>
                  <a:lnTo>
                    <a:pt x="611" y="180"/>
                  </a:lnTo>
                  <a:lnTo>
                    <a:pt x="585" y="140"/>
                  </a:lnTo>
                  <a:lnTo>
                    <a:pt x="563" y="118"/>
                  </a:lnTo>
                  <a:lnTo>
                    <a:pt x="553" y="140"/>
                  </a:lnTo>
                  <a:lnTo>
                    <a:pt x="555" y="142"/>
                  </a:lnTo>
                  <a:lnTo>
                    <a:pt x="549" y="142"/>
                  </a:lnTo>
                  <a:lnTo>
                    <a:pt x="551" y="154"/>
                  </a:lnTo>
                  <a:lnTo>
                    <a:pt x="533" y="166"/>
                  </a:lnTo>
                  <a:lnTo>
                    <a:pt x="531" y="178"/>
                  </a:lnTo>
                  <a:lnTo>
                    <a:pt x="575" y="194"/>
                  </a:lnTo>
                  <a:lnTo>
                    <a:pt x="545" y="200"/>
                  </a:lnTo>
                  <a:lnTo>
                    <a:pt x="553" y="214"/>
                  </a:lnTo>
                  <a:lnTo>
                    <a:pt x="545" y="220"/>
                  </a:lnTo>
                  <a:lnTo>
                    <a:pt x="551" y="230"/>
                  </a:lnTo>
                  <a:lnTo>
                    <a:pt x="517" y="226"/>
                  </a:lnTo>
                  <a:lnTo>
                    <a:pt x="484" y="234"/>
                  </a:lnTo>
                  <a:lnTo>
                    <a:pt x="464" y="212"/>
                  </a:lnTo>
                  <a:lnTo>
                    <a:pt x="440" y="214"/>
                  </a:lnTo>
                  <a:lnTo>
                    <a:pt x="440" y="208"/>
                  </a:lnTo>
                  <a:lnTo>
                    <a:pt x="424" y="198"/>
                  </a:lnTo>
                  <a:lnTo>
                    <a:pt x="426" y="196"/>
                  </a:lnTo>
                  <a:lnTo>
                    <a:pt x="420" y="186"/>
                  </a:lnTo>
                  <a:lnTo>
                    <a:pt x="424" y="184"/>
                  </a:lnTo>
                  <a:lnTo>
                    <a:pt x="408" y="168"/>
                  </a:lnTo>
                  <a:lnTo>
                    <a:pt x="366" y="186"/>
                  </a:lnTo>
                  <a:lnTo>
                    <a:pt x="356" y="204"/>
                  </a:lnTo>
                  <a:lnTo>
                    <a:pt x="374" y="218"/>
                  </a:lnTo>
                  <a:lnTo>
                    <a:pt x="386" y="212"/>
                  </a:lnTo>
                  <a:lnTo>
                    <a:pt x="380" y="206"/>
                  </a:lnTo>
                  <a:lnTo>
                    <a:pt x="382" y="206"/>
                  </a:lnTo>
                  <a:lnTo>
                    <a:pt x="396" y="210"/>
                  </a:lnTo>
                  <a:lnTo>
                    <a:pt x="380" y="216"/>
                  </a:lnTo>
                  <a:lnTo>
                    <a:pt x="376" y="224"/>
                  </a:lnTo>
                  <a:lnTo>
                    <a:pt x="378" y="224"/>
                  </a:lnTo>
                  <a:lnTo>
                    <a:pt x="370" y="234"/>
                  </a:lnTo>
                  <a:lnTo>
                    <a:pt x="384" y="264"/>
                  </a:lnTo>
                  <a:lnTo>
                    <a:pt x="382" y="266"/>
                  </a:lnTo>
                  <a:lnTo>
                    <a:pt x="386" y="272"/>
                  </a:lnTo>
                  <a:lnTo>
                    <a:pt x="376" y="272"/>
                  </a:lnTo>
                  <a:lnTo>
                    <a:pt x="376" y="276"/>
                  </a:lnTo>
                  <a:lnTo>
                    <a:pt x="370" y="268"/>
                  </a:lnTo>
                  <a:lnTo>
                    <a:pt x="380" y="266"/>
                  </a:lnTo>
                  <a:lnTo>
                    <a:pt x="376" y="252"/>
                  </a:lnTo>
                  <a:lnTo>
                    <a:pt x="366" y="248"/>
                  </a:lnTo>
                  <a:lnTo>
                    <a:pt x="364" y="238"/>
                  </a:lnTo>
                  <a:lnTo>
                    <a:pt x="360" y="238"/>
                  </a:lnTo>
                  <a:lnTo>
                    <a:pt x="360" y="238"/>
                  </a:lnTo>
                  <a:lnTo>
                    <a:pt x="358" y="232"/>
                  </a:lnTo>
                  <a:lnTo>
                    <a:pt x="344" y="232"/>
                  </a:lnTo>
                  <a:lnTo>
                    <a:pt x="336" y="216"/>
                  </a:lnTo>
                  <a:lnTo>
                    <a:pt x="302" y="234"/>
                  </a:lnTo>
                  <a:lnTo>
                    <a:pt x="250" y="232"/>
                  </a:lnTo>
                  <a:lnTo>
                    <a:pt x="236" y="224"/>
                  </a:lnTo>
                  <a:lnTo>
                    <a:pt x="240" y="222"/>
                  </a:lnTo>
                  <a:lnTo>
                    <a:pt x="240" y="214"/>
                  </a:lnTo>
                  <a:lnTo>
                    <a:pt x="256" y="210"/>
                  </a:lnTo>
                  <a:lnTo>
                    <a:pt x="264" y="210"/>
                  </a:lnTo>
                  <a:lnTo>
                    <a:pt x="260" y="192"/>
                  </a:lnTo>
                  <a:lnTo>
                    <a:pt x="240" y="170"/>
                  </a:lnTo>
                  <a:lnTo>
                    <a:pt x="216" y="168"/>
                  </a:lnTo>
                  <a:lnTo>
                    <a:pt x="220" y="176"/>
                  </a:lnTo>
                  <a:lnTo>
                    <a:pt x="206" y="172"/>
                  </a:lnTo>
                  <a:lnTo>
                    <a:pt x="148" y="148"/>
                  </a:lnTo>
                  <a:lnTo>
                    <a:pt x="116" y="126"/>
                  </a:lnTo>
                  <a:lnTo>
                    <a:pt x="90" y="126"/>
                  </a:lnTo>
                  <a:lnTo>
                    <a:pt x="82" y="148"/>
                  </a:lnTo>
                  <a:lnTo>
                    <a:pt x="68" y="148"/>
                  </a:lnTo>
                  <a:lnTo>
                    <a:pt x="78" y="130"/>
                  </a:lnTo>
                  <a:lnTo>
                    <a:pt x="68" y="130"/>
                  </a:lnTo>
                  <a:lnTo>
                    <a:pt x="68" y="108"/>
                  </a:lnTo>
                  <a:lnTo>
                    <a:pt x="56" y="108"/>
                  </a:lnTo>
                  <a:lnTo>
                    <a:pt x="60" y="116"/>
                  </a:lnTo>
                  <a:lnTo>
                    <a:pt x="58" y="114"/>
                  </a:lnTo>
                  <a:lnTo>
                    <a:pt x="42" y="140"/>
                  </a:lnTo>
                  <a:lnTo>
                    <a:pt x="46" y="142"/>
                  </a:lnTo>
                  <a:lnTo>
                    <a:pt x="42" y="146"/>
                  </a:lnTo>
                  <a:lnTo>
                    <a:pt x="36" y="148"/>
                  </a:lnTo>
                  <a:lnTo>
                    <a:pt x="24" y="132"/>
                  </a:lnTo>
                  <a:lnTo>
                    <a:pt x="14" y="100"/>
                  </a:lnTo>
                  <a:lnTo>
                    <a:pt x="0" y="86"/>
                  </a:lnTo>
                  <a:lnTo>
                    <a:pt x="0" y="840"/>
                  </a:lnTo>
                  <a:close/>
                  <a:moveTo>
                    <a:pt x="96" y="966"/>
                  </a:moveTo>
                  <a:lnTo>
                    <a:pt x="102" y="956"/>
                  </a:lnTo>
                  <a:lnTo>
                    <a:pt x="102" y="948"/>
                  </a:lnTo>
                  <a:lnTo>
                    <a:pt x="86" y="944"/>
                  </a:lnTo>
                  <a:lnTo>
                    <a:pt x="90" y="942"/>
                  </a:lnTo>
                  <a:lnTo>
                    <a:pt x="80" y="922"/>
                  </a:lnTo>
                  <a:lnTo>
                    <a:pt x="62" y="910"/>
                  </a:lnTo>
                  <a:lnTo>
                    <a:pt x="46" y="884"/>
                  </a:lnTo>
                  <a:lnTo>
                    <a:pt x="60" y="886"/>
                  </a:lnTo>
                  <a:lnTo>
                    <a:pt x="58" y="894"/>
                  </a:lnTo>
                  <a:lnTo>
                    <a:pt x="60" y="900"/>
                  </a:lnTo>
                  <a:lnTo>
                    <a:pt x="70" y="906"/>
                  </a:lnTo>
                  <a:lnTo>
                    <a:pt x="78" y="904"/>
                  </a:lnTo>
                  <a:lnTo>
                    <a:pt x="78" y="904"/>
                  </a:lnTo>
                  <a:lnTo>
                    <a:pt x="80" y="906"/>
                  </a:lnTo>
                  <a:lnTo>
                    <a:pt x="80" y="920"/>
                  </a:lnTo>
                  <a:lnTo>
                    <a:pt x="86" y="912"/>
                  </a:lnTo>
                  <a:lnTo>
                    <a:pt x="86" y="920"/>
                  </a:lnTo>
                  <a:lnTo>
                    <a:pt x="90" y="920"/>
                  </a:lnTo>
                  <a:lnTo>
                    <a:pt x="90" y="920"/>
                  </a:lnTo>
                  <a:lnTo>
                    <a:pt x="92" y="924"/>
                  </a:lnTo>
                  <a:lnTo>
                    <a:pt x="90" y="924"/>
                  </a:lnTo>
                  <a:lnTo>
                    <a:pt x="96" y="928"/>
                  </a:lnTo>
                  <a:lnTo>
                    <a:pt x="96" y="928"/>
                  </a:lnTo>
                  <a:lnTo>
                    <a:pt x="96" y="928"/>
                  </a:lnTo>
                  <a:lnTo>
                    <a:pt x="104" y="934"/>
                  </a:lnTo>
                  <a:lnTo>
                    <a:pt x="98" y="942"/>
                  </a:lnTo>
                  <a:lnTo>
                    <a:pt x="104" y="946"/>
                  </a:lnTo>
                  <a:lnTo>
                    <a:pt x="104" y="956"/>
                  </a:lnTo>
                  <a:lnTo>
                    <a:pt x="96" y="966"/>
                  </a:lnTo>
                  <a:close/>
                  <a:moveTo>
                    <a:pt x="402" y="208"/>
                  </a:moveTo>
                  <a:lnTo>
                    <a:pt x="402" y="208"/>
                  </a:lnTo>
                  <a:lnTo>
                    <a:pt x="404" y="198"/>
                  </a:lnTo>
                  <a:lnTo>
                    <a:pt x="406" y="198"/>
                  </a:lnTo>
                  <a:lnTo>
                    <a:pt x="402" y="208"/>
                  </a:lnTo>
                  <a:close/>
                  <a:moveTo>
                    <a:pt x="1484" y="2012"/>
                  </a:moveTo>
                  <a:lnTo>
                    <a:pt x="1481" y="2020"/>
                  </a:lnTo>
                  <a:lnTo>
                    <a:pt x="1481" y="2014"/>
                  </a:lnTo>
                  <a:lnTo>
                    <a:pt x="1484" y="2012"/>
                  </a:lnTo>
                  <a:close/>
                  <a:moveTo>
                    <a:pt x="1453" y="2002"/>
                  </a:moveTo>
                  <a:lnTo>
                    <a:pt x="1453" y="2000"/>
                  </a:lnTo>
                  <a:lnTo>
                    <a:pt x="1453" y="2002"/>
                  </a:lnTo>
                  <a:lnTo>
                    <a:pt x="1453" y="2002"/>
                  </a:lnTo>
                  <a:close/>
                  <a:moveTo>
                    <a:pt x="1457" y="2014"/>
                  </a:moveTo>
                  <a:lnTo>
                    <a:pt x="1457" y="2014"/>
                  </a:lnTo>
                  <a:lnTo>
                    <a:pt x="1459" y="2014"/>
                  </a:lnTo>
                  <a:lnTo>
                    <a:pt x="1457" y="2014"/>
                  </a:lnTo>
                  <a:close/>
                  <a:moveTo>
                    <a:pt x="1457" y="1976"/>
                  </a:moveTo>
                  <a:lnTo>
                    <a:pt x="1459" y="1982"/>
                  </a:lnTo>
                  <a:lnTo>
                    <a:pt x="1465" y="1984"/>
                  </a:lnTo>
                  <a:lnTo>
                    <a:pt x="1461" y="1984"/>
                  </a:lnTo>
                  <a:lnTo>
                    <a:pt x="1457" y="1986"/>
                  </a:lnTo>
                  <a:lnTo>
                    <a:pt x="1457" y="1984"/>
                  </a:lnTo>
                  <a:lnTo>
                    <a:pt x="1457" y="1984"/>
                  </a:lnTo>
                  <a:lnTo>
                    <a:pt x="1455" y="1980"/>
                  </a:lnTo>
                  <a:lnTo>
                    <a:pt x="1451" y="1982"/>
                  </a:lnTo>
                  <a:lnTo>
                    <a:pt x="1457" y="1976"/>
                  </a:lnTo>
                  <a:close/>
                  <a:moveTo>
                    <a:pt x="1453" y="1994"/>
                  </a:moveTo>
                  <a:lnTo>
                    <a:pt x="1453" y="1996"/>
                  </a:lnTo>
                  <a:lnTo>
                    <a:pt x="1451" y="1994"/>
                  </a:lnTo>
                  <a:lnTo>
                    <a:pt x="1451" y="1996"/>
                  </a:lnTo>
                  <a:lnTo>
                    <a:pt x="1453" y="1994"/>
                  </a:lnTo>
                  <a:close/>
                  <a:moveTo>
                    <a:pt x="1445" y="2000"/>
                  </a:moveTo>
                  <a:lnTo>
                    <a:pt x="1443" y="2000"/>
                  </a:lnTo>
                  <a:lnTo>
                    <a:pt x="1443" y="1994"/>
                  </a:lnTo>
                  <a:lnTo>
                    <a:pt x="1445" y="2000"/>
                  </a:lnTo>
                  <a:close/>
                  <a:moveTo>
                    <a:pt x="1059" y="1786"/>
                  </a:moveTo>
                  <a:lnTo>
                    <a:pt x="1059" y="1788"/>
                  </a:lnTo>
                  <a:lnTo>
                    <a:pt x="1067" y="1798"/>
                  </a:lnTo>
                  <a:lnTo>
                    <a:pt x="1067" y="1804"/>
                  </a:lnTo>
                  <a:lnTo>
                    <a:pt x="1061" y="1810"/>
                  </a:lnTo>
                  <a:lnTo>
                    <a:pt x="1055" y="1800"/>
                  </a:lnTo>
                  <a:lnTo>
                    <a:pt x="1055" y="1794"/>
                  </a:lnTo>
                  <a:lnTo>
                    <a:pt x="1059" y="1786"/>
                  </a:lnTo>
                  <a:close/>
                  <a:moveTo>
                    <a:pt x="575" y="236"/>
                  </a:moveTo>
                  <a:lnTo>
                    <a:pt x="575" y="238"/>
                  </a:lnTo>
                  <a:lnTo>
                    <a:pt x="561" y="232"/>
                  </a:lnTo>
                  <a:lnTo>
                    <a:pt x="561" y="232"/>
                  </a:lnTo>
                  <a:lnTo>
                    <a:pt x="575" y="228"/>
                  </a:lnTo>
                  <a:lnTo>
                    <a:pt x="575" y="236"/>
                  </a:lnTo>
                  <a:close/>
                  <a:moveTo>
                    <a:pt x="1275" y="790"/>
                  </a:moveTo>
                  <a:lnTo>
                    <a:pt x="1277" y="790"/>
                  </a:lnTo>
                  <a:lnTo>
                    <a:pt x="1281" y="780"/>
                  </a:lnTo>
                  <a:lnTo>
                    <a:pt x="1299" y="776"/>
                  </a:lnTo>
                  <a:lnTo>
                    <a:pt x="1275" y="792"/>
                  </a:lnTo>
                  <a:lnTo>
                    <a:pt x="1275" y="790"/>
                  </a:lnTo>
                  <a:close/>
                  <a:moveTo>
                    <a:pt x="1035" y="1134"/>
                  </a:moveTo>
                  <a:lnTo>
                    <a:pt x="1043" y="1134"/>
                  </a:lnTo>
                  <a:lnTo>
                    <a:pt x="1031" y="1138"/>
                  </a:lnTo>
                  <a:lnTo>
                    <a:pt x="1035" y="1134"/>
                  </a:lnTo>
                  <a:close/>
                  <a:moveTo>
                    <a:pt x="1015" y="1148"/>
                  </a:moveTo>
                  <a:lnTo>
                    <a:pt x="1015" y="1148"/>
                  </a:lnTo>
                  <a:lnTo>
                    <a:pt x="1013" y="1148"/>
                  </a:lnTo>
                  <a:lnTo>
                    <a:pt x="1015" y="1148"/>
                  </a:lnTo>
                  <a:close/>
                  <a:moveTo>
                    <a:pt x="805" y="1016"/>
                  </a:moveTo>
                  <a:lnTo>
                    <a:pt x="805" y="1024"/>
                  </a:lnTo>
                  <a:lnTo>
                    <a:pt x="795" y="1026"/>
                  </a:lnTo>
                  <a:lnTo>
                    <a:pt x="795" y="1030"/>
                  </a:lnTo>
                  <a:lnTo>
                    <a:pt x="795" y="1028"/>
                  </a:lnTo>
                  <a:lnTo>
                    <a:pt x="781" y="1044"/>
                  </a:lnTo>
                  <a:lnTo>
                    <a:pt x="775" y="1072"/>
                  </a:lnTo>
                  <a:lnTo>
                    <a:pt x="781" y="1086"/>
                  </a:lnTo>
                  <a:lnTo>
                    <a:pt x="781" y="1098"/>
                  </a:lnTo>
                  <a:lnTo>
                    <a:pt x="773" y="1114"/>
                  </a:lnTo>
                  <a:lnTo>
                    <a:pt x="765" y="1120"/>
                  </a:lnTo>
                  <a:lnTo>
                    <a:pt x="761" y="1116"/>
                  </a:lnTo>
                  <a:lnTo>
                    <a:pt x="755" y="1106"/>
                  </a:lnTo>
                  <a:lnTo>
                    <a:pt x="755" y="1084"/>
                  </a:lnTo>
                  <a:lnTo>
                    <a:pt x="763" y="1050"/>
                  </a:lnTo>
                  <a:lnTo>
                    <a:pt x="771" y="1032"/>
                  </a:lnTo>
                  <a:lnTo>
                    <a:pt x="767" y="1024"/>
                  </a:lnTo>
                  <a:lnTo>
                    <a:pt x="767" y="1022"/>
                  </a:lnTo>
                  <a:lnTo>
                    <a:pt x="773" y="1018"/>
                  </a:lnTo>
                  <a:lnTo>
                    <a:pt x="773" y="1022"/>
                  </a:lnTo>
                  <a:lnTo>
                    <a:pt x="801" y="1010"/>
                  </a:lnTo>
                  <a:lnTo>
                    <a:pt x="809" y="1016"/>
                  </a:lnTo>
                  <a:lnTo>
                    <a:pt x="805" y="1016"/>
                  </a:lnTo>
                  <a:close/>
                  <a:moveTo>
                    <a:pt x="755" y="1042"/>
                  </a:moveTo>
                  <a:lnTo>
                    <a:pt x="763" y="1030"/>
                  </a:lnTo>
                  <a:lnTo>
                    <a:pt x="759" y="1040"/>
                  </a:lnTo>
                  <a:lnTo>
                    <a:pt x="755" y="1042"/>
                  </a:lnTo>
                  <a:close/>
                  <a:moveTo>
                    <a:pt x="995" y="1184"/>
                  </a:moveTo>
                  <a:lnTo>
                    <a:pt x="997" y="1194"/>
                  </a:lnTo>
                  <a:lnTo>
                    <a:pt x="991" y="1180"/>
                  </a:lnTo>
                  <a:lnTo>
                    <a:pt x="995" y="1184"/>
                  </a:lnTo>
                  <a:close/>
                  <a:moveTo>
                    <a:pt x="975" y="1224"/>
                  </a:moveTo>
                  <a:lnTo>
                    <a:pt x="977" y="1234"/>
                  </a:lnTo>
                  <a:lnTo>
                    <a:pt x="975" y="1234"/>
                  </a:lnTo>
                  <a:lnTo>
                    <a:pt x="971" y="1220"/>
                  </a:lnTo>
                  <a:lnTo>
                    <a:pt x="975" y="1216"/>
                  </a:lnTo>
                  <a:lnTo>
                    <a:pt x="971" y="1212"/>
                  </a:lnTo>
                  <a:lnTo>
                    <a:pt x="975" y="1216"/>
                  </a:lnTo>
                  <a:lnTo>
                    <a:pt x="973" y="1208"/>
                  </a:lnTo>
                  <a:lnTo>
                    <a:pt x="969" y="1200"/>
                  </a:lnTo>
                  <a:lnTo>
                    <a:pt x="969" y="1192"/>
                  </a:lnTo>
                  <a:lnTo>
                    <a:pt x="971" y="1192"/>
                  </a:lnTo>
                  <a:lnTo>
                    <a:pt x="969" y="1202"/>
                  </a:lnTo>
                  <a:lnTo>
                    <a:pt x="981" y="1214"/>
                  </a:lnTo>
                  <a:lnTo>
                    <a:pt x="975" y="1224"/>
                  </a:lnTo>
                  <a:close/>
                  <a:moveTo>
                    <a:pt x="969" y="1190"/>
                  </a:moveTo>
                  <a:lnTo>
                    <a:pt x="969" y="1184"/>
                  </a:lnTo>
                  <a:lnTo>
                    <a:pt x="973" y="1180"/>
                  </a:lnTo>
                  <a:lnTo>
                    <a:pt x="969" y="1190"/>
                  </a:lnTo>
                  <a:close/>
                  <a:moveTo>
                    <a:pt x="917" y="1072"/>
                  </a:moveTo>
                  <a:lnTo>
                    <a:pt x="937" y="1066"/>
                  </a:lnTo>
                  <a:lnTo>
                    <a:pt x="961" y="1068"/>
                  </a:lnTo>
                  <a:lnTo>
                    <a:pt x="959" y="1062"/>
                  </a:lnTo>
                  <a:lnTo>
                    <a:pt x="959" y="1062"/>
                  </a:lnTo>
                  <a:lnTo>
                    <a:pt x="969" y="1058"/>
                  </a:lnTo>
                  <a:lnTo>
                    <a:pt x="965" y="1060"/>
                  </a:lnTo>
                  <a:lnTo>
                    <a:pt x="971" y="1064"/>
                  </a:lnTo>
                  <a:lnTo>
                    <a:pt x="969" y="1066"/>
                  </a:lnTo>
                  <a:lnTo>
                    <a:pt x="971" y="1072"/>
                  </a:lnTo>
                  <a:lnTo>
                    <a:pt x="959" y="1078"/>
                  </a:lnTo>
                  <a:lnTo>
                    <a:pt x="935" y="1074"/>
                  </a:lnTo>
                  <a:lnTo>
                    <a:pt x="919" y="1080"/>
                  </a:lnTo>
                  <a:lnTo>
                    <a:pt x="911" y="1080"/>
                  </a:lnTo>
                  <a:lnTo>
                    <a:pt x="917" y="1072"/>
                  </a:lnTo>
                  <a:close/>
                  <a:moveTo>
                    <a:pt x="915" y="1096"/>
                  </a:moveTo>
                  <a:lnTo>
                    <a:pt x="901" y="1106"/>
                  </a:lnTo>
                  <a:lnTo>
                    <a:pt x="867" y="1122"/>
                  </a:lnTo>
                  <a:lnTo>
                    <a:pt x="845" y="1122"/>
                  </a:lnTo>
                  <a:lnTo>
                    <a:pt x="841" y="1120"/>
                  </a:lnTo>
                  <a:lnTo>
                    <a:pt x="843" y="1116"/>
                  </a:lnTo>
                  <a:lnTo>
                    <a:pt x="855" y="1116"/>
                  </a:lnTo>
                  <a:lnTo>
                    <a:pt x="879" y="1100"/>
                  </a:lnTo>
                  <a:lnTo>
                    <a:pt x="891" y="1102"/>
                  </a:lnTo>
                  <a:lnTo>
                    <a:pt x="899" y="1096"/>
                  </a:lnTo>
                  <a:lnTo>
                    <a:pt x="915" y="1096"/>
                  </a:lnTo>
                  <a:close/>
                  <a:moveTo>
                    <a:pt x="849" y="1102"/>
                  </a:moveTo>
                  <a:lnTo>
                    <a:pt x="851" y="1102"/>
                  </a:lnTo>
                  <a:lnTo>
                    <a:pt x="851" y="1102"/>
                  </a:lnTo>
                  <a:lnTo>
                    <a:pt x="849" y="1102"/>
                  </a:lnTo>
                  <a:close/>
                  <a:moveTo>
                    <a:pt x="825" y="1004"/>
                  </a:moveTo>
                  <a:lnTo>
                    <a:pt x="857" y="1010"/>
                  </a:lnTo>
                  <a:lnTo>
                    <a:pt x="841" y="1010"/>
                  </a:lnTo>
                  <a:lnTo>
                    <a:pt x="841" y="1014"/>
                  </a:lnTo>
                  <a:lnTo>
                    <a:pt x="865" y="1024"/>
                  </a:lnTo>
                  <a:lnTo>
                    <a:pt x="869" y="1020"/>
                  </a:lnTo>
                  <a:lnTo>
                    <a:pt x="867" y="1012"/>
                  </a:lnTo>
                  <a:lnTo>
                    <a:pt x="885" y="1014"/>
                  </a:lnTo>
                  <a:lnTo>
                    <a:pt x="897" y="1028"/>
                  </a:lnTo>
                  <a:lnTo>
                    <a:pt x="897" y="1034"/>
                  </a:lnTo>
                  <a:lnTo>
                    <a:pt x="899" y="1036"/>
                  </a:lnTo>
                  <a:lnTo>
                    <a:pt x="897" y="1036"/>
                  </a:lnTo>
                  <a:lnTo>
                    <a:pt x="897" y="1044"/>
                  </a:lnTo>
                  <a:lnTo>
                    <a:pt x="887" y="1040"/>
                  </a:lnTo>
                  <a:lnTo>
                    <a:pt x="885" y="1042"/>
                  </a:lnTo>
                  <a:lnTo>
                    <a:pt x="885" y="1034"/>
                  </a:lnTo>
                  <a:lnTo>
                    <a:pt x="881" y="1034"/>
                  </a:lnTo>
                  <a:lnTo>
                    <a:pt x="879" y="1028"/>
                  </a:lnTo>
                  <a:lnTo>
                    <a:pt x="865" y="1026"/>
                  </a:lnTo>
                  <a:lnTo>
                    <a:pt x="871" y="1042"/>
                  </a:lnTo>
                  <a:lnTo>
                    <a:pt x="865" y="1058"/>
                  </a:lnTo>
                  <a:lnTo>
                    <a:pt x="865" y="1078"/>
                  </a:lnTo>
                  <a:lnTo>
                    <a:pt x="855" y="1082"/>
                  </a:lnTo>
                  <a:lnTo>
                    <a:pt x="847" y="1058"/>
                  </a:lnTo>
                  <a:lnTo>
                    <a:pt x="845" y="1058"/>
                  </a:lnTo>
                  <a:lnTo>
                    <a:pt x="837" y="1062"/>
                  </a:lnTo>
                  <a:lnTo>
                    <a:pt x="831" y="1068"/>
                  </a:lnTo>
                  <a:lnTo>
                    <a:pt x="841" y="1052"/>
                  </a:lnTo>
                  <a:lnTo>
                    <a:pt x="837" y="1026"/>
                  </a:lnTo>
                  <a:lnTo>
                    <a:pt x="817" y="1016"/>
                  </a:lnTo>
                  <a:lnTo>
                    <a:pt x="813" y="1016"/>
                  </a:lnTo>
                  <a:lnTo>
                    <a:pt x="815" y="1012"/>
                  </a:lnTo>
                  <a:lnTo>
                    <a:pt x="831" y="1012"/>
                  </a:lnTo>
                  <a:lnTo>
                    <a:pt x="825" y="1004"/>
                  </a:lnTo>
                  <a:close/>
                  <a:moveTo>
                    <a:pt x="689" y="978"/>
                  </a:moveTo>
                  <a:lnTo>
                    <a:pt x="719" y="958"/>
                  </a:lnTo>
                  <a:lnTo>
                    <a:pt x="727" y="952"/>
                  </a:lnTo>
                  <a:lnTo>
                    <a:pt x="733" y="944"/>
                  </a:lnTo>
                  <a:lnTo>
                    <a:pt x="735" y="950"/>
                  </a:lnTo>
                  <a:lnTo>
                    <a:pt x="741" y="942"/>
                  </a:lnTo>
                  <a:lnTo>
                    <a:pt x="741" y="942"/>
                  </a:lnTo>
                  <a:lnTo>
                    <a:pt x="745" y="942"/>
                  </a:lnTo>
                  <a:lnTo>
                    <a:pt x="751" y="930"/>
                  </a:lnTo>
                  <a:lnTo>
                    <a:pt x="759" y="932"/>
                  </a:lnTo>
                  <a:lnTo>
                    <a:pt x="765" y="946"/>
                  </a:lnTo>
                  <a:lnTo>
                    <a:pt x="771" y="946"/>
                  </a:lnTo>
                  <a:lnTo>
                    <a:pt x="771" y="934"/>
                  </a:lnTo>
                  <a:lnTo>
                    <a:pt x="779" y="936"/>
                  </a:lnTo>
                  <a:lnTo>
                    <a:pt x="791" y="958"/>
                  </a:lnTo>
                  <a:lnTo>
                    <a:pt x="805" y="958"/>
                  </a:lnTo>
                  <a:lnTo>
                    <a:pt x="805" y="966"/>
                  </a:lnTo>
                  <a:lnTo>
                    <a:pt x="809" y="974"/>
                  </a:lnTo>
                  <a:lnTo>
                    <a:pt x="809" y="986"/>
                  </a:lnTo>
                  <a:lnTo>
                    <a:pt x="815" y="988"/>
                  </a:lnTo>
                  <a:lnTo>
                    <a:pt x="813" y="994"/>
                  </a:lnTo>
                  <a:lnTo>
                    <a:pt x="807" y="992"/>
                  </a:lnTo>
                  <a:lnTo>
                    <a:pt x="805" y="986"/>
                  </a:lnTo>
                  <a:lnTo>
                    <a:pt x="783" y="988"/>
                  </a:lnTo>
                  <a:lnTo>
                    <a:pt x="773" y="996"/>
                  </a:lnTo>
                  <a:lnTo>
                    <a:pt x="763" y="994"/>
                  </a:lnTo>
                  <a:lnTo>
                    <a:pt x="751" y="982"/>
                  </a:lnTo>
                  <a:lnTo>
                    <a:pt x="743" y="986"/>
                  </a:lnTo>
                  <a:lnTo>
                    <a:pt x="743" y="984"/>
                  </a:lnTo>
                  <a:lnTo>
                    <a:pt x="755" y="972"/>
                  </a:lnTo>
                  <a:lnTo>
                    <a:pt x="753" y="968"/>
                  </a:lnTo>
                  <a:lnTo>
                    <a:pt x="709" y="990"/>
                  </a:lnTo>
                  <a:lnTo>
                    <a:pt x="699" y="992"/>
                  </a:lnTo>
                  <a:lnTo>
                    <a:pt x="697" y="982"/>
                  </a:lnTo>
                  <a:lnTo>
                    <a:pt x="683" y="988"/>
                  </a:lnTo>
                  <a:lnTo>
                    <a:pt x="689" y="978"/>
                  </a:lnTo>
                  <a:close/>
                  <a:moveTo>
                    <a:pt x="713" y="326"/>
                  </a:moveTo>
                  <a:lnTo>
                    <a:pt x="735" y="334"/>
                  </a:lnTo>
                  <a:lnTo>
                    <a:pt x="747" y="348"/>
                  </a:lnTo>
                  <a:lnTo>
                    <a:pt x="731" y="346"/>
                  </a:lnTo>
                  <a:lnTo>
                    <a:pt x="711" y="326"/>
                  </a:lnTo>
                  <a:lnTo>
                    <a:pt x="713"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6" name="Freeform 136"/>
            <p:cNvSpPr>
              <a:spLocks noEditPoints="1"/>
            </p:cNvSpPr>
            <p:nvPr userDrawn="1"/>
          </p:nvSpPr>
          <p:spPr bwMode="black">
            <a:xfrm>
              <a:off x="3282950" y="0"/>
              <a:ext cx="5861050" cy="4251325"/>
            </a:xfrm>
            <a:custGeom>
              <a:avLst/>
              <a:gdLst>
                <a:gd name="T0" fmla="*/ 3153 w 3692"/>
                <a:gd name="T1" fmla="*/ 0 h 2678"/>
                <a:gd name="T2" fmla="*/ 1786 w 3692"/>
                <a:gd name="T3" fmla="*/ 0 h 2678"/>
                <a:gd name="T4" fmla="*/ 1652 w 3692"/>
                <a:gd name="T5" fmla="*/ 290 h 2678"/>
                <a:gd name="T6" fmla="*/ 1540 w 3692"/>
                <a:gd name="T7" fmla="*/ 140 h 2678"/>
                <a:gd name="T8" fmla="*/ 1321 w 3692"/>
                <a:gd name="T9" fmla="*/ 196 h 2678"/>
                <a:gd name="T10" fmla="*/ 1041 w 3692"/>
                <a:gd name="T11" fmla="*/ 414 h 2678"/>
                <a:gd name="T12" fmla="*/ 915 w 3692"/>
                <a:gd name="T13" fmla="*/ 128 h 2678"/>
                <a:gd name="T14" fmla="*/ 759 w 3692"/>
                <a:gd name="T15" fmla="*/ 106 h 2678"/>
                <a:gd name="T16" fmla="*/ 651 w 3692"/>
                <a:gd name="T17" fmla="*/ 150 h 2678"/>
                <a:gd name="T18" fmla="*/ 621 w 3692"/>
                <a:gd name="T19" fmla="*/ 226 h 2678"/>
                <a:gd name="T20" fmla="*/ 473 w 3692"/>
                <a:gd name="T21" fmla="*/ 462 h 2678"/>
                <a:gd name="T22" fmla="*/ 435 w 3692"/>
                <a:gd name="T23" fmla="*/ 614 h 2678"/>
                <a:gd name="T24" fmla="*/ 553 w 3692"/>
                <a:gd name="T25" fmla="*/ 742 h 2678"/>
                <a:gd name="T26" fmla="*/ 493 w 3692"/>
                <a:gd name="T27" fmla="*/ 778 h 2678"/>
                <a:gd name="T28" fmla="*/ 250 w 3692"/>
                <a:gd name="T29" fmla="*/ 948 h 2678"/>
                <a:gd name="T30" fmla="*/ 236 w 3692"/>
                <a:gd name="T31" fmla="*/ 1258 h 2678"/>
                <a:gd name="T32" fmla="*/ 18 w 3692"/>
                <a:gd name="T33" fmla="*/ 1734 h 2678"/>
                <a:gd name="T34" fmla="*/ 362 w 3692"/>
                <a:gd name="T35" fmla="*/ 1870 h 2678"/>
                <a:gd name="T36" fmla="*/ 563 w 3692"/>
                <a:gd name="T37" fmla="*/ 2098 h 2678"/>
                <a:gd name="T38" fmla="*/ 685 w 3692"/>
                <a:gd name="T39" fmla="*/ 2664 h 2678"/>
                <a:gd name="T40" fmla="*/ 1027 w 3692"/>
                <a:gd name="T41" fmla="*/ 2330 h 2678"/>
                <a:gd name="T42" fmla="*/ 1257 w 3692"/>
                <a:gd name="T43" fmla="*/ 1876 h 2678"/>
                <a:gd name="T44" fmla="*/ 1317 w 3692"/>
                <a:gd name="T45" fmla="*/ 1688 h 2678"/>
                <a:gd name="T46" fmla="*/ 1285 w 3692"/>
                <a:gd name="T47" fmla="*/ 1486 h 2678"/>
                <a:gd name="T48" fmla="*/ 1402 w 3692"/>
                <a:gd name="T49" fmla="*/ 1460 h 2678"/>
                <a:gd name="T50" fmla="*/ 1736 w 3692"/>
                <a:gd name="T51" fmla="*/ 1724 h 2678"/>
                <a:gd name="T52" fmla="*/ 2016 w 3692"/>
                <a:gd name="T53" fmla="*/ 1564 h 2678"/>
                <a:gd name="T54" fmla="*/ 2184 w 3692"/>
                <a:gd name="T55" fmla="*/ 1788 h 2678"/>
                <a:gd name="T56" fmla="*/ 2266 w 3692"/>
                <a:gd name="T57" fmla="*/ 1764 h 2678"/>
                <a:gd name="T58" fmla="*/ 2371 w 3692"/>
                <a:gd name="T59" fmla="*/ 1570 h 2678"/>
                <a:gd name="T60" fmla="*/ 2555 w 3692"/>
                <a:gd name="T61" fmla="*/ 1510 h 2678"/>
                <a:gd name="T62" fmla="*/ 2581 w 3692"/>
                <a:gd name="T63" fmla="*/ 1230 h 2678"/>
                <a:gd name="T64" fmla="*/ 2713 w 3692"/>
                <a:gd name="T65" fmla="*/ 1262 h 2678"/>
                <a:gd name="T66" fmla="*/ 2931 w 3692"/>
                <a:gd name="T67" fmla="*/ 1006 h 2678"/>
                <a:gd name="T68" fmla="*/ 3011 w 3692"/>
                <a:gd name="T69" fmla="*/ 790 h 2678"/>
                <a:gd name="T70" fmla="*/ 3087 w 3692"/>
                <a:gd name="T71" fmla="*/ 592 h 2678"/>
                <a:gd name="T72" fmla="*/ 3392 w 3692"/>
                <a:gd name="T73" fmla="*/ 506 h 2678"/>
                <a:gd name="T74" fmla="*/ 3388 w 3692"/>
                <a:gd name="T75" fmla="*/ 704 h 2678"/>
                <a:gd name="T76" fmla="*/ 3666 w 3692"/>
                <a:gd name="T77" fmla="*/ 468 h 2678"/>
                <a:gd name="T78" fmla="*/ 1027 w 3692"/>
                <a:gd name="T79" fmla="*/ 1020 h 2678"/>
                <a:gd name="T80" fmla="*/ 1015 w 3692"/>
                <a:gd name="T81" fmla="*/ 1116 h 2678"/>
                <a:gd name="T82" fmla="*/ 879 w 3692"/>
                <a:gd name="T83" fmla="*/ 1138 h 2678"/>
                <a:gd name="T84" fmla="*/ 569 w 3692"/>
                <a:gd name="T85" fmla="*/ 728 h 2678"/>
                <a:gd name="T86" fmla="*/ 679 w 3692"/>
                <a:gd name="T87" fmla="*/ 598 h 2678"/>
                <a:gd name="T88" fmla="*/ 751 w 3692"/>
                <a:gd name="T89" fmla="*/ 434 h 2678"/>
                <a:gd name="T90" fmla="*/ 857 w 3692"/>
                <a:gd name="T91" fmla="*/ 584 h 2678"/>
                <a:gd name="T92" fmla="*/ 591 w 3692"/>
                <a:gd name="T93" fmla="*/ 758 h 2678"/>
                <a:gd name="T94" fmla="*/ 725 w 3692"/>
                <a:gd name="T95" fmla="*/ 738 h 2678"/>
                <a:gd name="T96" fmla="*/ 897 w 3692"/>
                <a:gd name="T97" fmla="*/ 2092 h 2678"/>
                <a:gd name="T98" fmla="*/ 665 w 3692"/>
                <a:gd name="T99" fmla="*/ 1370 h 2678"/>
                <a:gd name="T100" fmla="*/ 409 w 3692"/>
                <a:gd name="T101" fmla="*/ 1234 h 2678"/>
                <a:gd name="T102" fmla="*/ 579 w 3692"/>
                <a:gd name="T103" fmla="*/ 1134 h 2678"/>
                <a:gd name="T104" fmla="*/ 637 w 3692"/>
                <a:gd name="T105" fmla="*/ 1110 h 2678"/>
                <a:gd name="T106" fmla="*/ 697 w 3692"/>
                <a:gd name="T107" fmla="*/ 1148 h 2678"/>
                <a:gd name="T108" fmla="*/ 763 w 3692"/>
                <a:gd name="T109" fmla="*/ 1154 h 2678"/>
                <a:gd name="T110" fmla="*/ 849 w 3692"/>
                <a:gd name="T111" fmla="*/ 1230 h 2678"/>
                <a:gd name="T112" fmla="*/ 989 w 3692"/>
                <a:gd name="T113" fmla="*/ 1322 h 2678"/>
                <a:gd name="T114" fmla="*/ 987 w 3692"/>
                <a:gd name="T115" fmla="*/ 2246 h 2678"/>
                <a:gd name="T116" fmla="*/ 1039 w 3692"/>
                <a:gd name="T117" fmla="*/ 1620 h 2678"/>
                <a:gd name="T118" fmla="*/ 1145 w 3692"/>
                <a:gd name="T119" fmla="*/ 1740 h 2678"/>
                <a:gd name="T120" fmla="*/ 1333 w 3692"/>
                <a:gd name="T121" fmla="*/ 1168 h 2678"/>
                <a:gd name="T122" fmla="*/ 1215 w 3692"/>
                <a:gd name="T123" fmla="*/ 1046 h 2678"/>
                <a:gd name="T124" fmla="*/ 1884 w 3692"/>
                <a:gd name="T125" fmla="*/ 10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2" h="2678">
                  <a:moveTo>
                    <a:pt x="3688" y="386"/>
                  </a:moveTo>
                  <a:lnTo>
                    <a:pt x="3692" y="384"/>
                  </a:lnTo>
                  <a:lnTo>
                    <a:pt x="3692" y="152"/>
                  </a:lnTo>
                  <a:lnTo>
                    <a:pt x="3688" y="146"/>
                  </a:lnTo>
                  <a:lnTo>
                    <a:pt x="3644" y="122"/>
                  </a:lnTo>
                  <a:lnTo>
                    <a:pt x="3590" y="124"/>
                  </a:lnTo>
                  <a:lnTo>
                    <a:pt x="3544" y="112"/>
                  </a:lnTo>
                  <a:lnTo>
                    <a:pt x="3534" y="114"/>
                  </a:lnTo>
                  <a:lnTo>
                    <a:pt x="3534" y="130"/>
                  </a:lnTo>
                  <a:lnTo>
                    <a:pt x="3524" y="140"/>
                  </a:lnTo>
                  <a:lnTo>
                    <a:pt x="3538" y="142"/>
                  </a:lnTo>
                  <a:lnTo>
                    <a:pt x="3544" y="164"/>
                  </a:lnTo>
                  <a:lnTo>
                    <a:pt x="3526" y="180"/>
                  </a:lnTo>
                  <a:lnTo>
                    <a:pt x="3498" y="158"/>
                  </a:lnTo>
                  <a:lnTo>
                    <a:pt x="3496" y="140"/>
                  </a:lnTo>
                  <a:lnTo>
                    <a:pt x="3488" y="126"/>
                  </a:lnTo>
                  <a:lnTo>
                    <a:pt x="3468" y="142"/>
                  </a:lnTo>
                  <a:lnTo>
                    <a:pt x="3436" y="138"/>
                  </a:lnTo>
                  <a:lnTo>
                    <a:pt x="3416" y="126"/>
                  </a:lnTo>
                  <a:lnTo>
                    <a:pt x="3384" y="130"/>
                  </a:lnTo>
                  <a:lnTo>
                    <a:pt x="3366" y="144"/>
                  </a:lnTo>
                  <a:lnTo>
                    <a:pt x="3366" y="140"/>
                  </a:lnTo>
                  <a:lnTo>
                    <a:pt x="3338" y="126"/>
                  </a:lnTo>
                  <a:lnTo>
                    <a:pt x="3344" y="104"/>
                  </a:lnTo>
                  <a:lnTo>
                    <a:pt x="3342" y="92"/>
                  </a:lnTo>
                  <a:lnTo>
                    <a:pt x="3320" y="62"/>
                  </a:lnTo>
                  <a:lnTo>
                    <a:pt x="3241" y="60"/>
                  </a:lnTo>
                  <a:lnTo>
                    <a:pt x="3201" y="70"/>
                  </a:lnTo>
                  <a:lnTo>
                    <a:pt x="3191" y="62"/>
                  </a:lnTo>
                  <a:lnTo>
                    <a:pt x="3201" y="50"/>
                  </a:lnTo>
                  <a:lnTo>
                    <a:pt x="3185" y="32"/>
                  </a:lnTo>
                  <a:lnTo>
                    <a:pt x="3169" y="34"/>
                  </a:lnTo>
                  <a:lnTo>
                    <a:pt x="3159" y="22"/>
                  </a:lnTo>
                  <a:lnTo>
                    <a:pt x="3139" y="20"/>
                  </a:lnTo>
                  <a:lnTo>
                    <a:pt x="3145" y="10"/>
                  </a:lnTo>
                  <a:lnTo>
                    <a:pt x="3157" y="14"/>
                  </a:lnTo>
                  <a:lnTo>
                    <a:pt x="3153" y="0"/>
                  </a:lnTo>
                  <a:lnTo>
                    <a:pt x="2957" y="0"/>
                  </a:lnTo>
                  <a:lnTo>
                    <a:pt x="2961" y="10"/>
                  </a:lnTo>
                  <a:lnTo>
                    <a:pt x="2957" y="18"/>
                  </a:lnTo>
                  <a:lnTo>
                    <a:pt x="2961" y="30"/>
                  </a:lnTo>
                  <a:lnTo>
                    <a:pt x="2953" y="28"/>
                  </a:lnTo>
                  <a:lnTo>
                    <a:pt x="2949" y="32"/>
                  </a:lnTo>
                  <a:lnTo>
                    <a:pt x="2939" y="18"/>
                  </a:lnTo>
                  <a:lnTo>
                    <a:pt x="2929" y="26"/>
                  </a:lnTo>
                  <a:lnTo>
                    <a:pt x="2907" y="22"/>
                  </a:lnTo>
                  <a:lnTo>
                    <a:pt x="2899" y="28"/>
                  </a:lnTo>
                  <a:lnTo>
                    <a:pt x="2917" y="38"/>
                  </a:lnTo>
                  <a:lnTo>
                    <a:pt x="2925" y="32"/>
                  </a:lnTo>
                  <a:lnTo>
                    <a:pt x="2921" y="42"/>
                  </a:lnTo>
                  <a:lnTo>
                    <a:pt x="2931" y="44"/>
                  </a:lnTo>
                  <a:lnTo>
                    <a:pt x="2947" y="34"/>
                  </a:lnTo>
                  <a:lnTo>
                    <a:pt x="2927" y="50"/>
                  </a:lnTo>
                  <a:lnTo>
                    <a:pt x="2883" y="22"/>
                  </a:lnTo>
                  <a:lnTo>
                    <a:pt x="2869" y="22"/>
                  </a:lnTo>
                  <a:lnTo>
                    <a:pt x="2865" y="38"/>
                  </a:lnTo>
                  <a:lnTo>
                    <a:pt x="2847" y="34"/>
                  </a:lnTo>
                  <a:lnTo>
                    <a:pt x="2829" y="0"/>
                  </a:lnTo>
                  <a:lnTo>
                    <a:pt x="2827" y="0"/>
                  </a:lnTo>
                  <a:lnTo>
                    <a:pt x="2813" y="30"/>
                  </a:lnTo>
                  <a:lnTo>
                    <a:pt x="2813" y="50"/>
                  </a:lnTo>
                  <a:lnTo>
                    <a:pt x="2801" y="72"/>
                  </a:lnTo>
                  <a:lnTo>
                    <a:pt x="2797" y="64"/>
                  </a:lnTo>
                  <a:lnTo>
                    <a:pt x="2777" y="56"/>
                  </a:lnTo>
                  <a:lnTo>
                    <a:pt x="2761" y="18"/>
                  </a:lnTo>
                  <a:lnTo>
                    <a:pt x="2757" y="20"/>
                  </a:lnTo>
                  <a:lnTo>
                    <a:pt x="2755" y="8"/>
                  </a:lnTo>
                  <a:lnTo>
                    <a:pt x="2765" y="0"/>
                  </a:lnTo>
                  <a:lnTo>
                    <a:pt x="1878" y="0"/>
                  </a:lnTo>
                  <a:lnTo>
                    <a:pt x="1902" y="14"/>
                  </a:lnTo>
                  <a:lnTo>
                    <a:pt x="1902" y="20"/>
                  </a:lnTo>
                  <a:lnTo>
                    <a:pt x="1868" y="16"/>
                  </a:lnTo>
                  <a:lnTo>
                    <a:pt x="1856" y="0"/>
                  </a:lnTo>
                  <a:lnTo>
                    <a:pt x="1786" y="0"/>
                  </a:lnTo>
                  <a:lnTo>
                    <a:pt x="1786" y="0"/>
                  </a:lnTo>
                  <a:lnTo>
                    <a:pt x="1796" y="4"/>
                  </a:lnTo>
                  <a:lnTo>
                    <a:pt x="1784" y="16"/>
                  </a:lnTo>
                  <a:lnTo>
                    <a:pt x="1778" y="18"/>
                  </a:lnTo>
                  <a:lnTo>
                    <a:pt x="1770" y="2"/>
                  </a:lnTo>
                  <a:lnTo>
                    <a:pt x="1760" y="8"/>
                  </a:lnTo>
                  <a:lnTo>
                    <a:pt x="1766" y="30"/>
                  </a:lnTo>
                  <a:lnTo>
                    <a:pt x="1790" y="48"/>
                  </a:lnTo>
                  <a:lnTo>
                    <a:pt x="1798" y="44"/>
                  </a:lnTo>
                  <a:lnTo>
                    <a:pt x="1804" y="60"/>
                  </a:lnTo>
                  <a:lnTo>
                    <a:pt x="1752" y="40"/>
                  </a:lnTo>
                  <a:lnTo>
                    <a:pt x="1752" y="38"/>
                  </a:lnTo>
                  <a:lnTo>
                    <a:pt x="1756" y="36"/>
                  </a:lnTo>
                  <a:lnTo>
                    <a:pt x="1756" y="24"/>
                  </a:lnTo>
                  <a:lnTo>
                    <a:pt x="1750" y="2"/>
                  </a:lnTo>
                  <a:lnTo>
                    <a:pt x="1750" y="0"/>
                  </a:lnTo>
                  <a:lnTo>
                    <a:pt x="1722" y="0"/>
                  </a:lnTo>
                  <a:lnTo>
                    <a:pt x="1710" y="10"/>
                  </a:lnTo>
                  <a:lnTo>
                    <a:pt x="1704" y="30"/>
                  </a:lnTo>
                  <a:lnTo>
                    <a:pt x="1728" y="80"/>
                  </a:lnTo>
                  <a:lnTo>
                    <a:pt x="1714" y="126"/>
                  </a:lnTo>
                  <a:lnTo>
                    <a:pt x="1720" y="146"/>
                  </a:lnTo>
                  <a:lnTo>
                    <a:pt x="1718" y="162"/>
                  </a:lnTo>
                  <a:lnTo>
                    <a:pt x="1746" y="170"/>
                  </a:lnTo>
                  <a:lnTo>
                    <a:pt x="1762" y="162"/>
                  </a:lnTo>
                  <a:lnTo>
                    <a:pt x="1774" y="170"/>
                  </a:lnTo>
                  <a:lnTo>
                    <a:pt x="1732" y="182"/>
                  </a:lnTo>
                  <a:lnTo>
                    <a:pt x="1728" y="202"/>
                  </a:lnTo>
                  <a:lnTo>
                    <a:pt x="1736" y="222"/>
                  </a:lnTo>
                  <a:lnTo>
                    <a:pt x="1734" y="236"/>
                  </a:lnTo>
                  <a:lnTo>
                    <a:pt x="1720" y="254"/>
                  </a:lnTo>
                  <a:lnTo>
                    <a:pt x="1712" y="276"/>
                  </a:lnTo>
                  <a:lnTo>
                    <a:pt x="1692" y="290"/>
                  </a:lnTo>
                  <a:lnTo>
                    <a:pt x="1690" y="304"/>
                  </a:lnTo>
                  <a:lnTo>
                    <a:pt x="1688" y="304"/>
                  </a:lnTo>
                  <a:lnTo>
                    <a:pt x="1654" y="300"/>
                  </a:lnTo>
                  <a:lnTo>
                    <a:pt x="1652" y="290"/>
                  </a:lnTo>
                  <a:lnTo>
                    <a:pt x="1664" y="300"/>
                  </a:lnTo>
                  <a:lnTo>
                    <a:pt x="1684" y="290"/>
                  </a:lnTo>
                  <a:lnTo>
                    <a:pt x="1680" y="278"/>
                  </a:lnTo>
                  <a:lnTo>
                    <a:pt x="1690" y="274"/>
                  </a:lnTo>
                  <a:lnTo>
                    <a:pt x="1682" y="266"/>
                  </a:lnTo>
                  <a:lnTo>
                    <a:pt x="1692" y="268"/>
                  </a:lnTo>
                  <a:lnTo>
                    <a:pt x="1700" y="246"/>
                  </a:lnTo>
                  <a:lnTo>
                    <a:pt x="1710" y="238"/>
                  </a:lnTo>
                  <a:lnTo>
                    <a:pt x="1710" y="216"/>
                  </a:lnTo>
                  <a:lnTo>
                    <a:pt x="1716" y="202"/>
                  </a:lnTo>
                  <a:lnTo>
                    <a:pt x="1716" y="192"/>
                  </a:lnTo>
                  <a:lnTo>
                    <a:pt x="1698" y="170"/>
                  </a:lnTo>
                  <a:lnTo>
                    <a:pt x="1702" y="126"/>
                  </a:lnTo>
                  <a:lnTo>
                    <a:pt x="1698" y="102"/>
                  </a:lnTo>
                  <a:lnTo>
                    <a:pt x="1702" y="96"/>
                  </a:lnTo>
                  <a:lnTo>
                    <a:pt x="1704" y="68"/>
                  </a:lnTo>
                  <a:lnTo>
                    <a:pt x="1700" y="48"/>
                  </a:lnTo>
                  <a:lnTo>
                    <a:pt x="1684" y="32"/>
                  </a:lnTo>
                  <a:lnTo>
                    <a:pt x="1698" y="0"/>
                  </a:lnTo>
                  <a:lnTo>
                    <a:pt x="1620" y="0"/>
                  </a:lnTo>
                  <a:lnTo>
                    <a:pt x="1616" y="14"/>
                  </a:lnTo>
                  <a:lnTo>
                    <a:pt x="1588" y="44"/>
                  </a:lnTo>
                  <a:lnTo>
                    <a:pt x="1584" y="60"/>
                  </a:lnTo>
                  <a:lnTo>
                    <a:pt x="1590" y="60"/>
                  </a:lnTo>
                  <a:lnTo>
                    <a:pt x="1580" y="74"/>
                  </a:lnTo>
                  <a:lnTo>
                    <a:pt x="1598" y="80"/>
                  </a:lnTo>
                  <a:lnTo>
                    <a:pt x="1594" y="102"/>
                  </a:lnTo>
                  <a:lnTo>
                    <a:pt x="1596" y="112"/>
                  </a:lnTo>
                  <a:lnTo>
                    <a:pt x="1588" y="114"/>
                  </a:lnTo>
                  <a:lnTo>
                    <a:pt x="1588" y="140"/>
                  </a:lnTo>
                  <a:lnTo>
                    <a:pt x="1612" y="146"/>
                  </a:lnTo>
                  <a:lnTo>
                    <a:pt x="1610" y="152"/>
                  </a:lnTo>
                  <a:lnTo>
                    <a:pt x="1618" y="172"/>
                  </a:lnTo>
                  <a:lnTo>
                    <a:pt x="1630" y="180"/>
                  </a:lnTo>
                  <a:lnTo>
                    <a:pt x="1616" y="208"/>
                  </a:lnTo>
                  <a:lnTo>
                    <a:pt x="1596" y="178"/>
                  </a:lnTo>
                  <a:lnTo>
                    <a:pt x="1540" y="140"/>
                  </a:lnTo>
                  <a:lnTo>
                    <a:pt x="1484" y="124"/>
                  </a:lnTo>
                  <a:lnTo>
                    <a:pt x="1476" y="130"/>
                  </a:lnTo>
                  <a:lnTo>
                    <a:pt x="1442" y="88"/>
                  </a:lnTo>
                  <a:lnTo>
                    <a:pt x="1432" y="102"/>
                  </a:lnTo>
                  <a:lnTo>
                    <a:pt x="1434" y="104"/>
                  </a:lnTo>
                  <a:lnTo>
                    <a:pt x="1430" y="104"/>
                  </a:lnTo>
                  <a:lnTo>
                    <a:pt x="1436" y="120"/>
                  </a:lnTo>
                  <a:lnTo>
                    <a:pt x="1442" y="130"/>
                  </a:lnTo>
                  <a:lnTo>
                    <a:pt x="1446" y="128"/>
                  </a:lnTo>
                  <a:lnTo>
                    <a:pt x="1446" y="128"/>
                  </a:lnTo>
                  <a:lnTo>
                    <a:pt x="1458" y="138"/>
                  </a:lnTo>
                  <a:lnTo>
                    <a:pt x="1470" y="134"/>
                  </a:lnTo>
                  <a:lnTo>
                    <a:pt x="1464" y="138"/>
                  </a:lnTo>
                  <a:lnTo>
                    <a:pt x="1478" y="164"/>
                  </a:lnTo>
                  <a:lnTo>
                    <a:pt x="1474" y="176"/>
                  </a:lnTo>
                  <a:lnTo>
                    <a:pt x="1456" y="186"/>
                  </a:lnTo>
                  <a:lnTo>
                    <a:pt x="1458" y="198"/>
                  </a:lnTo>
                  <a:lnTo>
                    <a:pt x="1452" y="202"/>
                  </a:lnTo>
                  <a:lnTo>
                    <a:pt x="1448" y="198"/>
                  </a:lnTo>
                  <a:lnTo>
                    <a:pt x="1454" y="186"/>
                  </a:lnTo>
                  <a:lnTo>
                    <a:pt x="1440" y="166"/>
                  </a:lnTo>
                  <a:lnTo>
                    <a:pt x="1410" y="194"/>
                  </a:lnTo>
                  <a:lnTo>
                    <a:pt x="1374" y="192"/>
                  </a:lnTo>
                  <a:lnTo>
                    <a:pt x="1360" y="212"/>
                  </a:lnTo>
                  <a:lnTo>
                    <a:pt x="1350" y="204"/>
                  </a:lnTo>
                  <a:lnTo>
                    <a:pt x="1349" y="194"/>
                  </a:lnTo>
                  <a:lnTo>
                    <a:pt x="1354" y="182"/>
                  </a:lnTo>
                  <a:lnTo>
                    <a:pt x="1350" y="180"/>
                  </a:lnTo>
                  <a:lnTo>
                    <a:pt x="1358" y="176"/>
                  </a:lnTo>
                  <a:lnTo>
                    <a:pt x="1358" y="170"/>
                  </a:lnTo>
                  <a:lnTo>
                    <a:pt x="1337" y="176"/>
                  </a:lnTo>
                  <a:lnTo>
                    <a:pt x="1333" y="182"/>
                  </a:lnTo>
                  <a:lnTo>
                    <a:pt x="1333" y="188"/>
                  </a:lnTo>
                  <a:lnTo>
                    <a:pt x="1333" y="188"/>
                  </a:lnTo>
                  <a:lnTo>
                    <a:pt x="1327" y="180"/>
                  </a:lnTo>
                  <a:lnTo>
                    <a:pt x="1317" y="194"/>
                  </a:lnTo>
                  <a:lnTo>
                    <a:pt x="1321" y="196"/>
                  </a:lnTo>
                  <a:lnTo>
                    <a:pt x="1319" y="200"/>
                  </a:lnTo>
                  <a:lnTo>
                    <a:pt x="1315" y="194"/>
                  </a:lnTo>
                  <a:lnTo>
                    <a:pt x="1303" y="196"/>
                  </a:lnTo>
                  <a:lnTo>
                    <a:pt x="1235" y="242"/>
                  </a:lnTo>
                  <a:lnTo>
                    <a:pt x="1229" y="262"/>
                  </a:lnTo>
                  <a:lnTo>
                    <a:pt x="1229" y="270"/>
                  </a:lnTo>
                  <a:lnTo>
                    <a:pt x="1213" y="284"/>
                  </a:lnTo>
                  <a:lnTo>
                    <a:pt x="1211" y="276"/>
                  </a:lnTo>
                  <a:lnTo>
                    <a:pt x="1199" y="276"/>
                  </a:lnTo>
                  <a:lnTo>
                    <a:pt x="1183" y="250"/>
                  </a:lnTo>
                  <a:lnTo>
                    <a:pt x="1189" y="240"/>
                  </a:lnTo>
                  <a:lnTo>
                    <a:pt x="1213" y="232"/>
                  </a:lnTo>
                  <a:lnTo>
                    <a:pt x="1209" y="212"/>
                  </a:lnTo>
                  <a:lnTo>
                    <a:pt x="1197" y="196"/>
                  </a:lnTo>
                  <a:lnTo>
                    <a:pt x="1141" y="184"/>
                  </a:lnTo>
                  <a:lnTo>
                    <a:pt x="1161" y="208"/>
                  </a:lnTo>
                  <a:lnTo>
                    <a:pt x="1161" y="234"/>
                  </a:lnTo>
                  <a:lnTo>
                    <a:pt x="1155" y="256"/>
                  </a:lnTo>
                  <a:lnTo>
                    <a:pt x="1169" y="274"/>
                  </a:lnTo>
                  <a:lnTo>
                    <a:pt x="1161" y="304"/>
                  </a:lnTo>
                  <a:lnTo>
                    <a:pt x="1161" y="314"/>
                  </a:lnTo>
                  <a:lnTo>
                    <a:pt x="1159" y="308"/>
                  </a:lnTo>
                  <a:lnTo>
                    <a:pt x="1155" y="310"/>
                  </a:lnTo>
                  <a:lnTo>
                    <a:pt x="1157" y="306"/>
                  </a:lnTo>
                  <a:lnTo>
                    <a:pt x="1129" y="290"/>
                  </a:lnTo>
                  <a:lnTo>
                    <a:pt x="1113" y="314"/>
                  </a:lnTo>
                  <a:lnTo>
                    <a:pt x="1081" y="334"/>
                  </a:lnTo>
                  <a:lnTo>
                    <a:pt x="1083" y="350"/>
                  </a:lnTo>
                  <a:lnTo>
                    <a:pt x="1099" y="384"/>
                  </a:lnTo>
                  <a:lnTo>
                    <a:pt x="1061" y="372"/>
                  </a:lnTo>
                  <a:lnTo>
                    <a:pt x="1027" y="352"/>
                  </a:lnTo>
                  <a:lnTo>
                    <a:pt x="1019" y="368"/>
                  </a:lnTo>
                  <a:lnTo>
                    <a:pt x="1021" y="378"/>
                  </a:lnTo>
                  <a:lnTo>
                    <a:pt x="1035" y="396"/>
                  </a:lnTo>
                  <a:lnTo>
                    <a:pt x="1045" y="392"/>
                  </a:lnTo>
                  <a:lnTo>
                    <a:pt x="1051" y="410"/>
                  </a:lnTo>
                  <a:lnTo>
                    <a:pt x="1041" y="414"/>
                  </a:lnTo>
                  <a:lnTo>
                    <a:pt x="1017" y="406"/>
                  </a:lnTo>
                  <a:lnTo>
                    <a:pt x="1005" y="390"/>
                  </a:lnTo>
                  <a:lnTo>
                    <a:pt x="989" y="386"/>
                  </a:lnTo>
                  <a:lnTo>
                    <a:pt x="993" y="382"/>
                  </a:lnTo>
                  <a:lnTo>
                    <a:pt x="991" y="368"/>
                  </a:lnTo>
                  <a:lnTo>
                    <a:pt x="983" y="350"/>
                  </a:lnTo>
                  <a:lnTo>
                    <a:pt x="989" y="346"/>
                  </a:lnTo>
                  <a:lnTo>
                    <a:pt x="991" y="322"/>
                  </a:lnTo>
                  <a:lnTo>
                    <a:pt x="939" y="270"/>
                  </a:lnTo>
                  <a:lnTo>
                    <a:pt x="943" y="268"/>
                  </a:lnTo>
                  <a:lnTo>
                    <a:pt x="963" y="286"/>
                  </a:lnTo>
                  <a:lnTo>
                    <a:pt x="979" y="286"/>
                  </a:lnTo>
                  <a:lnTo>
                    <a:pt x="979" y="296"/>
                  </a:lnTo>
                  <a:lnTo>
                    <a:pt x="1065" y="316"/>
                  </a:lnTo>
                  <a:lnTo>
                    <a:pt x="1089" y="306"/>
                  </a:lnTo>
                  <a:lnTo>
                    <a:pt x="1111" y="282"/>
                  </a:lnTo>
                  <a:lnTo>
                    <a:pt x="1115" y="264"/>
                  </a:lnTo>
                  <a:lnTo>
                    <a:pt x="1109" y="260"/>
                  </a:lnTo>
                  <a:lnTo>
                    <a:pt x="1107" y="240"/>
                  </a:lnTo>
                  <a:lnTo>
                    <a:pt x="1087" y="216"/>
                  </a:lnTo>
                  <a:lnTo>
                    <a:pt x="1059" y="206"/>
                  </a:lnTo>
                  <a:lnTo>
                    <a:pt x="1009" y="158"/>
                  </a:lnTo>
                  <a:lnTo>
                    <a:pt x="963" y="158"/>
                  </a:lnTo>
                  <a:lnTo>
                    <a:pt x="959" y="146"/>
                  </a:lnTo>
                  <a:lnTo>
                    <a:pt x="955" y="148"/>
                  </a:lnTo>
                  <a:lnTo>
                    <a:pt x="957" y="148"/>
                  </a:lnTo>
                  <a:lnTo>
                    <a:pt x="939" y="140"/>
                  </a:lnTo>
                  <a:lnTo>
                    <a:pt x="939" y="136"/>
                  </a:lnTo>
                  <a:lnTo>
                    <a:pt x="953" y="144"/>
                  </a:lnTo>
                  <a:lnTo>
                    <a:pt x="959" y="130"/>
                  </a:lnTo>
                  <a:lnTo>
                    <a:pt x="931" y="118"/>
                  </a:lnTo>
                  <a:lnTo>
                    <a:pt x="931" y="126"/>
                  </a:lnTo>
                  <a:lnTo>
                    <a:pt x="929" y="126"/>
                  </a:lnTo>
                  <a:lnTo>
                    <a:pt x="927" y="134"/>
                  </a:lnTo>
                  <a:lnTo>
                    <a:pt x="917" y="128"/>
                  </a:lnTo>
                  <a:lnTo>
                    <a:pt x="917" y="126"/>
                  </a:lnTo>
                  <a:lnTo>
                    <a:pt x="915" y="128"/>
                  </a:lnTo>
                  <a:lnTo>
                    <a:pt x="911" y="126"/>
                  </a:lnTo>
                  <a:lnTo>
                    <a:pt x="911" y="128"/>
                  </a:lnTo>
                  <a:lnTo>
                    <a:pt x="895" y="132"/>
                  </a:lnTo>
                  <a:lnTo>
                    <a:pt x="899" y="122"/>
                  </a:lnTo>
                  <a:lnTo>
                    <a:pt x="883" y="112"/>
                  </a:lnTo>
                  <a:lnTo>
                    <a:pt x="899" y="114"/>
                  </a:lnTo>
                  <a:lnTo>
                    <a:pt x="919" y="92"/>
                  </a:lnTo>
                  <a:lnTo>
                    <a:pt x="897" y="72"/>
                  </a:lnTo>
                  <a:lnTo>
                    <a:pt x="887" y="76"/>
                  </a:lnTo>
                  <a:lnTo>
                    <a:pt x="885" y="64"/>
                  </a:lnTo>
                  <a:lnTo>
                    <a:pt x="869" y="72"/>
                  </a:lnTo>
                  <a:lnTo>
                    <a:pt x="871" y="60"/>
                  </a:lnTo>
                  <a:lnTo>
                    <a:pt x="851" y="52"/>
                  </a:lnTo>
                  <a:lnTo>
                    <a:pt x="841" y="90"/>
                  </a:lnTo>
                  <a:lnTo>
                    <a:pt x="837" y="90"/>
                  </a:lnTo>
                  <a:lnTo>
                    <a:pt x="837" y="54"/>
                  </a:lnTo>
                  <a:lnTo>
                    <a:pt x="805" y="110"/>
                  </a:lnTo>
                  <a:lnTo>
                    <a:pt x="805" y="108"/>
                  </a:lnTo>
                  <a:lnTo>
                    <a:pt x="809" y="92"/>
                  </a:lnTo>
                  <a:lnTo>
                    <a:pt x="825" y="66"/>
                  </a:lnTo>
                  <a:lnTo>
                    <a:pt x="829" y="68"/>
                  </a:lnTo>
                  <a:lnTo>
                    <a:pt x="821" y="52"/>
                  </a:lnTo>
                  <a:lnTo>
                    <a:pt x="801" y="60"/>
                  </a:lnTo>
                  <a:lnTo>
                    <a:pt x="803" y="60"/>
                  </a:lnTo>
                  <a:lnTo>
                    <a:pt x="787" y="70"/>
                  </a:lnTo>
                  <a:lnTo>
                    <a:pt x="795" y="80"/>
                  </a:lnTo>
                  <a:lnTo>
                    <a:pt x="787" y="86"/>
                  </a:lnTo>
                  <a:lnTo>
                    <a:pt x="789" y="78"/>
                  </a:lnTo>
                  <a:lnTo>
                    <a:pt x="775" y="74"/>
                  </a:lnTo>
                  <a:lnTo>
                    <a:pt x="783" y="90"/>
                  </a:lnTo>
                  <a:lnTo>
                    <a:pt x="781" y="92"/>
                  </a:lnTo>
                  <a:lnTo>
                    <a:pt x="781" y="92"/>
                  </a:lnTo>
                  <a:lnTo>
                    <a:pt x="775" y="80"/>
                  </a:lnTo>
                  <a:lnTo>
                    <a:pt x="763" y="90"/>
                  </a:lnTo>
                  <a:lnTo>
                    <a:pt x="763" y="96"/>
                  </a:lnTo>
                  <a:lnTo>
                    <a:pt x="751" y="96"/>
                  </a:lnTo>
                  <a:lnTo>
                    <a:pt x="759" y="106"/>
                  </a:lnTo>
                  <a:lnTo>
                    <a:pt x="755" y="108"/>
                  </a:lnTo>
                  <a:lnTo>
                    <a:pt x="745" y="96"/>
                  </a:lnTo>
                  <a:lnTo>
                    <a:pt x="743" y="102"/>
                  </a:lnTo>
                  <a:lnTo>
                    <a:pt x="737" y="92"/>
                  </a:lnTo>
                  <a:lnTo>
                    <a:pt x="737" y="112"/>
                  </a:lnTo>
                  <a:lnTo>
                    <a:pt x="745" y="114"/>
                  </a:lnTo>
                  <a:lnTo>
                    <a:pt x="745" y="124"/>
                  </a:lnTo>
                  <a:lnTo>
                    <a:pt x="731" y="108"/>
                  </a:lnTo>
                  <a:lnTo>
                    <a:pt x="733" y="120"/>
                  </a:lnTo>
                  <a:lnTo>
                    <a:pt x="721" y="124"/>
                  </a:lnTo>
                  <a:lnTo>
                    <a:pt x="721" y="124"/>
                  </a:lnTo>
                  <a:lnTo>
                    <a:pt x="719" y="130"/>
                  </a:lnTo>
                  <a:lnTo>
                    <a:pt x="719" y="138"/>
                  </a:lnTo>
                  <a:lnTo>
                    <a:pt x="719" y="140"/>
                  </a:lnTo>
                  <a:lnTo>
                    <a:pt x="719" y="114"/>
                  </a:lnTo>
                  <a:lnTo>
                    <a:pt x="719" y="114"/>
                  </a:lnTo>
                  <a:lnTo>
                    <a:pt x="717" y="112"/>
                  </a:lnTo>
                  <a:lnTo>
                    <a:pt x="727" y="116"/>
                  </a:lnTo>
                  <a:lnTo>
                    <a:pt x="725" y="94"/>
                  </a:lnTo>
                  <a:lnTo>
                    <a:pt x="717" y="112"/>
                  </a:lnTo>
                  <a:lnTo>
                    <a:pt x="709" y="106"/>
                  </a:lnTo>
                  <a:lnTo>
                    <a:pt x="705" y="102"/>
                  </a:lnTo>
                  <a:lnTo>
                    <a:pt x="701" y="104"/>
                  </a:lnTo>
                  <a:lnTo>
                    <a:pt x="703" y="114"/>
                  </a:lnTo>
                  <a:lnTo>
                    <a:pt x="685" y="110"/>
                  </a:lnTo>
                  <a:lnTo>
                    <a:pt x="693" y="126"/>
                  </a:lnTo>
                  <a:lnTo>
                    <a:pt x="675" y="130"/>
                  </a:lnTo>
                  <a:lnTo>
                    <a:pt x="671" y="142"/>
                  </a:lnTo>
                  <a:lnTo>
                    <a:pt x="679" y="144"/>
                  </a:lnTo>
                  <a:lnTo>
                    <a:pt x="685" y="152"/>
                  </a:lnTo>
                  <a:lnTo>
                    <a:pt x="685" y="152"/>
                  </a:lnTo>
                  <a:lnTo>
                    <a:pt x="681" y="150"/>
                  </a:lnTo>
                  <a:lnTo>
                    <a:pt x="679" y="144"/>
                  </a:lnTo>
                  <a:lnTo>
                    <a:pt x="675" y="144"/>
                  </a:lnTo>
                  <a:lnTo>
                    <a:pt x="673" y="148"/>
                  </a:lnTo>
                  <a:lnTo>
                    <a:pt x="663" y="136"/>
                  </a:lnTo>
                  <a:lnTo>
                    <a:pt x="651" y="150"/>
                  </a:lnTo>
                  <a:lnTo>
                    <a:pt x="649" y="158"/>
                  </a:lnTo>
                  <a:lnTo>
                    <a:pt x="651" y="160"/>
                  </a:lnTo>
                  <a:lnTo>
                    <a:pt x="649" y="172"/>
                  </a:lnTo>
                  <a:lnTo>
                    <a:pt x="665" y="166"/>
                  </a:lnTo>
                  <a:lnTo>
                    <a:pt x="661" y="168"/>
                  </a:lnTo>
                  <a:lnTo>
                    <a:pt x="665" y="174"/>
                  </a:lnTo>
                  <a:lnTo>
                    <a:pt x="663" y="174"/>
                  </a:lnTo>
                  <a:lnTo>
                    <a:pt x="665" y="182"/>
                  </a:lnTo>
                  <a:lnTo>
                    <a:pt x="647" y="190"/>
                  </a:lnTo>
                  <a:lnTo>
                    <a:pt x="647" y="180"/>
                  </a:lnTo>
                  <a:lnTo>
                    <a:pt x="637" y="174"/>
                  </a:lnTo>
                  <a:lnTo>
                    <a:pt x="635" y="180"/>
                  </a:lnTo>
                  <a:lnTo>
                    <a:pt x="629" y="172"/>
                  </a:lnTo>
                  <a:lnTo>
                    <a:pt x="633" y="172"/>
                  </a:lnTo>
                  <a:lnTo>
                    <a:pt x="645" y="148"/>
                  </a:lnTo>
                  <a:lnTo>
                    <a:pt x="629" y="158"/>
                  </a:lnTo>
                  <a:lnTo>
                    <a:pt x="623" y="170"/>
                  </a:lnTo>
                  <a:lnTo>
                    <a:pt x="627" y="170"/>
                  </a:lnTo>
                  <a:lnTo>
                    <a:pt x="621" y="186"/>
                  </a:lnTo>
                  <a:lnTo>
                    <a:pt x="617" y="170"/>
                  </a:lnTo>
                  <a:lnTo>
                    <a:pt x="613" y="170"/>
                  </a:lnTo>
                  <a:lnTo>
                    <a:pt x="613" y="176"/>
                  </a:lnTo>
                  <a:lnTo>
                    <a:pt x="597" y="188"/>
                  </a:lnTo>
                  <a:lnTo>
                    <a:pt x="619" y="190"/>
                  </a:lnTo>
                  <a:lnTo>
                    <a:pt x="619" y="194"/>
                  </a:lnTo>
                  <a:lnTo>
                    <a:pt x="601" y="210"/>
                  </a:lnTo>
                  <a:lnTo>
                    <a:pt x="605" y="214"/>
                  </a:lnTo>
                  <a:lnTo>
                    <a:pt x="625" y="200"/>
                  </a:lnTo>
                  <a:lnTo>
                    <a:pt x="627" y="210"/>
                  </a:lnTo>
                  <a:lnTo>
                    <a:pt x="641" y="196"/>
                  </a:lnTo>
                  <a:lnTo>
                    <a:pt x="661" y="200"/>
                  </a:lnTo>
                  <a:lnTo>
                    <a:pt x="657" y="202"/>
                  </a:lnTo>
                  <a:lnTo>
                    <a:pt x="639" y="200"/>
                  </a:lnTo>
                  <a:lnTo>
                    <a:pt x="639" y="220"/>
                  </a:lnTo>
                  <a:lnTo>
                    <a:pt x="639" y="222"/>
                  </a:lnTo>
                  <a:lnTo>
                    <a:pt x="633" y="206"/>
                  </a:lnTo>
                  <a:lnTo>
                    <a:pt x="621" y="226"/>
                  </a:lnTo>
                  <a:lnTo>
                    <a:pt x="625" y="234"/>
                  </a:lnTo>
                  <a:lnTo>
                    <a:pt x="615" y="242"/>
                  </a:lnTo>
                  <a:lnTo>
                    <a:pt x="607" y="244"/>
                  </a:lnTo>
                  <a:lnTo>
                    <a:pt x="599" y="268"/>
                  </a:lnTo>
                  <a:lnTo>
                    <a:pt x="583" y="282"/>
                  </a:lnTo>
                  <a:lnTo>
                    <a:pt x="581" y="290"/>
                  </a:lnTo>
                  <a:lnTo>
                    <a:pt x="581" y="292"/>
                  </a:lnTo>
                  <a:lnTo>
                    <a:pt x="577" y="292"/>
                  </a:lnTo>
                  <a:lnTo>
                    <a:pt x="583" y="304"/>
                  </a:lnTo>
                  <a:lnTo>
                    <a:pt x="569" y="318"/>
                  </a:lnTo>
                  <a:lnTo>
                    <a:pt x="571" y="322"/>
                  </a:lnTo>
                  <a:lnTo>
                    <a:pt x="571" y="322"/>
                  </a:lnTo>
                  <a:lnTo>
                    <a:pt x="571" y="330"/>
                  </a:lnTo>
                  <a:lnTo>
                    <a:pt x="565" y="330"/>
                  </a:lnTo>
                  <a:lnTo>
                    <a:pt x="567" y="334"/>
                  </a:lnTo>
                  <a:lnTo>
                    <a:pt x="565" y="330"/>
                  </a:lnTo>
                  <a:lnTo>
                    <a:pt x="557" y="356"/>
                  </a:lnTo>
                  <a:lnTo>
                    <a:pt x="565" y="350"/>
                  </a:lnTo>
                  <a:lnTo>
                    <a:pt x="565" y="352"/>
                  </a:lnTo>
                  <a:lnTo>
                    <a:pt x="545" y="364"/>
                  </a:lnTo>
                  <a:lnTo>
                    <a:pt x="545" y="372"/>
                  </a:lnTo>
                  <a:lnTo>
                    <a:pt x="547" y="374"/>
                  </a:lnTo>
                  <a:lnTo>
                    <a:pt x="547" y="380"/>
                  </a:lnTo>
                  <a:lnTo>
                    <a:pt x="539" y="376"/>
                  </a:lnTo>
                  <a:lnTo>
                    <a:pt x="521" y="400"/>
                  </a:lnTo>
                  <a:lnTo>
                    <a:pt x="521" y="406"/>
                  </a:lnTo>
                  <a:lnTo>
                    <a:pt x="515" y="410"/>
                  </a:lnTo>
                  <a:lnTo>
                    <a:pt x="519" y="418"/>
                  </a:lnTo>
                  <a:lnTo>
                    <a:pt x="511" y="422"/>
                  </a:lnTo>
                  <a:lnTo>
                    <a:pt x="503" y="414"/>
                  </a:lnTo>
                  <a:lnTo>
                    <a:pt x="493" y="422"/>
                  </a:lnTo>
                  <a:lnTo>
                    <a:pt x="493" y="428"/>
                  </a:lnTo>
                  <a:lnTo>
                    <a:pt x="499" y="426"/>
                  </a:lnTo>
                  <a:lnTo>
                    <a:pt x="493" y="428"/>
                  </a:lnTo>
                  <a:lnTo>
                    <a:pt x="475" y="446"/>
                  </a:lnTo>
                  <a:lnTo>
                    <a:pt x="459" y="454"/>
                  </a:lnTo>
                  <a:lnTo>
                    <a:pt x="473" y="462"/>
                  </a:lnTo>
                  <a:lnTo>
                    <a:pt x="473" y="464"/>
                  </a:lnTo>
                  <a:lnTo>
                    <a:pt x="447" y="464"/>
                  </a:lnTo>
                  <a:lnTo>
                    <a:pt x="455" y="470"/>
                  </a:lnTo>
                  <a:lnTo>
                    <a:pt x="455" y="472"/>
                  </a:lnTo>
                  <a:lnTo>
                    <a:pt x="453" y="470"/>
                  </a:lnTo>
                  <a:lnTo>
                    <a:pt x="449" y="476"/>
                  </a:lnTo>
                  <a:lnTo>
                    <a:pt x="451" y="470"/>
                  </a:lnTo>
                  <a:lnTo>
                    <a:pt x="439" y="472"/>
                  </a:lnTo>
                  <a:lnTo>
                    <a:pt x="445" y="484"/>
                  </a:lnTo>
                  <a:lnTo>
                    <a:pt x="429" y="480"/>
                  </a:lnTo>
                  <a:lnTo>
                    <a:pt x="431" y="494"/>
                  </a:lnTo>
                  <a:lnTo>
                    <a:pt x="435" y="496"/>
                  </a:lnTo>
                  <a:lnTo>
                    <a:pt x="423" y="498"/>
                  </a:lnTo>
                  <a:lnTo>
                    <a:pt x="431" y="504"/>
                  </a:lnTo>
                  <a:lnTo>
                    <a:pt x="427" y="512"/>
                  </a:lnTo>
                  <a:lnTo>
                    <a:pt x="427" y="526"/>
                  </a:lnTo>
                  <a:lnTo>
                    <a:pt x="443" y="524"/>
                  </a:lnTo>
                  <a:lnTo>
                    <a:pt x="423" y="530"/>
                  </a:lnTo>
                  <a:lnTo>
                    <a:pt x="431" y="534"/>
                  </a:lnTo>
                  <a:lnTo>
                    <a:pt x="431" y="536"/>
                  </a:lnTo>
                  <a:lnTo>
                    <a:pt x="421" y="530"/>
                  </a:lnTo>
                  <a:lnTo>
                    <a:pt x="431" y="546"/>
                  </a:lnTo>
                  <a:lnTo>
                    <a:pt x="435" y="544"/>
                  </a:lnTo>
                  <a:lnTo>
                    <a:pt x="429" y="552"/>
                  </a:lnTo>
                  <a:lnTo>
                    <a:pt x="433" y="566"/>
                  </a:lnTo>
                  <a:lnTo>
                    <a:pt x="437" y="560"/>
                  </a:lnTo>
                  <a:lnTo>
                    <a:pt x="437" y="562"/>
                  </a:lnTo>
                  <a:lnTo>
                    <a:pt x="433" y="566"/>
                  </a:lnTo>
                  <a:lnTo>
                    <a:pt x="437" y="576"/>
                  </a:lnTo>
                  <a:lnTo>
                    <a:pt x="437" y="574"/>
                  </a:lnTo>
                  <a:lnTo>
                    <a:pt x="445" y="574"/>
                  </a:lnTo>
                  <a:lnTo>
                    <a:pt x="429" y="586"/>
                  </a:lnTo>
                  <a:lnTo>
                    <a:pt x="431" y="594"/>
                  </a:lnTo>
                  <a:lnTo>
                    <a:pt x="449" y="588"/>
                  </a:lnTo>
                  <a:lnTo>
                    <a:pt x="445" y="602"/>
                  </a:lnTo>
                  <a:lnTo>
                    <a:pt x="437" y="600"/>
                  </a:lnTo>
                  <a:lnTo>
                    <a:pt x="435" y="614"/>
                  </a:lnTo>
                  <a:lnTo>
                    <a:pt x="451" y="632"/>
                  </a:lnTo>
                  <a:lnTo>
                    <a:pt x="457" y="630"/>
                  </a:lnTo>
                  <a:lnTo>
                    <a:pt x="455" y="640"/>
                  </a:lnTo>
                  <a:lnTo>
                    <a:pt x="479" y="640"/>
                  </a:lnTo>
                  <a:lnTo>
                    <a:pt x="507" y="618"/>
                  </a:lnTo>
                  <a:lnTo>
                    <a:pt x="515" y="602"/>
                  </a:lnTo>
                  <a:lnTo>
                    <a:pt x="525" y="606"/>
                  </a:lnTo>
                  <a:lnTo>
                    <a:pt x="531" y="592"/>
                  </a:lnTo>
                  <a:lnTo>
                    <a:pt x="529" y="586"/>
                  </a:lnTo>
                  <a:lnTo>
                    <a:pt x="531" y="588"/>
                  </a:lnTo>
                  <a:lnTo>
                    <a:pt x="533" y="596"/>
                  </a:lnTo>
                  <a:lnTo>
                    <a:pt x="541" y="600"/>
                  </a:lnTo>
                  <a:lnTo>
                    <a:pt x="539" y="604"/>
                  </a:lnTo>
                  <a:lnTo>
                    <a:pt x="541" y="622"/>
                  </a:lnTo>
                  <a:lnTo>
                    <a:pt x="545" y="632"/>
                  </a:lnTo>
                  <a:lnTo>
                    <a:pt x="545" y="632"/>
                  </a:lnTo>
                  <a:lnTo>
                    <a:pt x="543" y="636"/>
                  </a:lnTo>
                  <a:lnTo>
                    <a:pt x="551" y="638"/>
                  </a:lnTo>
                  <a:lnTo>
                    <a:pt x="551" y="648"/>
                  </a:lnTo>
                  <a:lnTo>
                    <a:pt x="553" y="648"/>
                  </a:lnTo>
                  <a:lnTo>
                    <a:pt x="553" y="662"/>
                  </a:lnTo>
                  <a:lnTo>
                    <a:pt x="573" y="688"/>
                  </a:lnTo>
                  <a:lnTo>
                    <a:pt x="567" y="692"/>
                  </a:lnTo>
                  <a:lnTo>
                    <a:pt x="569" y="698"/>
                  </a:lnTo>
                  <a:lnTo>
                    <a:pt x="563" y="700"/>
                  </a:lnTo>
                  <a:lnTo>
                    <a:pt x="565" y="702"/>
                  </a:lnTo>
                  <a:lnTo>
                    <a:pt x="557" y="706"/>
                  </a:lnTo>
                  <a:lnTo>
                    <a:pt x="545" y="704"/>
                  </a:lnTo>
                  <a:lnTo>
                    <a:pt x="549" y="710"/>
                  </a:lnTo>
                  <a:lnTo>
                    <a:pt x="537" y="716"/>
                  </a:lnTo>
                  <a:lnTo>
                    <a:pt x="541" y="722"/>
                  </a:lnTo>
                  <a:lnTo>
                    <a:pt x="545" y="736"/>
                  </a:lnTo>
                  <a:lnTo>
                    <a:pt x="553" y="738"/>
                  </a:lnTo>
                  <a:lnTo>
                    <a:pt x="553" y="738"/>
                  </a:lnTo>
                  <a:lnTo>
                    <a:pt x="553" y="738"/>
                  </a:lnTo>
                  <a:lnTo>
                    <a:pt x="553" y="740"/>
                  </a:lnTo>
                  <a:lnTo>
                    <a:pt x="553" y="742"/>
                  </a:lnTo>
                  <a:lnTo>
                    <a:pt x="553" y="742"/>
                  </a:lnTo>
                  <a:lnTo>
                    <a:pt x="553" y="742"/>
                  </a:lnTo>
                  <a:lnTo>
                    <a:pt x="547" y="740"/>
                  </a:lnTo>
                  <a:lnTo>
                    <a:pt x="541" y="742"/>
                  </a:lnTo>
                  <a:lnTo>
                    <a:pt x="541" y="740"/>
                  </a:lnTo>
                  <a:lnTo>
                    <a:pt x="539" y="740"/>
                  </a:lnTo>
                  <a:lnTo>
                    <a:pt x="541" y="732"/>
                  </a:lnTo>
                  <a:lnTo>
                    <a:pt x="535" y="718"/>
                  </a:lnTo>
                  <a:lnTo>
                    <a:pt x="523" y="720"/>
                  </a:lnTo>
                  <a:lnTo>
                    <a:pt x="519" y="722"/>
                  </a:lnTo>
                  <a:lnTo>
                    <a:pt x="519" y="722"/>
                  </a:lnTo>
                  <a:lnTo>
                    <a:pt x="517" y="720"/>
                  </a:lnTo>
                  <a:lnTo>
                    <a:pt x="523" y="720"/>
                  </a:lnTo>
                  <a:lnTo>
                    <a:pt x="521" y="714"/>
                  </a:lnTo>
                  <a:lnTo>
                    <a:pt x="529" y="710"/>
                  </a:lnTo>
                  <a:lnTo>
                    <a:pt x="529" y="706"/>
                  </a:lnTo>
                  <a:lnTo>
                    <a:pt x="531" y="706"/>
                  </a:lnTo>
                  <a:lnTo>
                    <a:pt x="539" y="698"/>
                  </a:lnTo>
                  <a:lnTo>
                    <a:pt x="539" y="690"/>
                  </a:lnTo>
                  <a:lnTo>
                    <a:pt x="529" y="690"/>
                  </a:lnTo>
                  <a:lnTo>
                    <a:pt x="531" y="684"/>
                  </a:lnTo>
                  <a:lnTo>
                    <a:pt x="525" y="684"/>
                  </a:lnTo>
                  <a:lnTo>
                    <a:pt x="533" y="664"/>
                  </a:lnTo>
                  <a:lnTo>
                    <a:pt x="531" y="644"/>
                  </a:lnTo>
                  <a:lnTo>
                    <a:pt x="487" y="676"/>
                  </a:lnTo>
                  <a:lnTo>
                    <a:pt x="483" y="694"/>
                  </a:lnTo>
                  <a:lnTo>
                    <a:pt x="483" y="724"/>
                  </a:lnTo>
                  <a:lnTo>
                    <a:pt x="493" y="732"/>
                  </a:lnTo>
                  <a:lnTo>
                    <a:pt x="493" y="740"/>
                  </a:lnTo>
                  <a:lnTo>
                    <a:pt x="493" y="740"/>
                  </a:lnTo>
                  <a:lnTo>
                    <a:pt x="493" y="744"/>
                  </a:lnTo>
                  <a:lnTo>
                    <a:pt x="493" y="746"/>
                  </a:lnTo>
                  <a:lnTo>
                    <a:pt x="495" y="746"/>
                  </a:lnTo>
                  <a:lnTo>
                    <a:pt x="499" y="756"/>
                  </a:lnTo>
                  <a:lnTo>
                    <a:pt x="493" y="762"/>
                  </a:lnTo>
                  <a:lnTo>
                    <a:pt x="501" y="776"/>
                  </a:lnTo>
                  <a:lnTo>
                    <a:pt x="493" y="778"/>
                  </a:lnTo>
                  <a:lnTo>
                    <a:pt x="493" y="786"/>
                  </a:lnTo>
                  <a:lnTo>
                    <a:pt x="489" y="788"/>
                  </a:lnTo>
                  <a:lnTo>
                    <a:pt x="487" y="782"/>
                  </a:lnTo>
                  <a:lnTo>
                    <a:pt x="479" y="780"/>
                  </a:lnTo>
                  <a:lnTo>
                    <a:pt x="469" y="782"/>
                  </a:lnTo>
                  <a:lnTo>
                    <a:pt x="463" y="792"/>
                  </a:lnTo>
                  <a:lnTo>
                    <a:pt x="461" y="788"/>
                  </a:lnTo>
                  <a:lnTo>
                    <a:pt x="435" y="796"/>
                  </a:lnTo>
                  <a:lnTo>
                    <a:pt x="435" y="796"/>
                  </a:lnTo>
                  <a:lnTo>
                    <a:pt x="427" y="796"/>
                  </a:lnTo>
                  <a:lnTo>
                    <a:pt x="421" y="806"/>
                  </a:lnTo>
                  <a:lnTo>
                    <a:pt x="425" y="808"/>
                  </a:lnTo>
                  <a:lnTo>
                    <a:pt x="411" y="838"/>
                  </a:lnTo>
                  <a:lnTo>
                    <a:pt x="415" y="846"/>
                  </a:lnTo>
                  <a:lnTo>
                    <a:pt x="401" y="850"/>
                  </a:lnTo>
                  <a:lnTo>
                    <a:pt x="407" y="852"/>
                  </a:lnTo>
                  <a:lnTo>
                    <a:pt x="401" y="854"/>
                  </a:lnTo>
                  <a:lnTo>
                    <a:pt x="401" y="852"/>
                  </a:lnTo>
                  <a:lnTo>
                    <a:pt x="399" y="854"/>
                  </a:lnTo>
                  <a:lnTo>
                    <a:pt x="391" y="854"/>
                  </a:lnTo>
                  <a:lnTo>
                    <a:pt x="395" y="856"/>
                  </a:lnTo>
                  <a:lnTo>
                    <a:pt x="387" y="862"/>
                  </a:lnTo>
                  <a:lnTo>
                    <a:pt x="368" y="868"/>
                  </a:lnTo>
                  <a:lnTo>
                    <a:pt x="366" y="888"/>
                  </a:lnTo>
                  <a:lnTo>
                    <a:pt x="340" y="902"/>
                  </a:lnTo>
                  <a:lnTo>
                    <a:pt x="338" y="910"/>
                  </a:lnTo>
                  <a:lnTo>
                    <a:pt x="320" y="912"/>
                  </a:lnTo>
                  <a:lnTo>
                    <a:pt x="314" y="904"/>
                  </a:lnTo>
                  <a:lnTo>
                    <a:pt x="300" y="902"/>
                  </a:lnTo>
                  <a:lnTo>
                    <a:pt x="306" y="934"/>
                  </a:lnTo>
                  <a:lnTo>
                    <a:pt x="288" y="934"/>
                  </a:lnTo>
                  <a:lnTo>
                    <a:pt x="272" y="928"/>
                  </a:lnTo>
                  <a:lnTo>
                    <a:pt x="246" y="936"/>
                  </a:lnTo>
                  <a:lnTo>
                    <a:pt x="244" y="946"/>
                  </a:lnTo>
                  <a:lnTo>
                    <a:pt x="248" y="946"/>
                  </a:lnTo>
                  <a:lnTo>
                    <a:pt x="248" y="946"/>
                  </a:lnTo>
                  <a:lnTo>
                    <a:pt x="250" y="948"/>
                  </a:lnTo>
                  <a:lnTo>
                    <a:pt x="244" y="950"/>
                  </a:lnTo>
                  <a:lnTo>
                    <a:pt x="256" y="962"/>
                  </a:lnTo>
                  <a:lnTo>
                    <a:pt x="262" y="960"/>
                  </a:lnTo>
                  <a:lnTo>
                    <a:pt x="288" y="968"/>
                  </a:lnTo>
                  <a:lnTo>
                    <a:pt x="290" y="974"/>
                  </a:lnTo>
                  <a:lnTo>
                    <a:pt x="294" y="976"/>
                  </a:lnTo>
                  <a:lnTo>
                    <a:pt x="296" y="986"/>
                  </a:lnTo>
                  <a:lnTo>
                    <a:pt x="302" y="996"/>
                  </a:lnTo>
                  <a:lnTo>
                    <a:pt x="314" y="1002"/>
                  </a:lnTo>
                  <a:lnTo>
                    <a:pt x="314" y="1014"/>
                  </a:lnTo>
                  <a:lnTo>
                    <a:pt x="316" y="1020"/>
                  </a:lnTo>
                  <a:lnTo>
                    <a:pt x="312" y="1042"/>
                  </a:lnTo>
                  <a:lnTo>
                    <a:pt x="316" y="1044"/>
                  </a:lnTo>
                  <a:lnTo>
                    <a:pt x="310" y="1070"/>
                  </a:lnTo>
                  <a:lnTo>
                    <a:pt x="304" y="1074"/>
                  </a:lnTo>
                  <a:lnTo>
                    <a:pt x="184" y="1066"/>
                  </a:lnTo>
                  <a:lnTo>
                    <a:pt x="178" y="1076"/>
                  </a:lnTo>
                  <a:lnTo>
                    <a:pt x="168" y="1078"/>
                  </a:lnTo>
                  <a:lnTo>
                    <a:pt x="160" y="1086"/>
                  </a:lnTo>
                  <a:lnTo>
                    <a:pt x="170" y="1096"/>
                  </a:lnTo>
                  <a:lnTo>
                    <a:pt x="168" y="1100"/>
                  </a:lnTo>
                  <a:lnTo>
                    <a:pt x="170" y="1108"/>
                  </a:lnTo>
                  <a:lnTo>
                    <a:pt x="172" y="1108"/>
                  </a:lnTo>
                  <a:lnTo>
                    <a:pt x="170" y="1116"/>
                  </a:lnTo>
                  <a:lnTo>
                    <a:pt x="170" y="1116"/>
                  </a:lnTo>
                  <a:lnTo>
                    <a:pt x="170" y="1118"/>
                  </a:lnTo>
                  <a:lnTo>
                    <a:pt x="168" y="1122"/>
                  </a:lnTo>
                  <a:lnTo>
                    <a:pt x="170" y="1122"/>
                  </a:lnTo>
                  <a:lnTo>
                    <a:pt x="172" y="1138"/>
                  </a:lnTo>
                  <a:lnTo>
                    <a:pt x="158" y="1192"/>
                  </a:lnTo>
                  <a:lnTo>
                    <a:pt x="166" y="1202"/>
                  </a:lnTo>
                  <a:lnTo>
                    <a:pt x="172" y="1200"/>
                  </a:lnTo>
                  <a:lnTo>
                    <a:pt x="168" y="1234"/>
                  </a:lnTo>
                  <a:lnTo>
                    <a:pt x="198" y="1230"/>
                  </a:lnTo>
                  <a:lnTo>
                    <a:pt x="212" y="1234"/>
                  </a:lnTo>
                  <a:lnTo>
                    <a:pt x="222" y="1252"/>
                  </a:lnTo>
                  <a:lnTo>
                    <a:pt x="236" y="1258"/>
                  </a:lnTo>
                  <a:lnTo>
                    <a:pt x="226" y="1264"/>
                  </a:lnTo>
                  <a:lnTo>
                    <a:pt x="210" y="1300"/>
                  </a:lnTo>
                  <a:lnTo>
                    <a:pt x="178" y="1320"/>
                  </a:lnTo>
                  <a:lnTo>
                    <a:pt x="164" y="1336"/>
                  </a:lnTo>
                  <a:lnTo>
                    <a:pt x="160" y="1346"/>
                  </a:lnTo>
                  <a:lnTo>
                    <a:pt x="150" y="1362"/>
                  </a:lnTo>
                  <a:lnTo>
                    <a:pt x="148" y="1380"/>
                  </a:lnTo>
                  <a:lnTo>
                    <a:pt x="152" y="1390"/>
                  </a:lnTo>
                  <a:lnTo>
                    <a:pt x="146" y="1400"/>
                  </a:lnTo>
                  <a:lnTo>
                    <a:pt x="142" y="1408"/>
                  </a:lnTo>
                  <a:lnTo>
                    <a:pt x="118" y="1428"/>
                  </a:lnTo>
                  <a:lnTo>
                    <a:pt x="92" y="1436"/>
                  </a:lnTo>
                  <a:lnTo>
                    <a:pt x="90" y="1440"/>
                  </a:lnTo>
                  <a:lnTo>
                    <a:pt x="82" y="1458"/>
                  </a:lnTo>
                  <a:lnTo>
                    <a:pt x="64" y="1474"/>
                  </a:lnTo>
                  <a:lnTo>
                    <a:pt x="56" y="1496"/>
                  </a:lnTo>
                  <a:lnTo>
                    <a:pt x="40" y="1518"/>
                  </a:lnTo>
                  <a:lnTo>
                    <a:pt x="26" y="1550"/>
                  </a:lnTo>
                  <a:lnTo>
                    <a:pt x="20" y="1552"/>
                  </a:lnTo>
                  <a:lnTo>
                    <a:pt x="16" y="1578"/>
                  </a:lnTo>
                  <a:lnTo>
                    <a:pt x="18" y="1580"/>
                  </a:lnTo>
                  <a:lnTo>
                    <a:pt x="20" y="1580"/>
                  </a:lnTo>
                  <a:lnTo>
                    <a:pt x="20" y="1580"/>
                  </a:lnTo>
                  <a:lnTo>
                    <a:pt x="28" y="1592"/>
                  </a:lnTo>
                  <a:lnTo>
                    <a:pt x="30" y="1602"/>
                  </a:lnTo>
                  <a:lnTo>
                    <a:pt x="24" y="1610"/>
                  </a:lnTo>
                  <a:lnTo>
                    <a:pt x="32" y="1628"/>
                  </a:lnTo>
                  <a:lnTo>
                    <a:pt x="32" y="1644"/>
                  </a:lnTo>
                  <a:lnTo>
                    <a:pt x="22" y="1674"/>
                  </a:lnTo>
                  <a:lnTo>
                    <a:pt x="22" y="1674"/>
                  </a:lnTo>
                  <a:lnTo>
                    <a:pt x="22" y="1682"/>
                  </a:lnTo>
                  <a:lnTo>
                    <a:pt x="16" y="1692"/>
                  </a:lnTo>
                  <a:lnTo>
                    <a:pt x="0" y="1702"/>
                  </a:lnTo>
                  <a:lnTo>
                    <a:pt x="8" y="1704"/>
                  </a:lnTo>
                  <a:lnTo>
                    <a:pt x="22" y="1724"/>
                  </a:lnTo>
                  <a:lnTo>
                    <a:pt x="16" y="1728"/>
                  </a:lnTo>
                  <a:lnTo>
                    <a:pt x="18" y="1734"/>
                  </a:lnTo>
                  <a:lnTo>
                    <a:pt x="18" y="1744"/>
                  </a:lnTo>
                  <a:lnTo>
                    <a:pt x="14" y="1744"/>
                  </a:lnTo>
                  <a:lnTo>
                    <a:pt x="18" y="1748"/>
                  </a:lnTo>
                  <a:lnTo>
                    <a:pt x="18" y="1750"/>
                  </a:lnTo>
                  <a:lnTo>
                    <a:pt x="20" y="1750"/>
                  </a:lnTo>
                  <a:lnTo>
                    <a:pt x="38" y="1764"/>
                  </a:lnTo>
                  <a:lnTo>
                    <a:pt x="42" y="1762"/>
                  </a:lnTo>
                  <a:lnTo>
                    <a:pt x="44" y="1772"/>
                  </a:lnTo>
                  <a:lnTo>
                    <a:pt x="50" y="1778"/>
                  </a:lnTo>
                  <a:lnTo>
                    <a:pt x="54" y="1784"/>
                  </a:lnTo>
                  <a:lnTo>
                    <a:pt x="58" y="1780"/>
                  </a:lnTo>
                  <a:lnTo>
                    <a:pt x="64" y="1792"/>
                  </a:lnTo>
                  <a:lnTo>
                    <a:pt x="72" y="1796"/>
                  </a:lnTo>
                  <a:lnTo>
                    <a:pt x="84" y="1810"/>
                  </a:lnTo>
                  <a:lnTo>
                    <a:pt x="88" y="1822"/>
                  </a:lnTo>
                  <a:lnTo>
                    <a:pt x="84" y="1824"/>
                  </a:lnTo>
                  <a:lnTo>
                    <a:pt x="92" y="1836"/>
                  </a:lnTo>
                  <a:lnTo>
                    <a:pt x="96" y="1838"/>
                  </a:lnTo>
                  <a:lnTo>
                    <a:pt x="88" y="1838"/>
                  </a:lnTo>
                  <a:lnTo>
                    <a:pt x="96" y="1846"/>
                  </a:lnTo>
                  <a:lnTo>
                    <a:pt x="100" y="1844"/>
                  </a:lnTo>
                  <a:lnTo>
                    <a:pt x="102" y="1846"/>
                  </a:lnTo>
                  <a:lnTo>
                    <a:pt x="118" y="1852"/>
                  </a:lnTo>
                  <a:lnTo>
                    <a:pt x="160" y="1888"/>
                  </a:lnTo>
                  <a:lnTo>
                    <a:pt x="192" y="1900"/>
                  </a:lnTo>
                  <a:lnTo>
                    <a:pt x="192" y="1902"/>
                  </a:lnTo>
                  <a:lnTo>
                    <a:pt x="194" y="1902"/>
                  </a:lnTo>
                  <a:lnTo>
                    <a:pt x="196" y="1904"/>
                  </a:lnTo>
                  <a:lnTo>
                    <a:pt x="196" y="1902"/>
                  </a:lnTo>
                  <a:lnTo>
                    <a:pt x="200" y="1902"/>
                  </a:lnTo>
                  <a:lnTo>
                    <a:pt x="222" y="1894"/>
                  </a:lnTo>
                  <a:lnTo>
                    <a:pt x="246" y="1888"/>
                  </a:lnTo>
                  <a:lnTo>
                    <a:pt x="276" y="1888"/>
                  </a:lnTo>
                  <a:lnTo>
                    <a:pt x="300" y="1898"/>
                  </a:lnTo>
                  <a:lnTo>
                    <a:pt x="340" y="1878"/>
                  </a:lnTo>
                  <a:lnTo>
                    <a:pt x="356" y="1878"/>
                  </a:lnTo>
                  <a:lnTo>
                    <a:pt x="362" y="1870"/>
                  </a:lnTo>
                  <a:lnTo>
                    <a:pt x="372" y="1868"/>
                  </a:lnTo>
                  <a:lnTo>
                    <a:pt x="389" y="1866"/>
                  </a:lnTo>
                  <a:lnTo>
                    <a:pt x="413" y="1864"/>
                  </a:lnTo>
                  <a:lnTo>
                    <a:pt x="425" y="1868"/>
                  </a:lnTo>
                  <a:lnTo>
                    <a:pt x="427" y="1874"/>
                  </a:lnTo>
                  <a:lnTo>
                    <a:pt x="435" y="1882"/>
                  </a:lnTo>
                  <a:lnTo>
                    <a:pt x="435" y="1892"/>
                  </a:lnTo>
                  <a:lnTo>
                    <a:pt x="451" y="1906"/>
                  </a:lnTo>
                  <a:lnTo>
                    <a:pt x="465" y="1902"/>
                  </a:lnTo>
                  <a:lnTo>
                    <a:pt x="469" y="1898"/>
                  </a:lnTo>
                  <a:lnTo>
                    <a:pt x="489" y="1902"/>
                  </a:lnTo>
                  <a:lnTo>
                    <a:pt x="491" y="1896"/>
                  </a:lnTo>
                  <a:lnTo>
                    <a:pt x="493" y="1900"/>
                  </a:lnTo>
                  <a:lnTo>
                    <a:pt x="499" y="1900"/>
                  </a:lnTo>
                  <a:lnTo>
                    <a:pt x="501" y="1908"/>
                  </a:lnTo>
                  <a:lnTo>
                    <a:pt x="513" y="1908"/>
                  </a:lnTo>
                  <a:lnTo>
                    <a:pt x="511" y="1914"/>
                  </a:lnTo>
                  <a:lnTo>
                    <a:pt x="519" y="1922"/>
                  </a:lnTo>
                  <a:lnTo>
                    <a:pt x="513" y="1940"/>
                  </a:lnTo>
                  <a:lnTo>
                    <a:pt x="507" y="1960"/>
                  </a:lnTo>
                  <a:lnTo>
                    <a:pt x="511" y="1964"/>
                  </a:lnTo>
                  <a:lnTo>
                    <a:pt x="511" y="1966"/>
                  </a:lnTo>
                  <a:lnTo>
                    <a:pt x="507" y="1972"/>
                  </a:lnTo>
                  <a:lnTo>
                    <a:pt x="509" y="1974"/>
                  </a:lnTo>
                  <a:lnTo>
                    <a:pt x="507" y="1974"/>
                  </a:lnTo>
                  <a:lnTo>
                    <a:pt x="505" y="1988"/>
                  </a:lnTo>
                  <a:lnTo>
                    <a:pt x="497" y="1994"/>
                  </a:lnTo>
                  <a:lnTo>
                    <a:pt x="507" y="2020"/>
                  </a:lnTo>
                  <a:lnTo>
                    <a:pt x="541" y="2056"/>
                  </a:lnTo>
                  <a:lnTo>
                    <a:pt x="541" y="2056"/>
                  </a:lnTo>
                  <a:lnTo>
                    <a:pt x="541" y="2058"/>
                  </a:lnTo>
                  <a:lnTo>
                    <a:pt x="545" y="2060"/>
                  </a:lnTo>
                  <a:lnTo>
                    <a:pt x="545" y="2060"/>
                  </a:lnTo>
                  <a:lnTo>
                    <a:pt x="551" y="2068"/>
                  </a:lnTo>
                  <a:lnTo>
                    <a:pt x="559" y="2078"/>
                  </a:lnTo>
                  <a:lnTo>
                    <a:pt x="563" y="2092"/>
                  </a:lnTo>
                  <a:lnTo>
                    <a:pt x="563" y="2098"/>
                  </a:lnTo>
                  <a:lnTo>
                    <a:pt x="563" y="2098"/>
                  </a:lnTo>
                  <a:lnTo>
                    <a:pt x="563" y="2100"/>
                  </a:lnTo>
                  <a:lnTo>
                    <a:pt x="563" y="2102"/>
                  </a:lnTo>
                  <a:lnTo>
                    <a:pt x="565" y="2102"/>
                  </a:lnTo>
                  <a:lnTo>
                    <a:pt x="579" y="2138"/>
                  </a:lnTo>
                  <a:lnTo>
                    <a:pt x="581" y="2146"/>
                  </a:lnTo>
                  <a:lnTo>
                    <a:pt x="577" y="2154"/>
                  </a:lnTo>
                  <a:lnTo>
                    <a:pt x="583" y="2172"/>
                  </a:lnTo>
                  <a:lnTo>
                    <a:pt x="589" y="2180"/>
                  </a:lnTo>
                  <a:lnTo>
                    <a:pt x="589" y="2190"/>
                  </a:lnTo>
                  <a:lnTo>
                    <a:pt x="587" y="2210"/>
                  </a:lnTo>
                  <a:lnTo>
                    <a:pt x="575" y="2222"/>
                  </a:lnTo>
                  <a:lnTo>
                    <a:pt x="565" y="2242"/>
                  </a:lnTo>
                  <a:lnTo>
                    <a:pt x="551" y="2282"/>
                  </a:lnTo>
                  <a:lnTo>
                    <a:pt x="551" y="2310"/>
                  </a:lnTo>
                  <a:lnTo>
                    <a:pt x="551" y="2310"/>
                  </a:lnTo>
                  <a:lnTo>
                    <a:pt x="551" y="2310"/>
                  </a:lnTo>
                  <a:lnTo>
                    <a:pt x="551" y="2316"/>
                  </a:lnTo>
                  <a:lnTo>
                    <a:pt x="551" y="2316"/>
                  </a:lnTo>
                  <a:lnTo>
                    <a:pt x="551" y="2326"/>
                  </a:lnTo>
                  <a:lnTo>
                    <a:pt x="569" y="2354"/>
                  </a:lnTo>
                  <a:lnTo>
                    <a:pt x="601" y="2414"/>
                  </a:lnTo>
                  <a:lnTo>
                    <a:pt x="603" y="2448"/>
                  </a:lnTo>
                  <a:lnTo>
                    <a:pt x="609" y="2464"/>
                  </a:lnTo>
                  <a:lnTo>
                    <a:pt x="611" y="2480"/>
                  </a:lnTo>
                  <a:lnTo>
                    <a:pt x="617" y="2516"/>
                  </a:lnTo>
                  <a:lnTo>
                    <a:pt x="627" y="2530"/>
                  </a:lnTo>
                  <a:lnTo>
                    <a:pt x="641" y="2542"/>
                  </a:lnTo>
                  <a:lnTo>
                    <a:pt x="659" y="2586"/>
                  </a:lnTo>
                  <a:lnTo>
                    <a:pt x="675" y="2612"/>
                  </a:lnTo>
                  <a:lnTo>
                    <a:pt x="675" y="2626"/>
                  </a:lnTo>
                  <a:lnTo>
                    <a:pt x="673" y="2628"/>
                  </a:lnTo>
                  <a:lnTo>
                    <a:pt x="669" y="2626"/>
                  </a:lnTo>
                  <a:lnTo>
                    <a:pt x="667" y="2636"/>
                  </a:lnTo>
                  <a:lnTo>
                    <a:pt x="679" y="2654"/>
                  </a:lnTo>
                  <a:lnTo>
                    <a:pt x="679" y="2664"/>
                  </a:lnTo>
                  <a:lnTo>
                    <a:pt x="685" y="2664"/>
                  </a:lnTo>
                  <a:lnTo>
                    <a:pt x="685" y="2668"/>
                  </a:lnTo>
                  <a:lnTo>
                    <a:pt x="711" y="2678"/>
                  </a:lnTo>
                  <a:lnTo>
                    <a:pt x="719" y="2672"/>
                  </a:lnTo>
                  <a:lnTo>
                    <a:pt x="745" y="2670"/>
                  </a:lnTo>
                  <a:lnTo>
                    <a:pt x="759" y="2662"/>
                  </a:lnTo>
                  <a:lnTo>
                    <a:pt x="803" y="2666"/>
                  </a:lnTo>
                  <a:lnTo>
                    <a:pt x="805" y="2662"/>
                  </a:lnTo>
                  <a:lnTo>
                    <a:pt x="821" y="2664"/>
                  </a:lnTo>
                  <a:lnTo>
                    <a:pt x="821" y="2656"/>
                  </a:lnTo>
                  <a:lnTo>
                    <a:pt x="847" y="2652"/>
                  </a:lnTo>
                  <a:lnTo>
                    <a:pt x="873" y="2630"/>
                  </a:lnTo>
                  <a:lnTo>
                    <a:pt x="903" y="2596"/>
                  </a:lnTo>
                  <a:lnTo>
                    <a:pt x="927" y="2556"/>
                  </a:lnTo>
                  <a:lnTo>
                    <a:pt x="947" y="2538"/>
                  </a:lnTo>
                  <a:lnTo>
                    <a:pt x="955" y="2502"/>
                  </a:lnTo>
                  <a:lnTo>
                    <a:pt x="955" y="2502"/>
                  </a:lnTo>
                  <a:lnTo>
                    <a:pt x="955" y="2500"/>
                  </a:lnTo>
                  <a:lnTo>
                    <a:pt x="955" y="2498"/>
                  </a:lnTo>
                  <a:lnTo>
                    <a:pt x="955" y="2498"/>
                  </a:lnTo>
                  <a:lnTo>
                    <a:pt x="955" y="2486"/>
                  </a:lnTo>
                  <a:lnTo>
                    <a:pt x="951" y="2486"/>
                  </a:lnTo>
                  <a:lnTo>
                    <a:pt x="949" y="2488"/>
                  </a:lnTo>
                  <a:lnTo>
                    <a:pt x="949" y="2486"/>
                  </a:lnTo>
                  <a:lnTo>
                    <a:pt x="953" y="2478"/>
                  </a:lnTo>
                  <a:lnTo>
                    <a:pt x="989" y="2462"/>
                  </a:lnTo>
                  <a:lnTo>
                    <a:pt x="1001" y="2450"/>
                  </a:lnTo>
                  <a:lnTo>
                    <a:pt x="1003" y="2442"/>
                  </a:lnTo>
                  <a:lnTo>
                    <a:pt x="999" y="2440"/>
                  </a:lnTo>
                  <a:lnTo>
                    <a:pt x="1005" y="2400"/>
                  </a:lnTo>
                  <a:lnTo>
                    <a:pt x="1001" y="2404"/>
                  </a:lnTo>
                  <a:lnTo>
                    <a:pt x="993" y="2380"/>
                  </a:lnTo>
                  <a:lnTo>
                    <a:pt x="989" y="2374"/>
                  </a:lnTo>
                  <a:lnTo>
                    <a:pt x="989" y="2364"/>
                  </a:lnTo>
                  <a:lnTo>
                    <a:pt x="1011" y="2344"/>
                  </a:lnTo>
                  <a:lnTo>
                    <a:pt x="1013" y="2342"/>
                  </a:lnTo>
                  <a:lnTo>
                    <a:pt x="1015" y="2346"/>
                  </a:lnTo>
                  <a:lnTo>
                    <a:pt x="1027" y="2330"/>
                  </a:lnTo>
                  <a:lnTo>
                    <a:pt x="1025" y="2328"/>
                  </a:lnTo>
                  <a:lnTo>
                    <a:pt x="1039" y="2318"/>
                  </a:lnTo>
                  <a:lnTo>
                    <a:pt x="1069" y="2306"/>
                  </a:lnTo>
                  <a:lnTo>
                    <a:pt x="1083" y="2296"/>
                  </a:lnTo>
                  <a:lnTo>
                    <a:pt x="1083" y="2292"/>
                  </a:lnTo>
                  <a:lnTo>
                    <a:pt x="1097" y="2278"/>
                  </a:lnTo>
                  <a:lnTo>
                    <a:pt x="1099" y="2270"/>
                  </a:lnTo>
                  <a:lnTo>
                    <a:pt x="1097" y="2268"/>
                  </a:lnTo>
                  <a:lnTo>
                    <a:pt x="1103" y="2260"/>
                  </a:lnTo>
                  <a:lnTo>
                    <a:pt x="1099" y="2246"/>
                  </a:lnTo>
                  <a:lnTo>
                    <a:pt x="1097" y="2246"/>
                  </a:lnTo>
                  <a:lnTo>
                    <a:pt x="1097" y="2224"/>
                  </a:lnTo>
                  <a:lnTo>
                    <a:pt x="1095" y="2204"/>
                  </a:lnTo>
                  <a:lnTo>
                    <a:pt x="1103" y="2188"/>
                  </a:lnTo>
                  <a:lnTo>
                    <a:pt x="1099" y="2176"/>
                  </a:lnTo>
                  <a:lnTo>
                    <a:pt x="1099" y="2176"/>
                  </a:lnTo>
                  <a:lnTo>
                    <a:pt x="1087" y="2168"/>
                  </a:lnTo>
                  <a:lnTo>
                    <a:pt x="1079" y="2148"/>
                  </a:lnTo>
                  <a:lnTo>
                    <a:pt x="1077" y="2138"/>
                  </a:lnTo>
                  <a:lnTo>
                    <a:pt x="1083" y="2114"/>
                  </a:lnTo>
                  <a:lnTo>
                    <a:pt x="1069" y="2100"/>
                  </a:lnTo>
                  <a:lnTo>
                    <a:pt x="1077" y="2070"/>
                  </a:lnTo>
                  <a:lnTo>
                    <a:pt x="1083" y="2064"/>
                  </a:lnTo>
                  <a:lnTo>
                    <a:pt x="1097" y="2034"/>
                  </a:lnTo>
                  <a:lnTo>
                    <a:pt x="1117" y="2016"/>
                  </a:lnTo>
                  <a:lnTo>
                    <a:pt x="1117" y="2016"/>
                  </a:lnTo>
                  <a:lnTo>
                    <a:pt x="1119" y="2014"/>
                  </a:lnTo>
                  <a:lnTo>
                    <a:pt x="1119" y="2014"/>
                  </a:lnTo>
                  <a:lnTo>
                    <a:pt x="1119" y="2014"/>
                  </a:lnTo>
                  <a:lnTo>
                    <a:pt x="1137" y="1992"/>
                  </a:lnTo>
                  <a:lnTo>
                    <a:pt x="1137" y="1988"/>
                  </a:lnTo>
                  <a:lnTo>
                    <a:pt x="1143" y="1986"/>
                  </a:lnTo>
                  <a:lnTo>
                    <a:pt x="1181" y="1950"/>
                  </a:lnTo>
                  <a:lnTo>
                    <a:pt x="1199" y="1942"/>
                  </a:lnTo>
                  <a:lnTo>
                    <a:pt x="1233" y="1908"/>
                  </a:lnTo>
                  <a:lnTo>
                    <a:pt x="1245" y="1888"/>
                  </a:lnTo>
                  <a:lnTo>
                    <a:pt x="1257" y="1876"/>
                  </a:lnTo>
                  <a:lnTo>
                    <a:pt x="1273" y="1834"/>
                  </a:lnTo>
                  <a:lnTo>
                    <a:pt x="1279" y="1830"/>
                  </a:lnTo>
                  <a:lnTo>
                    <a:pt x="1289" y="1812"/>
                  </a:lnTo>
                  <a:lnTo>
                    <a:pt x="1293" y="1792"/>
                  </a:lnTo>
                  <a:lnTo>
                    <a:pt x="1299" y="1792"/>
                  </a:lnTo>
                  <a:lnTo>
                    <a:pt x="1301" y="1786"/>
                  </a:lnTo>
                  <a:lnTo>
                    <a:pt x="1297" y="1786"/>
                  </a:lnTo>
                  <a:lnTo>
                    <a:pt x="1299" y="1784"/>
                  </a:lnTo>
                  <a:lnTo>
                    <a:pt x="1297" y="1770"/>
                  </a:lnTo>
                  <a:lnTo>
                    <a:pt x="1299" y="1760"/>
                  </a:lnTo>
                  <a:lnTo>
                    <a:pt x="1287" y="1754"/>
                  </a:lnTo>
                  <a:lnTo>
                    <a:pt x="1277" y="1762"/>
                  </a:lnTo>
                  <a:lnTo>
                    <a:pt x="1259" y="1766"/>
                  </a:lnTo>
                  <a:lnTo>
                    <a:pt x="1223" y="1770"/>
                  </a:lnTo>
                  <a:lnTo>
                    <a:pt x="1209" y="1778"/>
                  </a:lnTo>
                  <a:lnTo>
                    <a:pt x="1195" y="1774"/>
                  </a:lnTo>
                  <a:lnTo>
                    <a:pt x="1181" y="1784"/>
                  </a:lnTo>
                  <a:lnTo>
                    <a:pt x="1171" y="1784"/>
                  </a:lnTo>
                  <a:lnTo>
                    <a:pt x="1151" y="1766"/>
                  </a:lnTo>
                  <a:lnTo>
                    <a:pt x="1153" y="1764"/>
                  </a:lnTo>
                  <a:lnTo>
                    <a:pt x="1149" y="1764"/>
                  </a:lnTo>
                  <a:lnTo>
                    <a:pt x="1147" y="1762"/>
                  </a:lnTo>
                  <a:lnTo>
                    <a:pt x="1147" y="1764"/>
                  </a:lnTo>
                  <a:lnTo>
                    <a:pt x="1143" y="1762"/>
                  </a:lnTo>
                  <a:lnTo>
                    <a:pt x="1153" y="1758"/>
                  </a:lnTo>
                  <a:lnTo>
                    <a:pt x="1151" y="1746"/>
                  </a:lnTo>
                  <a:lnTo>
                    <a:pt x="1147" y="1742"/>
                  </a:lnTo>
                  <a:lnTo>
                    <a:pt x="1149" y="1742"/>
                  </a:lnTo>
                  <a:lnTo>
                    <a:pt x="1151" y="1744"/>
                  </a:lnTo>
                  <a:lnTo>
                    <a:pt x="1179" y="1744"/>
                  </a:lnTo>
                  <a:lnTo>
                    <a:pt x="1195" y="1732"/>
                  </a:lnTo>
                  <a:lnTo>
                    <a:pt x="1215" y="1730"/>
                  </a:lnTo>
                  <a:lnTo>
                    <a:pt x="1233" y="1720"/>
                  </a:lnTo>
                  <a:lnTo>
                    <a:pt x="1251" y="1718"/>
                  </a:lnTo>
                  <a:lnTo>
                    <a:pt x="1257" y="1710"/>
                  </a:lnTo>
                  <a:lnTo>
                    <a:pt x="1267" y="1706"/>
                  </a:lnTo>
                  <a:lnTo>
                    <a:pt x="1317" y="1688"/>
                  </a:lnTo>
                  <a:lnTo>
                    <a:pt x="1321" y="1676"/>
                  </a:lnTo>
                  <a:lnTo>
                    <a:pt x="1331" y="1668"/>
                  </a:lnTo>
                  <a:lnTo>
                    <a:pt x="1350" y="1660"/>
                  </a:lnTo>
                  <a:lnTo>
                    <a:pt x="1366" y="1662"/>
                  </a:lnTo>
                  <a:lnTo>
                    <a:pt x="1378" y="1646"/>
                  </a:lnTo>
                  <a:lnTo>
                    <a:pt x="1394" y="1642"/>
                  </a:lnTo>
                  <a:lnTo>
                    <a:pt x="1402" y="1626"/>
                  </a:lnTo>
                  <a:lnTo>
                    <a:pt x="1422" y="1620"/>
                  </a:lnTo>
                  <a:lnTo>
                    <a:pt x="1420" y="1598"/>
                  </a:lnTo>
                  <a:lnTo>
                    <a:pt x="1424" y="1594"/>
                  </a:lnTo>
                  <a:lnTo>
                    <a:pt x="1428" y="1590"/>
                  </a:lnTo>
                  <a:lnTo>
                    <a:pt x="1432" y="1594"/>
                  </a:lnTo>
                  <a:lnTo>
                    <a:pt x="1456" y="1562"/>
                  </a:lnTo>
                  <a:lnTo>
                    <a:pt x="1460" y="1550"/>
                  </a:lnTo>
                  <a:lnTo>
                    <a:pt x="1448" y="1542"/>
                  </a:lnTo>
                  <a:lnTo>
                    <a:pt x="1438" y="1526"/>
                  </a:lnTo>
                  <a:lnTo>
                    <a:pt x="1404" y="1512"/>
                  </a:lnTo>
                  <a:lnTo>
                    <a:pt x="1394" y="1498"/>
                  </a:lnTo>
                  <a:lnTo>
                    <a:pt x="1392" y="1484"/>
                  </a:lnTo>
                  <a:lnTo>
                    <a:pt x="1396" y="1464"/>
                  </a:lnTo>
                  <a:lnTo>
                    <a:pt x="1388" y="1470"/>
                  </a:lnTo>
                  <a:lnTo>
                    <a:pt x="1388" y="1470"/>
                  </a:lnTo>
                  <a:lnTo>
                    <a:pt x="1384" y="1474"/>
                  </a:lnTo>
                  <a:lnTo>
                    <a:pt x="1384" y="1474"/>
                  </a:lnTo>
                  <a:lnTo>
                    <a:pt x="1384" y="1474"/>
                  </a:lnTo>
                  <a:lnTo>
                    <a:pt x="1354" y="1508"/>
                  </a:lnTo>
                  <a:lnTo>
                    <a:pt x="1354" y="1510"/>
                  </a:lnTo>
                  <a:lnTo>
                    <a:pt x="1349" y="1514"/>
                  </a:lnTo>
                  <a:lnTo>
                    <a:pt x="1323" y="1512"/>
                  </a:lnTo>
                  <a:lnTo>
                    <a:pt x="1317" y="1516"/>
                  </a:lnTo>
                  <a:lnTo>
                    <a:pt x="1309" y="1516"/>
                  </a:lnTo>
                  <a:lnTo>
                    <a:pt x="1307" y="1510"/>
                  </a:lnTo>
                  <a:lnTo>
                    <a:pt x="1303" y="1510"/>
                  </a:lnTo>
                  <a:lnTo>
                    <a:pt x="1303" y="1504"/>
                  </a:lnTo>
                  <a:lnTo>
                    <a:pt x="1307" y="1478"/>
                  </a:lnTo>
                  <a:lnTo>
                    <a:pt x="1295" y="1470"/>
                  </a:lnTo>
                  <a:lnTo>
                    <a:pt x="1285" y="1486"/>
                  </a:lnTo>
                  <a:lnTo>
                    <a:pt x="1285" y="1492"/>
                  </a:lnTo>
                  <a:lnTo>
                    <a:pt x="1281" y="1486"/>
                  </a:lnTo>
                  <a:lnTo>
                    <a:pt x="1289" y="1470"/>
                  </a:lnTo>
                  <a:lnTo>
                    <a:pt x="1279" y="1468"/>
                  </a:lnTo>
                  <a:lnTo>
                    <a:pt x="1277" y="1460"/>
                  </a:lnTo>
                  <a:lnTo>
                    <a:pt x="1263" y="1452"/>
                  </a:lnTo>
                  <a:lnTo>
                    <a:pt x="1261" y="1444"/>
                  </a:lnTo>
                  <a:lnTo>
                    <a:pt x="1253" y="1436"/>
                  </a:lnTo>
                  <a:lnTo>
                    <a:pt x="1245" y="1422"/>
                  </a:lnTo>
                  <a:lnTo>
                    <a:pt x="1239" y="1406"/>
                  </a:lnTo>
                  <a:lnTo>
                    <a:pt x="1237" y="1406"/>
                  </a:lnTo>
                  <a:lnTo>
                    <a:pt x="1243" y="1400"/>
                  </a:lnTo>
                  <a:lnTo>
                    <a:pt x="1241" y="1396"/>
                  </a:lnTo>
                  <a:lnTo>
                    <a:pt x="1245" y="1396"/>
                  </a:lnTo>
                  <a:lnTo>
                    <a:pt x="1247" y="1394"/>
                  </a:lnTo>
                  <a:lnTo>
                    <a:pt x="1249" y="1396"/>
                  </a:lnTo>
                  <a:lnTo>
                    <a:pt x="1251" y="1392"/>
                  </a:lnTo>
                  <a:lnTo>
                    <a:pt x="1253" y="1392"/>
                  </a:lnTo>
                  <a:lnTo>
                    <a:pt x="1251" y="1390"/>
                  </a:lnTo>
                  <a:lnTo>
                    <a:pt x="1253" y="1384"/>
                  </a:lnTo>
                  <a:lnTo>
                    <a:pt x="1265" y="1396"/>
                  </a:lnTo>
                  <a:lnTo>
                    <a:pt x="1273" y="1394"/>
                  </a:lnTo>
                  <a:lnTo>
                    <a:pt x="1283" y="1412"/>
                  </a:lnTo>
                  <a:lnTo>
                    <a:pt x="1289" y="1418"/>
                  </a:lnTo>
                  <a:lnTo>
                    <a:pt x="1299" y="1440"/>
                  </a:lnTo>
                  <a:lnTo>
                    <a:pt x="1317" y="1448"/>
                  </a:lnTo>
                  <a:lnTo>
                    <a:pt x="1323" y="1456"/>
                  </a:lnTo>
                  <a:lnTo>
                    <a:pt x="1337" y="1460"/>
                  </a:lnTo>
                  <a:lnTo>
                    <a:pt x="1339" y="1464"/>
                  </a:lnTo>
                  <a:lnTo>
                    <a:pt x="1360" y="1468"/>
                  </a:lnTo>
                  <a:lnTo>
                    <a:pt x="1372" y="1464"/>
                  </a:lnTo>
                  <a:lnTo>
                    <a:pt x="1372" y="1466"/>
                  </a:lnTo>
                  <a:lnTo>
                    <a:pt x="1374" y="1470"/>
                  </a:lnTo>
                  <a:lnTo>
                    <a:pt x="1392" y="1460"/>
                  </a:lnTo>
                  <a:lnTo>
                    <a:pt x="1390" y="1458"/>
                  </a:lnTo>
                  <a:lnTo>
                    <a:pt x="1394" y="1456"/>
                  </a:lnTo>
                  <a:lnTo>
                    <a:pt x="1402" y="1460"/>
                  </a:lnTo>
                  <a:lnTo>
                    <a:pt x="1412" y="1486"/>
                  </a:lnTo>
                  <a:lnTo>
                    <a:pt x="1490" y="1498"/>
                  </a:lnTo>
                  <a:lnTo>
                    <a:pt x="1494" y="1500"/>
                  </a:lnTo>
                  <a:lnTo>
                    <a:pt x="1502" y="1496"/>
                  </a:lnTo>
                  <a:lnTo>
                    <a:pt x="1538" y="1492"/>
                  </a:lnTo>
                  <a:lnTo>
                    <a:pt x="1548" y="1498"/>
                  </a:lnTo>
                  <a:lnTo>
                    <a:pt x="1552" y="1494"/>
                  </a:lnTo>
                  <a:lnTo>
                    <a:pt x="1554" y="1494"/>
                  </a:lnTo>
                  <a:lnTo>
                    <a:pt x="1582" y="1492"/>
                  </a:lnTo>
                  <a:lnTo>
                    <a:pt x="1586" y="1502"/>
                  </a:lnTo>
                  <a:lnTo>
                    <a:pt x="1594" y="1506"/>
                  </a:lnTo>
                  <a:lnTo>
                    <a:pt x="1600" y="1522"/>
                  </a:lnTo>
                  <a:lnTo>
                    <a:pt x="1610" y="1524"/>
                  </a:lnTo>
                  <a:lnTo>
                    <a:pt x="1628" y="1544"/>
                  </a:lnTo>
                  <a:lnTo>
                    <a:pt x="1644" y="1544"/>
                  </a:lnTo>
                  <a:lnTo>
                    <a:pt x="1652" y="1540"/>
                  </a:lnTo>
                  <a:lnTo>
                    <a:pt x="1652" y="1544"/>
                  </a:lnTo>
                  <a:lnTo>
                    <a:pt x="1646" y="1548"/>
                  </a:lnTo>
                  <a:lnTo>
                    <a:pt x="1626" y="1550"/>
                  </a:lnTo>
                  <a:lnTo>
                    <a:pt x="1628" y="1558"/>
                  </a:lnTo>
                  <a:lnTo>
                    <a:pt x="1656" y="1584"/>
                  </a:lnTo>
                  <a:lnTo>
                    <a:pt x="1672" y="1584"/>
                  </a:lnTo>
                  <a:lnTo>
                    <a:pt x="1686" y="1578"/>
                  </a:lnTo>
                  <a:lnTo>
                    <a:pt x="1692" y="1554"/>
                  </a:lnTo>
                  <a:lnTo>
                    <a:pt x="1696" y="1554"/>
                  </a:lnTo>
                  <a:lnTo>
                    <a:pt x="1692" y="1560"/>
                  </a:lnTo>
                  <a:lnTo>
                    <a:pt x="1698" y="1588"/>
                  </a:lnTo>
                  <a:lnTo>
                    <a:pt x="1694" y="1606"/>
                  </a:lnTo>
                  <a:lnTo>
                    <a:pt x="1698" y="1620"/>
                  </a:lnTo>
                  <a:lnTo>
                    <a:pt x="1700" y="1620"/>
                  </a:lnTo>
                  <a:lnTo>
                    <a:pt x="1698" y="1630"/>
                  </a:lnTo>
                  <a:lnTo>
                    <a:pt x="1708" y="1668"/>
                  </a:lnTo>
                  <a:lnTo>
                    <a:pt x="1714" y="1682"/>
                  </a:lnTo>
                  <a:lnTo>
                    <a:pt x="1718" y="1692"/>
                  </a:lnTo>
                  <a:lnTo>
                    <a:pt x="1720" y="1690"/>
                  </a:lnTo>
                  <a:lnTo>
                    <a:pt x="1722" y="1700"/>
                  </a:lnTo>
                  <a:lnTo>
                    <a:pt x="1736" y="1724"/>
                  </a:lnTo>
                  <a:lnTo>
                    <a:pt x="1742" y="1750"/>
                  </a:lnTo>
                  <a:lnTo>
                    <a:pt x="1754" y="1766"/>
                  </a:lnTo>
                  <a:lnTo>
                    <a:pt x="1772" y="1814"/>
                  </a:lnTo>
                  <a:lnTo>
                    <a:pt x="1786" y="1832"/>
                  </a:lnTo>
                  <a:lnTo>
                    <a:pt x="1794" y="1832"/>
                  </a:lnTo>
                  <a:lnTo>
                    <a:pt x="1802" y="1824"/>
                  </a:lnTo>
                  <a:lnTo>
                    <a:pt x="1804" y="1812"/>
                  </a:lnTo>
                  <a:lnTo>
                    <a:pt x="1820" y="1808"/>
                  </a:lnTo>
                  <a:lnTo>
                    <a:pt x="1820" y="1806"/>
                  </a:lnTo>
                  <a:lnTo>
                    <a:pt x="1820" y="1802"/>
                  </a:lnTo>
                  <a:lnTo>
                    <a:pt x="1826" y="1790"/>
                  </a:lnTo>
                  <a:lnTo>
                    <a:pt x="1836" y="1790"/>
                  </a:lnTo>
                  <a:lnTo>
                    <a:pt x="1836" y="1762"/>
                  </a:lnTo>
                  <a:lnTo>
                    <a:pt x="1844" y="1732"/>
                  </a:lnTo>
                  <a:lnTo>
                    <a:pt x="1840" y="1724"/>
                  </a:lnTo>
                  <a:lnTo>
                    <a:pt x="1840" y="1692"/>
                  </a:lnTo>
                  <a:lnTo>
                    <a:pt x="1844" y="1686"/>
                  </a:lnTo>
                  <a:lnTo>
                    <a:pt x="1854" y="1686"/>
                  </a:lnTo>
                  <a:lnTo>
                    <a:pt x="1862" y="1674"/>
                  </a:lnTo>
                  <a:lnTo>
                    <a:pt x="1878" y="1670"/>
                  </a:lnTo>
                  <a:lnTo>
                    <a:pt x="1882" y="1660"/>
                  </a:lnTo>
                  <a:lnTo>
                    <a:pt x="1916" y="1634"/>
                  </a:lnTo>
                  <a:lnTo>
                    <a:pt x="1932" y="1616"/>
                  </a:lnTo>
                  <a:lnTo>
                    <a:pt x="1956" y="1602"/>
                  </a:lnTo>
                  <a:lnTo>
                    <a:pt x="1970" y="1586"/>
                  </a:lnTo>
                  <a:lnTo>
                    <a:pt x="1970" y="1572"/>
                  </a:lnTo>
                  <a:lnTo>
                    <a:pt x="1988" y="1566"/>
                  </a:lnTo>
                  <a:lnTo>
                    <a:pt x="1988" y="1564"/>
                  </a:lnTo>
                  <a:lnTo>
                    <a:pt x="1990" y="1572"/>
                  </a:lnTo>
                  <a:lnTo>
                    <a:pt x="2000" y="1570"/>
                  </a:lnTo>
                  <a:lnTo>
                    <a:pt x="2000" y="1570"/>
                  </a:lnTo>
                  <a:lnTo>
                    <a:pt x="2002" y="1570"/>
                  </a:lnTo>
                  <a:lnTo>
                    <a:pt x="2002" y="1570"/>
                  </a:lnTo>
                  <a:lnTo>
                    <a:pt x="2006" y="1568"/>
                  </a:lnTo>
                  <a:lnTo>
                    <a:pt x="2008" y="1568"/>
                  </a:lnTo>
                  <a:lnTo>
                    <a:pt x="2008" y="1568"/>
                  </a:lnTo>
                  <a:lnTo>
                    <a:pt x="2016" y="1564"/>
                  </a:lnTo>
                  <a:lnTo>
                    <a:pt x="2018" y="1568"/>
                  </a:lnTo>
                  <a:lnTo>
                    <a:pt x="2024" y="1562"/>
                  </a:lnTo>
                  <a:lnTo>
                    <a:pt x="2030" y="1566"/>
                  </a:lnTo>
                  <a:lnTo>
                    <a:pt x="2038" y="1554"/>
                  </a:lnTo>
                  <a:lnTo>
                    <a:pt x="2038" y="1554"/>
                  </a:lnTo>
                  <a:lnTo>
                    <a:pt x="2042" y="1556"/>
                  </a:lnTo>
                  <a:lnTo>
                    <a:pt x="2044" y="1546"/>
                  </a:lnTo>
                  <a:lnTo>
                    <a:pt x="2044" y="1548"/>
                  </a:lnTo>
                  <a:lnTo>
                    <a:pt x="2054" y="1548"/>
                  </a:lnTo>
                  <a:lnTo>
                    <a:pt x="2058" y="1554"/>
                  </a:lnTo>
                  <a:lnTo>
                    <a:pt x="2066" y="1582"/>
                  </a:lnTo>
                  <a:lnTo>
                    <a:pt x="2066" y="1582"/>
                  </a:lnTo>
                  <a:lnTo>
                    <a:pt x="2080" y="1600"/>
                  </a:lnTo>
                  <a:lnTo>
                    <a:pt x="2092" y="1606"/>
                  </a:lnTo>
                  <a:lnTo>
                    <a:pt x="2092" y="1606"/>
                  </a:lnTo>
                  <a:lnTo>
                    <a:pt x="2090" y="1614"/>
                  </a:lnTo>
                  <a:lnTo>
                    <a:pt x="2098" y="1624"/>
                  </a:lnTo>
                  <a:lnTo>
                    <a:pt x="2100" y="1622"/>
                  </a:lnTo>
                  <a:lnTo>
                    <a:pt x="2104" y="1632"/>
                  </a:lnTo>
                  <a:lnTo>
                    <a:pt x="2108" y="1654"/>
                  </a:lnTo>
                  <a:lnTo>
                    <a:pt x="2102" y="1682"/>
                  </a:lnTo>
                  <a:lnTo>
                    <a:pt x="2108" y="1678"/>
                  </a:lnTo>
                  <a:lnTo>
                    <a:pt x="2108" y="1682"/>
                  </a:lnTo>
                  <a:lnTo>
                    <a:pt x="2126" y="1684"/>
                  </a:lnTo>
                  <a:lnTo>
                    <a:pt x="2154" y="1666"/>
                  </a:lnTo>
                  <a:lnTo>
                    <a:pt x="2154" y="1664"/>
                  </a:lnTo>
                  <a:lnTo>
                    <a:pt x="2168" y="1670"/>
                  </a:lnTo>
                  <a:lnTo>
                    <a:pt x="2170" y="1698"/>
                  </a:lnTo>
                  <a:lnTo>
                    <a:pt x="2180" y="1728"/>
                  </a:lnTo>
                  <a:lnTo>
                    <a:pt x="2182" y="1726"/>
                  </a:lnTo>
                  <a:lnTo>
                    <a:pt x="2186" y="1738"/>
                  </a:lnTo>
                  <a:lnTo>
                    <a:pt x="2186" y="1752"/>
                  </a:lnTo>
                  <a:lnTo>
                    <a:pt x="2182" y="1756"/>
                  </a:lnTo>
                  <a:lnTo>
                    <a:pt x="2184" y="1758"/>
                  </a:lnTo>
                  <a:lnTo>
                    <a:pt x="2176" y="1764"/>
                  </a:lnTo>
                  <a:lnTo>
                    <a:pt x="2188" y="1766"/>
                  </a:lnTo>
                  <a:lnTo>
                    <a:pt x="2184" y="1788"/>
                  </a:lnTo>
                  <a:lnTo>
                    <a:pt x="2188" y="1790"/>
                  </a:lnTo>
                  <a:lnTo>
                    <a:pt x="2180" y="1812"/>
                  </a:lnTo>
                  <a:lnTo>
                    <a:pt x="2180" y="1830"/>
                  </a:lnTo>
                  <a:lnTo>
                    <a:pt x="2190" y="1828"/>
                  </a:lnTo>
                  <a:lnTo>
                    <a:pt x="2216" y="1862"/>
                  </a:lnTo>
                  <a:lnTo>
                    <a:pt x="2224" y="1900"/>
                  </a:lnTo>
                  <a:lnTo>
                    <a:pt x="2238" y="1930"/>
                  </a:lnTo>
                  <a:lnTo>
                    <a:pt x="2278" y="1956"/>
                  </a:lnTo>
                  <a:lnTo>
                    <a:pt x="2282" y="1956"/>
                  </a:lnTo>
                  <a:lnTo>
                    <a:pt x="2278" y="1960"/>
                  </a:lnTo>
                  <a:lnTo>
                    <a:pt x="2292" y="1956"/>
                  </a:lnTo>
                  <a:lnTo>
                    <a:pt x="2294" y="1956"/>
                  </a:lnTo>
                  <a:lnTo>
                    <a:pt x="2302" y="1972"/>
                  </a:lnTo>
                  <a:lnTo>
                    <a:pt x="2304" y="1958"/>
                  </a:lnTo>
                  <a:lnTo>
                    <a:pt x="2296" y="1954"/>
                  </a:lnTo>
                  <a:lnTo>
                    <a:pt x="2296" y="1954"/>
                  </a:lnTo>
                  <a:lnTo>
                    <a:pt x="2296" y="1954"/>
                  </a:lnTo>
                  <a:lnTo>
                    <a:pt x="2298" y="1946"/>
                  </a:lnTo>
                  <a:lnTo>
                    <a:pt x="2282" y="1920"/>
                  </a:lnTo>
                  <a:lnTo>
                    <a:pt x="2282" y="1886"/>
                  </a:lnTo>
                  <a:lnTo>
                    <a:pt x="2274" y="1874"/>
                  </a:lnTo>
                  <a:lnTo>
                    <a:pt x="2260" y="1862"/>
                  </a:lnTo>
                  <a:lnTo>
                    <a:pt x="2258" y="1862"/>
                  </a:lnTo>
                  <a:lnTo>
                    <a:pt x="2246" y="1850"/>
                  </a:lnTo>
                  <a:lnTo>
                    <a:pt x="2232" y="1848"/>
                  </a:lnTo>
                  <a:lnTo>
                    <a:pt x="2228" y="1842"/>
                  </a:lnTo>
                  <a:lnTo>
                    <a:pt x="2214" y="1806"/>
                  </a:lnTo>
                  <a:lnTo>
                    <a:pt x="2204" y="1806"/>
                  </a:lnTo>
                  <a:lnTo>
                    <a:pt x="2202" y="1790"/>
                  </a:lnTo>
                  <a:lnTo>
                    <a:pt x="2214" y="1752"/>
                  </a:lnTo>
                  <a:lnTo>
                    <a:pt x="2216" y="1730"/>
                  </a:lnTo>
                  <a:lnTo>
                    <a:pt x="2218" y="1728"/>
                  </a:lnTo>
                  <a:lnTo>
                    <a:pt x="2228" y="1728"/>
                  </a:lnTo>
                  <a:lnTo>
                    <a:pt x="2230" y="1746"/>
                  </a:lnTo>
                  <a:lnTo>
                    <a:pt x="2248" y="1746"/>
                  </a:lnTo>
                  <a:lnTo>
                    <a:pt x="2262" y="1754"/>
                  </a:lnTo>
                  <a:lnTo>
                    <a:pt x="2266" y="1764"/>
                  </a:lnTo>
                  <a:lnTo>
                    <a:pt x="2272" y="1780"/>
                  </a:lnTo>
                  <a:lnTo>
                    <a:pt x="2280" y="1776"/>
                  </a:lnTo>
                  <a:lnTo>
                    <a:pt x="2280" y="1784"/>
                  </a:lnTo>
                  <a:lnTo>
                    <a:pt x="2298" y="1786"/>
                  </a:lnTo>
                  <a:lnTo>
                    <a:pt x="2306" y="1792"/>
                  </a:lnTo>
                  <a:lnTo>
                    <a:pt x="2302" y="1804"/>
                  </a:lnTo>
                  <a:lnTo>
                    <a:pt x="2304" y="1820"/>
                  </a:lnTo>
                  <a:lnTo>
                    <a:pt x="2310" y="1822"/>
                  </a:lnTo>
                  <a:lnTo>
                    <a:pt x="2331" y="1804"/>
                  </a:lnTo>
                  <a:lnTo>
                    <a:pt x="2331" y="1802"/>
                  </a:lnTo>
                  <a:lnTo>
                    <a:pt x="2337" y="1806"/>
                  </a:lnTo>
                  <a:lnTo>
                    <a:pt x="2337" y="1796"/>
                  </a:lnTo>
                  <a:lnTo>
                    <a:pt x="2343" y="1788"/>
                  </a:lnTo>
                  <a:lnTo>
                    <a:pt x="2351" y="1788"/>
                  </a:lnTo>
                  <a:lnTo>
                    <a:pt x="2365" y="1782"/>
                  </a:lnTo>
                  <a:lnTo>
                    <a:pt x="2385" y="1770"/>
                  </a:lnTo>
                  <a:lnTo>
                    <a:pt x="2387" y="1762"/>
                  </a:lnTo>
                  <a:lnTo>
                    <a:pt x="2387" y="1748"/>
                  </a:lnTo>
                  <a:lnTo>
                    <a:pt x="2391" y="1740"/>
                  </a:lnTo>
                  <a:lnTo>
                    <a:pt x="2381" y="1690"/>
                  </a:lnTo>
                  <a:lnTo>
                    <a:pt x="2373" y="1682"/>
                  </a:lnTo>
                  <a:lnTo>
                    <a:pt x="2369" y="1674"/>
                  </a:lnTo>
                  <a:lnTo>
                    <a:pt x="2359" y="1670"/>
                  </a:lnTo>
                  <a:lnTo>
                    <a:pt x="2347" y="1656"/>
                  </a:lnTo>
                  <a:lnTo>
                    <a:pt x="2335" y="1644"/>
                  </a:lnTo>
                  <a:lnTo>
                    <a:pt x="2333" y="1636"/>
                  </a:lnTo>
                  <a:lnTo>
                    <a:pt x="2323" y="1626"/>
                  </a:lnTo>
                  <a:lnTo>
                    <a:pt x="2321" y="1618"/>
                  </a:lnTo>
                  <a:lnTo>
                    <a:pt x="2327" y="1602"/>
                  </a:lnTo>
                  <a:lnTo>
                    <a:pt x="2339" y="1588"/>
                  </a:lnTo>
                  <a:lnTo>
                    <a:pt x="2353" y="1576"/>
                  </a:lnTo>
                  <a:lnTo>
                    <a:pt x="2363" y="1572"/>
                  </a:lnTo>
                  <a:lnTo>
                    <a:pt x="2363" y="1574"/>
                  </a:lnTo>
                  <a:lnTo>
                    <a:pt x="2363" y="1572"/>
                  </a:lnTo>
                  <a:lnTo>
                    <a:pt x="2365" y="1572"/>
                  </a:lnTo>
                  <a:lnTo>
                    <a:pt x="2367" y="1576"/>
                  </a:lnTo>
                  <a:lnTo>
                    <a:pt x="2371" y="1570"/>
                  </a:lnTo>
                  <a:lnTo>
                    <a:pt x="2373" y="1570"/>
                  </a:lnTo>
                  <a:lnTo>
                    <a:pt x="2371" y="1570"/>
                  </a:lnTo>
                  <a:lnTo>
                    <a:pt x="2373" y="1566"/>
                  </a:lnTo>
                  <a:lnTo>
                    <a:pt x="2385" y="1574"/>
                  </a:lnTo>
                  <a:lnTo>
                    <a:pt x="2391" y="1572"/>
                  </a:lnTo>
                  <a:lnTo>
                    <a:pt x="2391" y="1582"/>
                  </a:lnTo>
                  <a:lnTo>
                    <a:pt x="2401" y="1596"/>
                  </a:lnTo>
                  <a:lnTo>
                    <a:pt x="2391" y="1598"/>
                  </a:lnTo>
                  <a:lnTo>
                    <a:pt x="2373" y="1612"/>
                  </a:lnTo>
                  <a:lnTo>
                    <a:pt x="2377" y="1632"/>
                  </a:lnTo>
                  <a:lnTo>
                    <a:pt x="2397" y="1638"/>
                  </a:lnTo>
                  <a:lnTo>
                    <a:pt x="2411" y="1624"/>
                  </a:lnTo>
                  <a:lnTo>
                    <a:pt x="2423" y="1606"/>
                  </a:lnTo>
                  <a:lnTo>
                    <a:pt x="2419" y="1596"/>
                  </a:lnTo>
                  <a:lnTo>
                    <a:pt x="2409" y="1596"/>
                  </a:lnTo>
                  <a:lnTo>
                    <a:pt x="2405" y="1596"/>
                  </a:lnTo>
                  <a:lnTo>
                    <a:pt x="2413" y="1592"/>
                  </a:lnTo>
                  <a:lnTo>
                    <a:pt x="2407" y="1580"/>
                  </a:lnTo>
                  <a:lnTo>
                    <a:pt x="2411" y="1574"/>
                  </a:lnTo>
                  <a:lnTo>
                    <a:pt x="2457" y="1562"/>
                  </a:lnTo>
                  <a:lnTo>
                    <a:pt x="2461" y="1550"/>
                  </a:lnTo>
                  <a:lnTo>
                    <a:pt x="2469" y="1558"/>
                  </a:lnTo>
                  <a:lnTo>
                    <a:pt x="2469" y="1548"/>
                  </a:lnTo>
                  <a:lnTo>
                    <a:pt x="2475" y="1554"/>
                  </a:lnTo>
                  <a:lnTo>
                    <a:pt x="2485" y="1554"/>
                  </a:lnTo>
                  <a:lnTo>
                    <a:pt x="2485" y="1552"/>
                  </a:lnTo>
                  <a:lnTo>
                    <a:pt x="2485" y="1554"/>
                  </a:lnTo>
                  <a:lnTo>
                    <a:pt x="2489" y="1548"/>
                  </a:lnTo>
                  <a:lnTo>
                    <a:pt x="2489" y="1550"/>
                  </a:lnTo>
                  <a:lnTo>
                    <a:pt x="2497" y="1544"/>
                  </a:lnTo>
                  <a:lnTo>
                    <a:pt x="2503" y="1548"/>
                  </a:lnTo>
                  <a:lnTo>
                    <a:pt x="2523" y="1540"/>
                  </a:lnTo>
                  <a:lnTo>
                    <a:pt x="2533" y="1530"/>
                  </a:lnTo>
                  <a:lnTo>
                    <a:pt x="2541" y="1528"/>
                  </a:lnTo>
                  <a:lnTo>
                    <a:pt x="2541" y="1530"/>
                  </a:lnTo>
                  <a:lnTo>
                    <a:pt x="2555" y="1516"/>
                  </a:lnTo>
                  <a:lnTo>
                    <a:pt x="2555" y="1510"/>
                  </a:lnTo>
                  <a:lnTo>
                    <a:pt x="2563" y="1508"/>
                  </a:lnTo>
                  <a:lnTo>
                    <a:pt x="2575" y="1490"/>
                  </a:lnTo>
                  <a:lnTo>
                    <a:pt x="2579" y="1492"/>
                  </a:lnTo>
                  <a:lnTo>
                    <a:pt x="2585" y="1472"/>
                  </a:lnTo>
                  <a:lnTo>
                    <a:pt x="2585" y="1474"/>
                  </a:lnTo>
                  <a:lnTo>
                    <a:pt x="2611" y="1434"/>
                  </a:lnTo>
                  <a:lnTo>
                    <a:pt x="2615" y="1436"/>
                  </a:lnTo>
                  <a:lnTo>
                    <a:pt x="2621" y="1414"/>
                  </a:lnTo>
                  <a:lnTo>
                    <a:pt x="2621" y="1412"/>
                  </a:lnTo>
                  <a:lnTo>
                    <a:pt x="2625" y="1412"/>
                  </a:lnTo>
                  <a:lnTo>
                    <a:pt x="2625" y="1398"/>
                  </a:lnTo>
                  <a:lnTo>
                    <a:pt x="2631" y="1394"/>
                  </a:lnTo>
                  <a:lnTo>
                    <a:pt x="2611" y="1384"/>
                  </a:lnTo>
                  <a:lnTo>
                    <a:pt x="2609" y="1384"/>
                  </a:lnTo>
                  <a:lnTo>
                    <a:pt x="2629" y="1372"/>
                  </a:lnTo>
                  <a:lnTo>
                    <a:pt x="2613" y="1356"/>
                  </a:lnTo>
                  <a:lnTo>
                    <a:pt x="2609" y="1354"/>
                  </a:lnTo>
                  <a:lnTo>
                    <a:pt x="2633" y="1360"/>
                  </a:lnTo>
                  <a:lnTo>
                    <a:pt x="2627" y="1354"/>
                  </a:lnTo>
                  <a:lnTo>
                    <a:pt x="2609" y="1332"/>
                  </a:lnTo>
                  <a:lnTo>
                    <a:pt x="2595" y="1294"/>
                  </a:lnTo>
                  <a:lnTo>
                    <a:pt x="2577" y="1284"/>
                  </a:lnTo>
                  <a:lnTo>
                    <a:pt x="2585" y="1272"/>
                  </a:lnTo>
                  <a:lnTo>
                    <a:pt x="2595" y="1264"/>
                  </a:lnTo>
                  <a:lnTo>
                    <a:pt x="2595" y="1258"/>
                  </a:lnTo>
                  <a:lnTo>
                    <a:pt x="2603" y="1260"/>
                  </a:lnTo>
                  <a:lnTo>
                    <a:pt x="2609" y="1250"/>
                  </a:lnTo>
                  <a:lnTo>
                    <a:pt x="2609" y="1248"/>
                  </a:lnTo>
                  <a:lnTo>
                    <a:pt x="2621" y="1244"/>
                  </a:lnTo>
                  <a:lnTo>
                    <a:pt x="2627" y="1238"/>
                  </a:lnTo>
                  <a:lnTo>
                    <a:pt x="2629" y="1238"/>
                  </a:lnTo>
                  <a:lnTo>
                    <a:pt x="2633" y="1246"/>
                  </a:lnTo>
                  <a:lnTo>
                    <a:pt x="2643" y="1226"/>
                  </a:lnTo>
                  <a:lnTo>
                    <a:pt x="2639" y="1226"/>
                  </a:lnTo>
                  <a:lnTo>
                    <a:pt x="2621" y="1224"/>
                  </a:lnTo>
                  <a:lnTo>
                    <a:pt x="2605" y="1214"/>
                  </a:lnTo>
                  <a:lnTo>
                    <a:pt x="2581" y="1230"/>
                  </a:lnTo>
                  <a:lnTo>
                    <a:pt x="2573" y="1228"/>
                  </a:lnTo>
                  <a:lnTo>
                    <a:pt x="2569" y="1216"/>
                  </a:lnTo>
                  <a:lnTo>
                    <a:pt x="2555" y="1208"/>
                  </a:lnTo>
                  <a:lnTo>
                    <a:pt x="2547" y="1200"/>
                  </a:lnTo>
                  <a:lnTo>
                    <a:pt x="2547" y="1196"/>
                  </a:lnTo>
                  <a:lnTo>
                    <a:pt x="2553" y="1186"/>
                  </a:lnTo>
                  <a:lnTo>
                    <a:pt x="2561" y="1188"/>
                  </a:lnTo>
                  <a:lnTo>
                    <a:pt x="2575" y="1184"/>
                  </a:lnTo>
                  <a:lnTo>
                    <a:pt x="2581" y="1172"/>
                  </a:lnTo>
                  <a:lnTo>
                    <a:pt x="2599" y="1162"/>
                  </a:lnTo>
                  <a:lnTo>
                    <a:pt x="2613" y="1144"/>
                  </a:lnTo>
                  <a:lnTo>
                    <a:pt x="2623" y="1142"/>
                  </a:lnTo>
                  <a:lnTo>
                    <a:pt x="2629" y="1152"/>
                  </a:lnTo>
                  <a:lnTo>
                    <a:pt x="2611" y="1176"/>
                  </a:lnTo>
                  <a:lnTo>
                    <a:pt x="2619" y="1182"/>
                  </a:lnTo>
                  <a:lnTo>
                    <a:pt x="2617" y="1186"/>
                  </a:lnTo>
                  <a:lnTo>
                    <a:pt x="2605" y="1194"/>
                  </a:lnTo>
                  <a:lnTo>
                    <a:pt x="2615" y="1198"/>
                  </a:lnTo>
                  <a:lnTo>
                    <a:pt x="2653" y="1172"/>
                  </a:lnTo>
                  <a:lnTo>
                    <a:pt x="2671" y="1168"/>
                  </a:lnTo>
                  <a:lnTo>
                    <a:pt x="2675" y="1176"/>
                  </a:lnTo>
                  <a:lnTo>
                    <a:pt x="2689" y="1178"/>
                  </a:lnTo>
                  <a:lnTo>
                    <a:pt x="2685" y="1194"/>
                  </a:lnTo>
                  <a:lnTo>
                    <a:pt x="2685" y="1196"/>
                  </a:lnTo>
                  <a:lnTo>
                    <a:pt x="2681" y="1198"/>
                  </a:lnTo>
                  <a:lnTo>
                    <a:pt x="2675" y="1214"/>
                  </a:lnTo>
                  <a:lnTo>
                    <a:pt x="2683" y="1212"/>
                  </a:lnTo>
                  <a:lnTo>
                    <a:pt x="2683" y="1214"/>
                  </a:lnTo>
                  <a:lnTo>
                    <a:pt x="2687" y="1222"/>
                  </a:lnTo>
                  <a:lnTo>
                    <a:pt x="2697" y="1220"/>
                  </a:lnTo>
                  <a:lnTo>
                    <a:pt x="2697" y="1216"/>
                  </a:lnTo>
                  <a:lnTo>
                    <a:pt x="2711" y="1220"/>
                  </a:lnTo>
                  <a:lnTo>
                    <a:pt x="2715" y="1234"/>
                  </a:lnTo>
                  <a:lnTo>
                    <a:pt x="2701" y="1240"/>
                  </a:lnTo>
                  <a:lnTo>
                    <a:pt x="2707" y="1252"/>
                  </a:lnTo>
                  <a:lnTo>
                    <a:pt x="2709" y="1248"/>
                  </a:lnTo>
                  <a:lnTo>
                    <a:pt x="2713" y="1262"/>
                  </a:lnTo>
                  <a:lnTo>
                    <a:pt x="2705" y="1286"/>
                  </a:lnTo>
                  <a:lnTo>
                    <a:pt x="2705" y="1286"/>
                  </a:lnTo>
                  <a:lnTo>
                    <a:pt x="2703" y="1298"/>
                  </a:lnTo>
                  <a:lnTo>
                    <a:pt x="2719" y="1296"/>
                  </a:lnTo>
                  <a:lnTo>
                    <a:pt x="2723" y="1294"/>
                  </a:lnTo>
                  <a:lnTo>
                    <a:pt x="2727" y="1298"/>
                  </a:lnTo>
                  <a:lnTo>
                    <a:pt x="2729" y="1292"/>
                  </a:lnTo>
                  <a:lnTo>
                    <a:pt x="2731" y="1294"/>
                  </a:lnTo>
                  <a:lnTo>
                    <a:pt x="2739" y="1284"/>
                  </a:lnTo>
                  <a:lnTo>
                    <a:pt x="2747" y="1288"/>
                  </a:lnTo>
                  <a:lnTo>
                    <a:pt x="2751" y="1280"/>
                  </a:lnTo>
                  <a:lnTo>
                    <a:pt x="2757" y="1282"/>
                  </a:lnTo>
                  <a:lnTo>
                    <a:pt x="2765" y="1276"/>
                  </a:lnTo>
                  <a:lnTo>
                    <a:pt x="2771" y="1258"/>
                  </a:lnTo>
                  <a:lnTo>
                    <a:pt x="2765" y="1222"/>
                  </a:lnTo>
                  <a:lnTo>
                    <a:pt x="2751" y="1200"/>
                  </a:lnTo>
                  <a:lnTo>
                    <a:pt x="2751" y="1200"/>
                  </a:lnTo>
                  <a:lnTo>
                    <a:pt x="2749" y="1198"/>
                  </a:lnTo>
                  <a:lnTo>
                    <a:pt x="2749" y="1196"/>
                  </a:lnTo>
                  <a:lnTo>
                    <a:pt x="2747" y="1196"/>
                  </a:lnTo>
                  <a:lnTo>
                    <a:pt x="2733" y="1182"/>
                  </a:lnTo>
                  <a:lnTo>
                    <a:pt x="2733" y="1170"/>
                  </a:lnTo>
                  <a:lnTo>
                    <a:pt x="2749" y="1164"/>
                  </a:lnTo>
                  <a:lnTo>
                    <a:pt x="2775" y="1142"/>
                  </a:lnTo>
                  <a:lnTo>
                    <a:pt x="2775" y="1124"/>
                  </a:lnTo>
                  <a:lnTo>
                    <a:pt x="2791" y="1106"/>
                  </a:lnTo>
                  <a:lnTo>
                    <a:pt x="2795" y="1104"/>
                  </a:lnTo>
                  <a:lnTo>
                    <a:pt x="2795" y="1100"/>
                  </a:lnTo>
                  <a:lnTo>
                    <a:pt x="2803" y="1100"/>
                  </a:lnTo>
                  <a:lnTo>
                    <a:pt x="2813" y="1082"/>
                  </a:lnTo>
                  <a:lnTo>
                    <a:pt x="2815" y="1090"/>
                  </a:lnTo>
                  <a:lnTo>
                    <a:pt x="2819" y="1086"/>
                  </a:lnTo>
                  <a:lnTo>
                    <a:pt x="2819" y="1094"/>
                  </a:lnTo>
                  <a:lnTo>
                    <a:pt x="2839" y="1098"/>
                  </a:lnTo>
                  <a:lnTo>
                    <a:pt x="2855" y="1094"/>
                  </a:lnTo>
                  <a:lnTo>
                    <a:pt x="2875" y="1078"/>
                  </a:lnTo>
                  <a:lnTo>
                    <a:pt x="2931" y="1006"/>
                  </a:lnTo>
                  <a:lnTo>
                    <a:pt x="2941" y="986"/>
                  </a:lnTo>
                  <a:lnTo>
                    <a:pt x="2957" y="962"/>
                  </a:lnTo>
                  <a:lnTo>
                    <a:pt x="2973" y="942"/>
                  </a:lnTo>
                  <a:lnTo>
                    <a:pt x="2981" y="896"/>
                  </a:lnTo>
                  <a:lnTo>
                    <a:pt x="2977" y="876"/>
                  </a:lnTo>
                  <a:lnTo>
                    <a:pt x="2983" y="856"/>
                  </a:lnTo>
                  <a:lnTo>
                    <a:pt x="2995" y="832"/>
                  </a:lnTo>
                  <a:lnTo>
                    <a:pt x="2995" y="846"/>
                  </a:lnTo>
                  <a:lnTo>
                    <a:pt x="3005" y="862"/>
                  </a:lnTo>
                  <a:lnTo>
                    <a:pt x="3003" y="876"/>
                  </a:lnTo>
                  <a:lnTo>
                    <a:pt x="3005" y="898"/>
                  </a:lnTo>
                  <a:lnTo>
                    <a:pt x="2999" y="934"/>
                  </a:lnTo>
                  <a:lnTo>
                    <a:pt x="2999" y="934"/>
                  </a:lnTo>
                  <a:lnTo>
                    <a:pt x="3005" y="954"/>
                  </a:lnTo>
                  <a:lnTo>
                    <a:pt x="2999" y="990"/>
                  </a:lnTo>
                  <a:lnTo>
                    <a:pt x="3001" y="1010"/>
                  </a:lnTo>
                  <a:lnTo>
                    <a:pt x="3009" y="1012"/>
                  </a:lnTo>
                  <a:lnTo>
                    <a:pt x="3017" y="994"/>
                  </a:lnTo>
                  <a:lnTo>
                    <a:pt x="3027" y="996"/>
                  </a:lnTo>
                  <a:lnTo>
                    <a:pt x="3031" y="1018"/>
                  </a:lnTo>
                  <a:lnTo>
                    <a:pt x="3037" y="1004"/>
                  </a:lnTo>
                  <a:lnTo>
                    <a:pt x="3035" y="986"/>
                  </a:lnTo>
                  <a:lnTo>
                    <a:pt x="3027" y="982"/>
                  </a:lnTo>
                  <a:lnTo>
                    <a:pt x="3019" y="964"/>
                  </a:lnTo>
                  <a:lnTo>
                    <a:pt x="3027" y="922"/>
                  </a:lnTo>
                  <a:lnTo>
                    <a:pt x="3037" y="920"/>
                  </a:lnTo>
                  <a:lnTo>
                    <a:pt x="3053" y="934"/>
                  </a:lnTo>
                  <a:lnTo>
                    <a:pt x="3057" y="932"/>
                  </a:lnTo>
                  <a:lnTo>
                    <a:pt x="3049" y="914"/>
                  </a:lnTo>
                  <a:lnTo>
                    <a:pt x="3029" y="850"/>
                  </a:lnTo>
                  <a:lnTo>
                    <a:pt x="3027" y="828"/>
                  </a:lnTo>
                  <a:lnTo>
                    <a:pt x="3031" y="812"/>
                  </a:lnTo>
                  <a:lnTo>
                    <a:pt x="3023" y="770"/>
                  </a:lnTo>
                  <a:lnTo>
                    <a:pt x="3017" y="762"/>
                  </a:lnTo>
                  <a:lnTo>
                    <a:pt x="3007" y="764"/>
                  </a:lnTo>
                  <a:lnTo>
                    <a:pt x="3015" y="784"/>
                  </a:lnTo>
                  <a:lnTo>
                    <a:pt x="3011" y="790"/>
                  </a:lnTo>
                  <a:lnTo>
                    <a:pt x="2999" y="788"/>
                  </a:lnTo>
                  <a:lnTo>
                    <a:pt x="2995" y="828"/>
                  </a:lnTo>
                  <a:lnTo>
                    <a:pt x="2995" y="830"/>
                  </a:lnTo>
                  <a:lnTo>
                    <a:pt x="2989" y="824"/>
                  </a:lnTo>
                  <a:lnTo>
                    <a:pt x="2991" y="818"/>
                  </a:lnTo>
                  <a:lnTo>
                    <a:pt x="2989" y="810"/>
                  </a:lnTo>
                  <a:lnTo>
                    <a:pt x="2995" y="796"/>
                  </a:lnTo>
                  <a:lnTo>
                    <a:pt x="2975" y="782"/>
                  </a:lnTo>
                  <a:lnTo>
                    <a:pt x="2963" y="764"/>
                  </a:lnTo>
                  <a:lnTo>
                    <a:pt x="2939" y="762"/>
                  </a:lnTo>
                  <a:lnTo>
                    <a:pt x="2939" y="776"/>
                  </a:lnTo>
                  <a:lnTo>
                    <a:pt x="2939" y="780"/>
                  </a:lnTo>
                  <a:lnTo>
                    <a:pt x="2937" y="782"/>
                  </a:lnTo>
                  <a:lnTo>
                    <a:pt x="2939" y="776"/>
                  </a:lnTo>
                  <a:lnTo>
                    <a:pt x="2933" y="780"/>
                  </a:lnTo>
                  <a:lnTo>
                    <a:pt x="2929" y="782"/>
                  </a:lnTo>
                  <a:lnTo>
                    <a:pt x="2921" y="786"/>
                  </a:lnTo>
                  <a:lnTo>
                    <a:pt x="2925" y="780"/>
                  </a:lnTo>
                  <a:lnTo>
                    <a:pt x="2919" y="772"/>
                  </a:lnTo>
                  <a:lnTo>
                    <a:pt x="2923" y="766"/>
                  </a:lnTo>
                  <a:lnTo>
                    <a:pt x="2921" y="762"/>
                  </a:lnTo>
                  <a:lnTo>
                    <a:pt x="2909" y="768"/>
                  </a:lnTo>
                  <a:lnTo>
                    <a:pt x="2909" y="776"/>
                  </a:lnTo>
                  <a:lnTo>
                    <a:pt x="2907" y="778"/>
                  </a:lnTo>
                  <a:lnTo>
                    <a:pt x="2907" y="754"/>
                  </a:lnTo>
                  <a:lnTo>
                    <a:pt x="2887" y="754"/>
                  </a:lnTo>
                  <a:lnTo>
                    <a:pt x="2879" y="750"/>
                  </a:lnTo>
                  <a:lnTo>
                    <a:pt x="2879" y="746"/>
                  </a:lnTo>
                  <a:lnTo>
                    <a:pt x="2925" y="706"/>
                  </a:lnTo>
                  <a:lnTo>
                    <a:pt x="2953" y="668"/>
                  </a:lnTo>
                  <a:lnTo>
                    <a:pt x="2975" y="650"/>
                  </a:lnTo>
                  <a:lnTo>
                    <a:pt x="2983" y="632"/>
                  </a:lnTo>
                  <a:lnTo>
                    <a:pt x="3009" y="604"/>
                  </a:lnTo>
                  <a:lnTo>
                    <a:pt x="3025" y="596"/>
                  </a:lnTo>
                  <a:lnTo>
                    <a:pt x="3067" y="592"/>
                  </a:lnTo>
                  <a:lnTo>
                    <a:pt x="3079" y="604"/>
                  </a:lnTo>
                  <a:lnTo>
                    <a:pt x="3087" y="592"/>
                  </a:lnTo>
                  <a:lnTo>
                    <a:pt x="3107" y="600"/>
                  </a:lnTo>
                  <a:lnTo>
                    <a:pt x="3121" y="594"/>
                  </a:lnTo>
                  <a:lnTo>
                    <a:pt x="3125" y="600"/>
                  </a:lnTo>
                  <a:lnTo>
                    <a:pt x="3135" y="598"/>
                  </a:lnTo>
                  <a:lnTo>
                    <a:pt x="3133" y="592"/>
                  </a:lnTo>
                  <a:lnTo>
                    <a:pt x="3139" y="590"/>
                  </a:lnTo>
                  <a:lnTo>
                    <a:pt x="3139" y="582"/>
                  </a:lnTo>
                  <a:lnTo>
                    <a:pt x="3139" y="582"/>
                  </a:lnTo>
                  <a:lnTo>
                    <a:pt x="3171" y="592"/>
                  </a:lnTo>
                  <a:lnTo>
                    <a:pt x="3179" y="586"/>
                  </a:lnTo>
                  <a:lnTo>
                    <a:pt x="3189" y="594"/>
                  </a:lnTo>
                  <a:lnTo>
                    <a:pt x="3171" y="600"/>
                  </a:lnTo>
                  <a:lnTo>
                    <a:pt x="3179" y="612"/>
                  </a:lnTo>
                  <a:lnTo>
                    <a:pt x="3201" y="606"/>
                  </a:lnTo>
                  <a:lnTo>
                    <a:pt x="3207" y="610"/>
                  </a:lnTo>
                  <a:lnTo>
                    <a:pt x="3223" y="600"/>
                  </a:lnTo>
                  <a:lnTo>
                    <a:pt x="3247" y="602"/>
                  </a:lnTo>
                  <a:lnTo>
                    <a:pt x="3253" y="600"/>
                  </a:lnTo>
                  <a:lnTo>
                    <a:pt x="3251" y="590"/>
                  </a:lnTo>
                  <a:lnTo>
                    <a:pt x="3235" y="586"/>
                  </a:lnTo>
                  <a:lnTo>
                    <a:pt x="3237" y="584"/>
                  </a:lnTo>
                  <a:lnTo>
                    <a:pt x="3235" y="578"/>
                  </a:lnTo>
                  <a:lnTo>
                    <a:pt x="3237" y="578"/>
                  </a:lnTo>
                  <a:lnTo>
                    <a:pt x="3245" y="558"/>
                  </a:lnTo>
                  <a:lnTo>
                    <a:pt x="3267" y="540"/>
                  </a:lnTo>
                  <a:lnTo>
                    <a:pt x="3290" y="506"/>
                  </a:lnTo>
                  <a:lnTo>
                    <a:pt x="3322" y="496"/>
                  </a:lnTo>
                  <a:lnTo>
                    <a:pt x="3338" y="506"/>
                  </a:lnTo>
                  <a:lnTo>
                    <a:pt x="3344" y="500"/>
                  </a:lnTo>
                  <a:lnTo>
                    <a:pt x="3342" y="506"/>
                  </a:lnTo>
                  <a:lnTo>
                    <a:pt x="3336" y="516"/>
                  </a:lnTo>
                  <a:lnTo>
                    <a:pt x="3338" y="524"/>
                  </a:lnTo>
                  <a:lnTo>
                    <a:pt x="3334" y="534"/>
                  </a:lnTo>
                  <a:lnTo>
                    <a:pt x="3344" y="532"/>
                  </a:lnTo>
                  <a:lnTo>
                    <a:pt x="3338" y="554"/>
                  </a:lnTo>
                  <a:lnTo>
                    <a:pt x="3386" y="508"/>
                  </a:lnTo>
                  <a:lnTo>
                    <a:pt x="3392" y="506"/>
                  </a:lnTo>
                  <a:lnTo>
                    <a:pt x="3398" y="514"/>
                  </a:lnTo>
                  <a:lnTo>
                    <a:pt x="3404" y="502"/>
                  </a:lnTo>
                  <a:lnTo>
                    <a:pt x="3400" y="498"/>
                  </a:lnTo>
                  <a:lnTo>
                    <a:pt x="3400" y="486"/>
                  </a:lnTo>
                  <a:lnTo>
                    <a:pt x="3410" y="470"/>
                  </a:lnTo>
                  <a:lnTo>
                    <a:pt x="3424" y="466"/>
                  </a:lnTo>
                  <a:lnTo>
                    <a:pt x="3432" y="470"/>
                  </a:lnTo>
                  <a:lnTo>
                    <a:pt x="3432" y="472"/>
                  </a:lnTo>
                  <a:lnTo>
                    <a:pt x="3416" y="480"/>
                  </a:lnTo>
                  <a:lnTo>
                    <a:pt x="3414" y="502"/>
                  </a:lnTo>
                  <a:lnTo>
                    <a:pt x="3410" y="508"/>
                  </a:lnTo>
                  <a:lnTo>
                    <a:pt x="3410" y="520"/>
                  </a:lnTo>
                  <a:lnTo>
                    <a:pt x="3404" y="526"/>
                  </a:lnTo>
                  <a:lnTo>
                    <a:pt x="3408" y="532"/>
                  </a:lnTo>
                  <a:lnTo>
                    <a:pt x="3374" y="548"/>
                  </a:lnTo>
                  <a:lnTo>
                    <a:pt x="3372" y="558"/>
                  </a:lnTo>
                  <a:lnTo>
                    <a:pt x="3348" y="584"/>
                  </a:lnTo>
                  <a:lnTo>
                    <a:pt x="3308" y="636"/>
                  </a:lnTo>
                  <a:lnTo>
                    <a:pt x="3292" y="646"/>
                  </a:lnTo>
                  <a:lnTo>
                    <a:pt x="3279" y="644"/>
                  </a:lnTo>
                  <a:lnTo>
                    <a:pt x="3283" y="658"/>
                  </a:lnTo>
                  <a:lnTo>
                    <a:pt x="3279" y="672"/>
                  </a:lnTo>
                  <a:lnTo>
                    <a:pt x="3263" y="684"/>
                  </a:lnTo>
                  <a:lnTo>
                    <a:pt x="3257" y="728"/>
                  </a:lnTo>
                  <a:lnTo>
                    <a:pt x="3257" y="756"/>
                  </a:lnTo>
                  <a:lnTo>
                    <a:pt x="3281" y="876"/>
                  </a:lnTo>
                  <a:lnTo>
                    <a:pt x="3310" y="842"/>
                  </a:lnTo>
                  <a:lnTo>
                    <a:pt x="3316" y="810"/>
                  </a:lnTo>
                  <a:lnTo>
                    <a:pt x="3334" y="802"/>
                  </a:lnTo>
                  <a:lnTo>
                    <a:pt x="3342" y="808"/>
                  </a:lnTo>
                  <a:lnTo>
                    <a:pt x="3342" y="776"/>
                  </a:lnTo>
                  <a:lnTo>
                    <a:pt x="3358" y="760"/>
                  </a:lnTo>
                  <a:lnTo>
                    <a:pt x="3370" y="762"/>
                  </a:lnTo>
                  <a:lnTo>
                    <a:pt x="3382" y="752"/>
                  </a:lnTo>
                  <a:lnTo>
                    <a:pt x="3374" y="726"/>
                  </a:lnTo>
                  <a:lnTo>
                    <a:pt x="3378" y="714"/>
                  </a:lnTo>
                  <a:lnTo>
                    <a:pt x="3388" y="704"/>
                  </a:lnTo>
                  <a:lnTo>
                    <a:pt x="3396" y="716"/>
                  </a:lnTo>
                  <a:lnTo>
                    <a:pt x="3404" y="702"/>
                  </a:lnTo>
                  <a:lnTo>
                    <a:pt x="3404" y="688"/>
                  </a:lnTo>
                  <a:lnTo>
                    <a:pt x="3394" y="684"/>
                  </a:lnTo>
                  <a:lnTo>
                    <a:pt x="3394" y="670"/>
                  </a:lnTo>
                  <a:lnTo>
                    <a:pt x="3404" y="646"/>
                  </a:lnTo>
                  <a:lnTo>
                    <a:pt x="3390" y="640"/>
                  </a:lnTo>
                  <a:lnTo>
                    <a:pt x="3382" y="646"/>
                  </a:lnTo>
                  <a:lnTo>
                    <a:pt x="3380" y="644"/>
                  </a:lnTo>
                  <a:lnTo>
                    <a:pt x="3382" y="634"/>
                  </a:lnTo>
                  <a:lnTo>
                    <a:pt x="3396" y="604"/>
                  </a:lnTo>
                  <a:lnTo>
                    <a:pt x="3402" y="604"/>
                  </a:lnTo>
                  <a:lnTo>
                    <a:pt x="3408" y="576"/>
                  </a:lnTo>
                  <a:lnTo>
                    <a:pt x="3414" y="572"/>
                  </a:lnTo>
                  <a:lnTo>
                    <a:pt x="3418" y="578"/>
                  </a:lnTo>
                  <a:lnTo>
                    <a:pt x="3426" y="570"/>
                  </a:lnTo>
                  <a:lnTo>
                    <a:pt x="3436" y="580"/>
                  </a:lnTo>
                  <a:lnTo>
                    <a:pt x="3442" y="562"/>
                  </a:lnTo>
                  <a:lnTo>
                    <a:pt x="3454" y="552"/>
                  </a:lnTo>
                  <a:lnTo>
                    <a:pt x="3456" y="552"/>
                  </a:lnTo>
                  <a:lnTo>
                    <a:pt x="3454" y="584"/>
                  </a:lnTo>
                  <a:lnTo>
                    <a:pt x="3474" y="554"/>
                  </a:lnTo>
                  <a:lnTo>
                    <a:pt x="3494" y="546"/>
                  </a:lnTo>
                  <a:lnTo>
                    <a:pt x="3514" y="550"/>
                  </a:lnTo>
                  <a:lnTo>
                    <a:pt x="3536" y="576"/>
                  </a:lnTo>
                  <a:lnTo>
                    <a:pt x="3540" y="552"/>
                  </a:lnTo>
                  <a:lnTo>
                    <a:pt x="3570" y="534"/>
                  </a:lnTo>
                  <a:lnTo>
                    <a:pt x="3570" y="530"/>
                  </a:lnTo>
                  <a:lnTo>
                    <a:pt x="3576" y="532"/>
                  </a:lnTo>
                  <a:lnTo>
                    <a:pt x="3576" y="524"/>
                  </a:lnTo>
                  <a:lnTo>
                    <a:pt x="3590" y="516"/>
                  </a:lnTo>
                  <a:lnTo>
                    <a:pt x="3594" y="504"/>
                  </a:lnTo>
                  <a:lnTo>
                    <a:pt x="3602" y="506"/>
                  </a:lnTo>
                  <a:lnTo>
                    <a:pt x="3624" y="494"/>
                  </a:lnTo>
                  <a:lnTo>
                    <a:pt x="3626" y="486"/>
                  </a:lnTo>
                  <a:lnTo>
                    <a:pt x="3666" y="470"/>
                  </a:lnTo>
                  <a:lnTo>
                    <a:pt x="3666" y="468"/>
                  </a:lnTo>
                  <a:lnTo>
                    <a:pt x="3668" y="470"/>
                  </a:lnTo>
                  <a:lnTo>
                    <a:pt x="3672" y="466"/>
                  </a:lnTo>
                  <a:lnTo>
                    <a:pt x="3692" y="476"/>
                  </a:lnTo>
                  <a:lnTo>
                    <a:pt x="3692" y="406"/>
                  </a:lnTo>
                  <a:lnTo>
                    <a:pt x="3690" y="406"/>
                  </a:lnTo>
                  <a:lnTo>
                    <a:pt x="3692" y="404"/>
                  </a:lnTo>
                  <a:lnTo>
                    <a:pt x="3684" y="386"/>
                  </a:lnTo>
                  <a:lnTo>
                    <a:pt x="3680" y="394"/>
                  </a:lnTo>
                  <a:lnTo>
                    <a:pt x="3672" y="388"/>
                  </a:lnTo>
                  <a:lnTo>
                    <a:pt x="3670" y="378"/>
                  </a:lnTo>
                  <a:lnTo>
                    <a:pt x="3682" y="378"/>
                  </a:lnTo>
                  <a:lnTo>
                    <a:pt x="3688" y="386"/>
                  </a:lnTo>
                  <a:close/>
                  <a:moveTo>
                    <a:pt x="823" y="66"/>
                  </a:moveTo>
                  <a:lnTo>
                    <a:pt x="809" y="70"/>
                  </a:lnTo>
                  <a:lnTo>
                    <a:pt x="805" y="62"/>
                  </a:lnTo>
                  <a:lnTo>
                    <a:pt x="823" y="66"/>
                  </a:lnTo>
                  <a:close/>
                  <a:moveTo>
                    <a:pt x="441" y="568"/>
                  </a:moveTo>
                  <a:lnTo>
                    <a:pt x="453" y="548"/>
                  </a:lnTo>
                  <a:lnTo>
                    <a:pt x="455" y="548"/>
                  </a:lnTo>
                  <a:lnTo>
                    <a:pt x="441" y="568"/>
                  </a:lnTo>
                  <a:close/>
                  <a:moveTo>
                    <a:pt x="993" y="1004"/>
                  </a:moveTo>
                  <a:lnTo>
                    <a:pt x="995" y="1000"/>
                  </a:lnTo>
                  <a:lnTo>
                    <a:pt x="999" y="1004"/>
                  </a:lnTo>
                  <a:lnTo>
                    <a:pt x="1009" y="994"/>
                  </a:lnTo>
                  <a:lnTo>
                    <a:pt x="1057" y="980"/>
                  </a:lnTo>
                  <a:lnTo>
                    <a:pt x="1069" y="976"/>
                  </a:lnTo>
                  <a:lnTo>
                    <a:pt x="1071" y="978"/>
                  </a:lnTo>
                  <a:lnTo>
                    <a:pt x="1055" y="982"/>
                  </a:lnTo>
                  <a:lnTo>
                    <a:pt x="1055" y="986"/>
                  </a:lnTo>
                  <a:lnTo>
                    <a:pt x="1045" y="986"/>
                  </a:lnTo>
                  <a:lnTo>
                    <a:pt x="1041" y="994"/>
                  </a:lnTo>
                  <a:lnTo>
                    <a:pt x="1053" y="1004"/>
                  </a:lnTo>
                  <a:lnTo>
                    <a:pt x="1047" y="1006"/>
                  </a:lnTo>
                  <a:lnTo>
                    <a:pt x="1037" y="1022"/>
                  </a:lnTo>
                  <a:lnTo>
                    <a:pt x="1027" y="1022"/>
                  </a:lnTo>
                  <a:lnTo>
                    <a:pt x="1025" y="1022"/>
                  </a:lnTo>
                  <a:lnTo>
                    <a:pt x="1027" y="1020"/>
                  </a:lnTo>
                  <a:lnTo>
                    <a:pt x="995" y="1024"/>
                  </a:lnTo>
                  <a:lnTo>
                    <a:pt x="993" y="1016"/>
                  </a:lnTo>
                  <a:lnTo>
                    <a:pt x="993" y="1004"/>
                  </a:lnTo>
                  <a:close/>
                  <a:moveTo>
                    <a:pt x="909" y="1008"/>
                  </a:moveTo>
                  <a:lnTo>
                    <a:pt x="915" y="996"/>
                  </a:lnTo>
                  <a:lnTo>
                    <a:pt x="933" y="990"/>
                  </a:lnTo>
                  <a:lnTo>
                    <a:pt x="935" y="992"/>
                  </a:lnTo>
                  <a:lnTo>
                    <a:pt x="929" y="992"/>
                  </a:lnTo>
                  <a:lnTo>
                    <a:pt x="929" y="998"/>
                  </a:lnTo>
                  <a:lnTo>
                    <a:pt x="933" y="1000"/>
                  </a:lnTo>
                  <a:lnTo>
                    <a:pt x="929" y="1004"/>
                  </a:lnTo>
                  <a:lnTo>
                    <a:pt x="967" y="1008"/>
                  </a:lnTo>
                  <a:lnTo>
                    <a:pt x="941" y="1024"/>
                  </a:lnTo>
                  <a:lnTo>
                    <a:pt x="961" y="1032"/>
                  </a:lnTo>
                  <a:lnTo>
                    <a:pt x="961" y="1048"/>
                  </a:lnTo>
                  <a:lnTo>
                    <a:pt x="973" y="1054"/>
                  </a:lnTo>
                  <a:lnTo>
                    <a:pt x="1003" y="1034"/>
                  </a:lnTo>
                  <a:lnTo>
                    <a:pt x="1021" y="1036"/>
                  </a:lnTo>
                  <a:lnTo>
                    <a:pt x="1023" y="1032"/>
                  </a:lnTo>
                  <a:lnTo>
                    <a:pt x="1037" y="1046"/>
                  </a:lnTo>
                  <a:lnTo>
                    <a:pt x="1041" y="1044"/>
                  </a:lnTo>
                  <a:lnTo>
                    <a:pt x="1061" y="1058"/>
                  </a:lnTo>
                  <a:lnTo>
                    <a:pt x="1077" y="1072"/>
                  </a:lnTo>
                  <a:lnTo>
                    <a:pt x="1077" y="1072"/>
                  </a:lnTo>
                  <a:lnTo>
                    <a:pt x="1081" y="1074"/>
                  </a:lnTo>
                  <a:lnTo>
                    <a:pt x="1083" y="1076"/>
                  </a:lnTo>
                  <a:lnTo>
                    <a:pt x="1083" y="1076"/>
                  </a:lnTo>
                  <a:lnTo>
                    <a:pt x="1091" y="1084"/>
                  </a:lnTo>
                  <a:lnTo>
                    <a:pt x="1109" y="1094"/>
                  </a:lnTo>
                  <a:lnTo>
                    <a:pt x="1115" y="1112"/>
                  </a:lnTo>
                  <a:lnTo>
                    <a:pt x="1115" y="1118"/>
                  </a:lnTo>
                  <a:lnTo>
                    <a:pt x="1113" y="1120"/>
                  </a:lnTo>
                  <a:lnTo>
                    <a:pt x="1093" y="1134"/>
                  </a:lnTo>
                  <a:lnTo>
                    <a:pt x="1073" y="1132"/>
                  </a:lnTo>
                  <a:lnTo>
                    <a:pt x="1049" y="1138"/>
                  </a:lnTo>
                  <a:lnTo>
                    <a:pt x="1021" y="1128"/>
                  </a:lnTo>
                  <a:lnTo>
                    <a:pt x="1015" y="1116"/>
                  </a:lnTo>
                  <a:lnTo>
                    <a:pt x="1005" y="1118"/>
                  </a:lnTo>
                  <a:lnTo>
                    <a:pt x="997" y="1108"/>
                  </a:lnTo>
                  <a:lnTo>
                    <a:pt x="961" y="1110"/>
                  </a:lnTo>
                  <a:lnTo>
                    <a:pt x="941" y="1118"/>
                  </a:lnTo>
                  <a:lnTo>
                    <a:pt x="919" y="1134"/>
                  </a:lnTo>
                  <a:lnTo>
                    <a:pt x="883" y="1128"/>
                  </a:lnTo>
                  <a:lnTo>
                    <a:pt x="883" y="1128"/>
                  </a:lnTo>
                  <a:lnTo>
                    <a:pt x="867" y="1122"/>
                  </a:lnTo>
                  <a:lnTo>
                    <a:pt x="865" y="1116"/>
                  </a:lnTo>
                  <a:lnTo>
                    <a:pt x="867" y="1116"/>
                  </a:lnTo>
                  <a:lnTo>
                    <a:pt x="865" y="1112"/>
                  </a:lnTo>
                  <a:lnTo>
                    <a:pt x="863" y="1112"/>
                  </a:lnTo>
                  <a:lnTo>
                    <a:pt x="863" y="1112"/>
                  </a:lnTo>
                  <a:lnTo>
                    <a:pt x="855" y="1100"/>
                  </a:lnTo>
                  <a:lnTo>
                    <a:pt x="861" y="1094"/>
                  </a:lnTo>
                  <a:lnTo>
                    <a:pt x="863" y="1084"/>
                  </a:lnTo>
                  <a:lnTo>
                    <a:pt x="873" y="1076"/>
                  </a:lnTo>
                  <a:lnTo>
                    <a:pt x="875" y="1068"/>
                  </a:lnTo>
                  <a:lnTo>
                    <a:pt x="877" y="1068"/>
                  </a:lnTo>
                  <a:lnTo>
                    <a:pt x="877" y="1066"/>
                  </a:lnTo>
                  <a:lnTo>
                    <a:pt x="877" y="1064"/>
                  </a:lnTo>
                  <a:lnTo>
                    <a:pt x="877" y="1064"/>
                  </a:lnTo>
                  <a:lnTo>
                    <a:pt x="879" y="1052"/>
                  </a:lnTo>
                  <a:lnTo>
                    <a:pt x="891" y="1040"/>
                  </a:lnTo>
                  <a:lnTo>
                    <a:pt x="893" y="1022"/>
                  </a:lnTo>
                  <a:lnTo>
                    <a:pt x="893" y="1022"/>
                  </a:lnTo>
                  <a:lnTo>
                    <a:pt x="893" y="1022"/>
                  </a:lnTo>
                  <a:lnTo>
                    <a:pt x="909" y="1008"/>
                  </a:lnTo>
                  <a:lnTo>
                    <a:pt x="907" y="1006"/>
                  </a:lnTo>
                  <a:lnTo>
                    <a:pt x="909" y="1008"/>
                  </a:lnTo>
                  <a:close/>
                  <a:moveTo>
                    <a:pt x="875" y="1148"/>
                  </a:moveTo>
                  <a:lnTo>
                    <a:pt x="853" y="1146"/>
                  </a:lnTo>
                  <a:lnTo>
                    <a:pt x="853" y="1152"/>
                  </a:lnTo>
                  <a:lnTo>
                    <a:pt x="839" y="1152"/>
                  </a:lnTo>
                  <a:lnTo>
                    <a:pt x="855" y="1140"/>
                  </a:lnTo>
                  <a:lnTo>
                    <a:pt x="879" y="1138"/>
                  </a:lnTo>
                  <a:lnTo>
                    <a:pt x="879" y="1138"/>
                  </a:lnTo>
                  <a:lnTo>
                    <a:pt x="883" y="1144"/>
                  </a:lnTo>
                  <a:lnTo>
                    <a:pt x="881" y="1144"/>
                  </a:lnTo>
                  <a:lnTo>
                    <a:pt x="873" y="1146"/>
                  </a:lnTo>
                  <a:lnTo>
                    <a:pt x="875" y="1148"/>
                  </a:lnTo>
                  <a:close/>
                  <a:moveTo>
                    <a:pt x="869" y="74"/>
                  </a:moveTo>
                  <a:lnTo>
                    <a:pt x="869" y="74"/>
                  </a:lnTo>
                  <a:lnTo>
                    <a:pt x="869" y="78"/>
                  </a:lnTo>
                  <a:lnTo>
                    <a:pt x="863" y="80"/>
                  </a:lnTo>
                  <a:lnTo>
                    <a:pt x="865" y="78"/>
                  </a:lnTo>
                  <a:lnTo>
                    <a:pt x="863" y="76"/>
                  </a:lnTo>
                  <a:lnTo>
                    <a:pt x="869" y="74"/>
                  </a:lnTo>
                  <a:close/>
                  <a:moveTo>
                    <a:pt x="769" y="102"/>
                  </a:moveTo>
                  <a:lnTo>
                    <a:pt x="773" y="100"/>
                  </a:lnTo>
                  <a:lnTo>
                    <a:pt x="769" y="104"/>
                  </a:lnTo>
                  <a:lnTo>
                    <a:pt x="769" y="112"/>
                  </a:lnTo>
                  <a:lnTo>
                    <a:pt x="767" y="110"/>
                  </a:lnTo>
                  <a:lnTo>
                    <a:pt x="769" y="102"/>
                  </a:lnTo>
                  <a:lnTo>
                    <a:pt x="769" y="102"/>
                  </a:lnTo>
                  <a:close/>
                  <a:moveTo>
                    <a:pt x="707" y="114"/>
                  </a:moveTo>
                  <a:lnTo>
                    <a:pt x="705" y="114"/>
                  </a:lnTo>
                  <a:lnTo>
                    <a:pt x="717" y="114"/>
                  </a:lnTo>
                  <a:lnTo>
                    <a:pt x="705" y="128"/>
                  </a:lnTo>
                  <a:lnTo>
                    <a:pt x="705" y="126"/>
                  </a:lnTo>
                  <a:lnTo>
                    <a:pt x="699" y="128"/>
                  </a:lnTo>
                  <a:lnTo>
                    <a:pt x="707" y="114"/>
                  </a:lnTo>
                  <a:close/>
                  <a:moveTo>
                    <a:pt x="685" y="138"/>
                  </a:moveTo>
                  <a:lnTo>
                    <a:pt x="693" y="132"/>
                  </a:lnTo>
                  <a:lnTo>
                    <a:pt x="691" y="142"/>
                  </a:lnTo>
                  <a:lnTo>
                    <a:pt x="687" y="138"/>
                  </a:lnTo>
                  <a:lnTo>
                    <a:pt x="685" y="138"/>
                  </a:lnTo>
                  <a:close/>
                  <a:moveTo>
                    <a:pt x="651" y="584"/>
                  </a:moveTo>
                  <a:lnTo>
                    <a:pt x="663" y="590"/>
                  </a:lnTo>
                  <a:lnTo>
                    <a:pt x="657" y="590"/>
                  </a:lnTo>
                  <a:lnTo>
                    <a:pt x="647" y="586"/>
                  </a:lnTo>
                  <a:lnTo>
                    <a:pt x="651" y="584"/>
                  </a:lnTo>
                  <a:close/>
                  <a:moveTo>
                    <a:pt x="573" y="722"/>
                  </a:moveTo>
                  <a:lnTo>
                    <a:pt x="569" y="728"/>
                  </a:lnTo>
                  <a:lnTo>
                    <a:pt x="569" y="726"/>
                  </a:lnTo>
                  <a:lnTo>
                    <a:pt x="573" y="722"/>
                  </a:lnTo>
                  <a:close/>
                  <a:moveTo>
                    <a:pt x="517" y="728"/>
                  </a:moveTo>
                  <a:lnTo>
                    <a:pt x="523" y="742"/>
                  </a:lnTo>
                  <a:lnTo>
                    <a:pt x="535" y="740"/>
                  </a:lnTo>
                  <a:lnTo>
                    <a:pt x="531" y="744"/>
                  </a:lnTo>
                  <a:lnTo>
                    <a:pt x="537" y="760"/>
                  </a:lnTo>
                  <a:lnTo>
                    <a:pt x="539" y="746"/>
                  </a:lnTo>
                  <a:lnTo>
                    <a:pt x="539" y="752"/>
                  </a:lnTo>
                  <a:lnTo>
                    <a:pt x="557" y="754"/>
                  </a:lnTo>
                  <a:lnTo>
                    <a:pt x="557" y="756"/>
                  </a:lnTo>
                  <a:lnTo>
                    <a:pt x="563" y="756"/>
                  </a:lnTo>
                  <a:lnTo>
                    <a:pt x="565" y="744"/>
                  </a:lnTo>
                  <a:lnTo>
                    <a:pt x="565" y="744"/>
                  </a:lnTo>
                  <a:lnTo>
                    <a:pt x="565" y="736"/>
                  </a:lnTo>
                  <a:lnTo>
                    <a:pt x="573" y="734"/>
                  </a:lnTo>
                  <a:lnTo>
                    <a:pt x="571" y="730"/>
                  </a:lnTo>
                  <a:lnTo>
                    <a:pt x="599" y="730"/>
                  </a:lnTo>
                  <a:lnTo>
                    <a:pt x="605" y="708"/>
                  </a:lnTo>
                  <a:lnTo>
                    <a:pt x="633" y="704"/>
                  </a:lnTo>
                  <a:lnTo>
                    <a:pt x="639" y="690"/>
                  </a:lnTo>
                  <a:lnTo>
                    <a:pt x="637" y="698"/>
                  </a:lnTo>
                  <a:lnTo>
                    <a:pt x="641" y="700"/>
                  </a:lnTo>
                  <a:lnTo>
                    <a:pt x="651" y="674"/>
                  </a:lnTo>
                  <a:lnTo>
                    <a:pt x="647" y="672"/>
                  </a:lnTo>
                  <a:lnTo>
                    <a:pt x="641" y="682"/>
                  </a:lnTo>
                  <a:lnTo>
                    <a:pt x="647" y="658"/>
                  </a:lnTo>
                  <a:lnTo>
                    <a:pt x="645" y="644"/>
                  </a:lnTo>
                  <a:lnTo>
                    <a:pt x="649" y="642"/>
                  </a:lnTo>
                  <a:lnTo>
                    <a:pt x="649" y="626"/>
                  </a:lnTo>
                  <a:lnTo>
                    <a:pt x="645" y="622"/>
                  </a:lnTo>
                  <a:lnTo>
                    <a:pt x="657" y="618"/>
                  </a:lnTo>
                  <a:lnTo>
                    <a:pt x="649" y="616"/>
                  </a:lnTo>
                  <a:lnTo>
                    <a:pt x="653" y="616"/>
                  </a:lnTo>
                  <a:lnTo>
                    <a:pt x="661" y="604"/>
                  </a:lnTo>
                  <a:lnTo>
                    <a:pt x="669" y="610"/>
                  </a:lnTo>
                  <a:lnTo>
                    <a:pt x="679" y="598"/>
                  </a:lnTo>
                  <a:lnTo>
                    <a:pt x="679" y="594"/>
                  </a:lnTo>
                  <a:lnTo>
                    <a:pt x="683" y="592"/>
                  </a:lnTo>
                  <a:lnTo>
                    <a:pt x="681" y="588"/>
                  </a:lnTo>
                  <a:lnTo>
                    <a:pt x="677" y="588"/>
                  </a:lnTo>
                  <a:lnTo>
                    <a:pt x="683" y="584"/>
                  </a:lnTo>
                  <a:lnTo>
                    <a:pt x="689" y="570"/>
                  </a:lnTo>
                  <a:lnTo>
                    <a:pt x="681" y="556"/>
                  </a:lnTo>
                  <a:lnTo>
                    <a:pt x="685" y="556"/>
                  </a:lnTo>
                  <a:lnTo>
                    <a:pt x="661" y="538"/>
                  </a:lnTo>
                  <a:lnTo>
                    <a:pt x="657" y="544"/>
                  </a:lnTo>
                  <a:lnTo>
                    <a:pt x="655" y="508"/>
                  </a:lnTo>
                  <a:lnTo>
                    <a:pt x="657" y="504"/>
                  </a:lnTo>
                  <a:lnTo>
                    <a:pt x="661" y="506"/>
                  </a:lnTo>
                  <a:lnTo>
                    <a:pt x="663" y="478"/>
                  </a:lnTo>
                  <a:lnTo>
                    <a:pt x="661" y="472"/>
                  </a:lnTo>
                  <a:lnTo>
                    <a:pt x="665" y="472"/>
                  </a:lnTo>
                  <a:lnTo>
                    <a:pt x="667" y="470"/>
                  </a:lnTo>
                  <a:lnTo>
                    <a:pt x="669" y="464"/>
                  </a:lnTo>
                  <a:lnTo>
                    <a:pt x="669" y="458"/>
                  </a:lnTo>
                  <a:lnTo>
                    <a:pt x="671" y="460"/>
                  </a:lnTo>
                  <a:lnTo>
                    <a:pt x="687" y="438"/>
                  </a:lnTo>
                  <a:lnTo>
                    <a:pt x="721" y="416"/>
                  </a:lnTo>
                  <a:lnTo>
                    <a:pt x="741" y="388"/>
                  </a:lnTo>
                  <a:lnTo>
                    <a:pt x="733" y="370"/>
                  </a:lnTo>
                  <a:lnTo>
                    <a:pt x="741" y="356"/>
                  </a:lnTo>
                  <a:lnTo>
                    <a:pt x="739" y="348"/>
                  </a:lnTo>
                  <a:lnTo>
                    <a:pt x="751" y="338"/>
                  </a:lnTo>
                  <a:lnTo>
                    <a:pt x="753" y="340"/>
                  </a:lnTo>
                  <a:lnTo>
                    <a:pt x="757" y="324"/>
                  </a:lnTo>
                  <a:lnTo>
                    <a:pt x="787" y="330"/>
                  </a:lnTo>
                  <a:lnTo>
                    <a:pt x="787" y="324"/>
                  </a:lnTo>
                  <a:lnTo>
                    <a:pt x="807" y="344"/>
                  </a:lnTo>
                  <a:lnTo>
                    <a:pt x="811" y="362"/>
                  </a:lnTo>
                  <a:lnTo>
                    <a:pt x="795" y="368"/>
                  </a:lnTo>
                  <a:lnTo>
                    <a:pt x="793" y="382"/>
                  </a:lnTo>
                  <a:lnTo>
                    <a:pt x="759" y="424"/>
                  </a:lnTo>
                  <a:lnTo>
                    <a:pt x="751" y="434"/>
                  </a:lnTo>
                  <a:lnTo>
                    <a:pt x="741" y="434"/>
                  </a:lnTo>
                  <a:lnTo>
                    <a:pt x="739" y="444"/>
                  </a:lnTo>
                  <a:lnTo>
                    <a:pt x="733" y="444"/>
                  </a:lnTo>
                  <a:lnTo>
                    <a:pt x="725" y="460"/>
                  </a:lnTo>
                  <a:lnTo>
                    <a:pt x="731" y="478"/>
                  </a:lnTo>
                  <a:lnTo>
                    <a:pt x="729" y="486"/>
                  </a:lnTo>
                  <a:lnTo>
                    <a:pt x="737" y="506"/>
                  </a:lnTo>
                  <a:lnTo>
                    <a:pt x="735" y="506"/>
                  </a:lnTo>
                  <a:lnTo>
                    <a:pt x="735" y="508"/>
                  </a:lnTo>
                  <a:lnTo>
                    <a:pt x="735" y="518"/>
                  </a:lnTo>
                  <a:lnTo>
                    <a:pt x="731" y="528"/>
                  </a:lnTo>
                  <a:lnTo>
                    <a:pt x="733" y="536"/>
                  </a:lnTo>
                  <a:lnTo>
                    <a:pt x="731" y="542"/>
                  </a:lnTo>
                  <a:lnTo>
                    <a:pt x="755" y="558"/>
                  </a:lnTo>
                  <a:lnTo>
                    <a:pt x="747" y="566"/>
                  </a:lnTo>
                  <a:lnTo>
                    <a:pt x="759" y="566"/>
                  </a:lnTo>
                  <a:lnTo>
                    <a:pt x="763" y="560"/>
                  </a:lnTo>
                  <a:lnTo>
                    <a:pt x="767" y="570"/>
                  </a:lnTo>
                  <a:lnTo>
                    <a:pt x="771" y="566"/>
                  </a:lnTo>
                  <a:lnTo>
                    <a:pt x="773" y="570"/>
                  </a:lnTo>
                  <a:lnTo>
                    <a:pt x="793" y="566"/>
                  </a:lnTo>
                  <a:lnTo>
                    <a:pt x="821" y="552"/>
                  </a:lnTo>
                  <a:lnTo>
                    <a:pt x="845" y="546"/>
                  </a:lnTo>
                  <a:lnTo>
                    <a:pt x="845" y="548"/>
                  </a:lnTo>
                  <a:lnTo>
                    <a:pt x="853" y="546"/>
                  </a:lnTo>
                  <a:lnTo>
                    <a:pt x="855" y="546"/>
                  </a:lnTo>
                  <a:lnTo>
                    <a:pt x="855" y="546"/>
                  </a:lnTo>
                  <a:lnTo>
                    <a:pt x="869" y="542"/>
                  </a:lnTo>
                  <a:lnTo>
                    <a:pt x="869" y="544"/>
                  </a:lnTo>
                  <a:lnTo>
                    <a:pt x="865" y="546"/>
                  </a:lnTo>
                  <a:lnTo>
                    <a:pt x="869" y="556"/>
                  </a:lnTo>
                  <a:lnTo>
                    <a:pt x="893" y="562"/>
                  </a:lnTo>
                  <a:lnTo>
                    <a:pt x="897" y="566"/>
                  </a:lnTo>
                  <a:lnTo>
                    <a:pt x="881" y="566"/>
                  </a:lnTo>
                  <a:lnTo>
                    <a:pt x="865" y="576"/>
                  </a:lnTo>
                  <a:lnTo>
                    <a:pt x="859" y="570"/>
                  </a:lnTo>
                  <a:lnTo>
                    <a:pt x="857" y="584"/>
                  </a:lnTo>
                  <a:lnTo>
                    <a:pt x="855" y="586"/>
                  </a:lnTo>
                  <a:lnTo>
                    <a:pt x="815" y="576"/>
                  </a:lnTo>
                  <a:lnTo>
                    <a:pt x="773" y="594"/>
                  </a:lnTo>
                  <a:lnTo>
                    <a:pt x="771" y="612"/>
                  </a:lnTo>
                  <a:lnTo>
                    <a:pt x="775" y="614"/>
                  </a:lnTo>
                  <a:lnTo>
                    <a:pt x="771" y="616"/>
                  </a:lnTo>
                  <a:lnTo>
                    <a:pt x="777" y="630"/>
                  </a:lnTo>
                  <a:lnTo>
                    <a:pt x="791" y="628"/>
                  </a:lnTo>
                  <a:lnTo>
                    <a:pt x="789" y="642"/>
                  </a:lnTo>
                  <a:lnTo>
                    <a:pt x="789" y="642"/>
                  </a:lnTo>
                  <a:lnTo>
                    <a:pt x="789" y="644"/>
                  </a:lnTo>
                  <a:lnTo>
                    <a:pt x="789" y="648"/>
                  </a:lnTo>
                  <a:lnTo>
                    <a:pt x="789" y="648"/>
                  </a:lnTo>
                  <a:lnTo>
                    <a:pt x="787" y="666"/>
                  </a:lnTo>
                  <a:lnTo>
                    <a:pt x="785" y="672"/>
                  </a:lnTo>
                  <a:lnTo>
                    <a:pt x="773" y="668"/>
                  </a:lnTo>
                  <a:lnTo>
                    <a:pt x="757" y="644"/>
                  </a:lnTo>
                  <a:lnTo>
                    <a:pt x="739" y="654"/>
                  </a:lnTo>
                  <a:lnTo>
                    <a:pt x="725" y="684"/>
                  </a:lnTo>
                  <a:lnTo>
                    <a:pt x="725" y="696"/>
                  </a:lnTo>
                  <a:lnTo>
                    <a:pt x="723" y="696"/>
                  </a:lnTo>
                  <a:lnTo>
                    <a:pt x="725" y="702"/>
                  </a:lnTo>
                  <a:lnTo>
                    <a:pt x="725" y="702"/>
                  </a:lnTo>
                  <a:lnTo>
                    <a:pt x="725" y="702"/>
                  </a:lnTo>
                  <a:lnTo>
                    <a:pt x="731" y="730"/>
                  </a:lnTo>
                  <a:lnTo>
                    <a:pt x="709" y="740"/>
                  </a:lnTo>
                  <a:lnTo>
                    <a:pt x="701" y="756"/>
                  </a:lnTo>
                  <a:lnTo>
                    <a:pt x="687" y="762"/>
                  </a:lnTo>
                  <a:lnTo>
                    <a:pt x="685" y="756"/>
                  </a:lnTo>
                  <a:lnTo>
                    <a:pt x="691" y="756"/>
                  </a:lnTo>
                  <a:lnTo>
                    <a:pt x="687" y="744"/>
                  </a:lnTo>
                  <a:lnTo>
                    <a:pt x="657" y="746"/>
                  </a:lnTo>
                  <a:lnTo>
                    <a:pt x="603" y="772"/>
                  </a:lnTo>
                  <a:lnTo>
                    <a:pt x="599" y="776"/>
                  </a:lnTo>
                  <a:lnTo>
                    <a:pt x="587" y="766"/>
                  </a:lnTo>
                  <a:lnTo>
                    <a:pt x="593" y="768"/>
                  </a:lnTo>
                  <a:lnTo>
                    <a:pt x="591" y="758"/>
                  </a:lnTo>
                  <a:lnTo>
                    <a:pt x="591" y="754"/>
                  </a:lnTo>
                  <a:lnTo>
                    <a:pt x="577" y="748"/>
                  </a:lnTo>
                  <a:lnTo>
                    <a:pt x="579" y="752"/>
                  </a:lnTo>
                  <a:lnTo>
                    <a:pt x="579" y="752"/>
                  </a:lnTo>
                  <a:lnTo>
                    <a:pt x="577" y="758"/>
                  </a:lnTo>
                  <a:lnTo>
                    <a:pt x="577" y="758"/>
                  </a:lnTo>
                  <a:lnTo>
                    <a:pt x="571" y="760"/>
                  </a:lnTo>
                  <a:lnTo>
                    <a:pt x="569" y="756"/>
                  </a:lnTo>
                  <a:lnTo>
                    <a:pt x="547" y="772"/>
                  </a:lnTo>
                  <a:lnTo>
                    <a:pt x="539" y="772"/>
                  </a:lnTo>
                  <a:lnTo>
                    <a:pt x="545" y="760"/>
                  </a:lnTo>
                  <a:lnTo>
                    <a:pt x="523" y="758"/>
                  </a:lnTo>
                  <a:lnTo>
                    <a:pt x="521" y="756"/>
                  </a:lnTo>
                  <a:lnTo>
                    <a:pt x="521" y="746"/>
                  </a:lnTo>
                  <a:lnTo>
                    <a:pt x="517" y="744"/>
                  </a:lnTo>
                  <a:lnTo>
                    <a:pt x="515" y="738"/>
                  </a:lnTo>
                  <a:lnTo>
                    <a:pt x="517" y="728"/>
                  </a:lnTo>
                  <a:close/>
                  <a:moveTo>
                    <a:pt x="835" y="1176"/>
                  </a:moveTo>
                  <a:lnTo>
                    <a:pt x="835" y="1182"/>
                  </a:lnTo>
                  <a:lnTo>
                    <a:pt x="831" y="1176"/>
                  </a:lnTo>
                  <a:lnTo>
                    <a:pt x="835" y="1176"/>
                  </a:lnTo>
                  <a:close/>
                  <a:moveTo>
                    <a:pt x="797" y="1140"/>
                  </a:moveTo>
                  <a:lnTo>
                    <a:pt x="791" y="1142"/>
                  </a:lnTo>
                  <a:lnTo>
                    <a:pt x="795" y="1140"/>
                  </a:lnTo>
                  <a:lnTo>
                    <a:pt x="797" y="1140"/>
                  </a:lnTo>
                  <a:close/>
                  <a:moveTo>
                    <a:pt x="765" y="1206"/>
                  </a:moveTo>
                  <a:lnTo>
                    <a:pt x="765" y="1206"/>
                  </a:lnTo>
                  <a:lnTo>
                    <a:pt x="755" y="1202"/>
                  </a:lnTo>
                  <a:lnTo>
                    <a:pt x="759" y="1202"/>
                  </a:lnTo>
                  <a:lnTo>
                    <a:pt x="765" y="1206"/>
                  </a:lnTo>
                  <a:close/>
                  <a:moveTo>
                    <a:pt x="765" y="1188"/>
                  </a:moveTo>
                  <a:lnTo>
                    <a:pt x="765" y="1188"/>
                  </a:lnTo>
                  <a:lnTo>
                    <a:pt x="765" y="1190"/>
                  </a:lnTo>
                  <a:lnTo>
                    <a:pt x="765" y="1188"/>
                  </a:lnTo>
                  <a:close/>
                  <a:moveTo>
                    <a:pt x="731" y="732"/>
                  </a:moveTo>
                  <a:lnTo>
                    <a:pt x="729" y="740"/>
                  </a:lnTo>
                  <a:lnTo>
                    <a:pt x="725" y="738"/>
                  </a:lnTo>
                  <a:lnTo>
                    <a:pt x="731" y="730"/>
                  </a:lnTo>
                  <a:lnTo>
                    <a:pt x="731" y="732"/>
                  </a:lnTo>
                  <a:lnTo>
                    <a:pt x="731" y="732"/>
                  </a:lnTo>
                  <a:close/>
                  <a:moveTo>
                    <a:pt x="435" y="800"/>
                  </a:moveTo>
                  <a:lnTo>
                    <a:pt x="433" y="810"/>
                  </a:lnTo>
                  <a:lnTo>
                    <a:pt x="437" y="810"/>
                  </a:lnTo>
                  <a:lnTo>
                    <a:pt x="435" y="814"/>
                  </a:lnTo>
                  <a:lnTo>
                    <a:pt x="429" y="806"/>
                  </a:lnTo>
                  <a:lnTo>
                    <a:pt x="435" y="800"/>
                  </a:lnTo>
                  <a:close/>
                  <a:moveTo>
                    <a:pt x="433" y="822"/>
                  </a:moveTo>
                  <a:lnTo>
                    <a:pt x="431" y="822"/>
                  </a:lnTo>
                  <a:lnTo>
                    <a:pt x="431" y="818"/>
                  </a:lnTo>
                  <a:lnTo>
                    <a:pt x="435" y="816"/>
                  </a:lnTo>
                  <a:lnTo>
                    <a:pt x="433" y="820"/>
                  </a:lnTo>
                  <a:lnTo>
                    <a:pt x="433" y="822"/>
                  </a:lnTo>
                  <a:close/>
                  <a:moveTo>
                    <a:pt x="611" y="1736"/>
                  </a:moveTo>
                  <a:lnTo>
                    <a:pt x="611" y="1736"/>
                  </a:lnTo>
                  <a:lnTo>
                    <a:pt x="607" y="1736"/>
                  </a:lnTo>
                  <a:lnTo>
                    <a:pt x="605" y="1738"/>
                  </a:lnTo>
                  <a:lnTo>
                    <a:pt x="607" y="1738"/>
                  </a:lnTo>
                  <a:lnTo>
                    <a:pt x="601" y="1742"/>
                  </a:lnTo>
                  <a:lnTo>
                    <a:pt x="583" y="1718"/>
                  </a:lnTo>
                  <a:lnTo>
                    <a:pt x="583" y="1714"/>
                  </a:lnTo>
                  <a:lnTo>
                    <a:pt x="583" y="1714"/>
                  </a:lnTo>
                  <a:lnTo>
                    <a:pt x="587" y="1714"/>
                  </a:lnTo>
                  <a:lnTo>
                    <a:pt x="593" y="1716"/>
                  </a:lnTo>
                  <a:lnTo>
                    <a:pt x="597" y="1728"/>
                  </a:lnTo>
                  <a:lnTo>
                    <a:pt x="615" y="1730"/>
                  </a:lnTo>
                  <a:lnTo>
                    <a:pt x="615" y="1734"/>
                  </a:lnTo>
                  <a:lnTo>
                    <a:pt x="611" y="1736"/>
                  </a:lnTo>
                  <a:close/>
                  <a:moveTo>
                    <a:pt x="897" y="2112"/>
                  </a:moveTo>
                  <a:lnTo>
                    <a:pt x="891" y="2102"/>
                  </a:lnTo>
                  <a:lnTo>
                    <a:pt x="889" y="2086"/>
                  </a:lnTo>
                  <a:lnTo>
                    <a:pt x="887" y="2078"/>
                  </a:lnTo>
                  <a:lnTo>
                    <a:pt x="887" y="2056"/>
                  </a:lnTo>
                  <a:lnTo>
                    <a:pt x="891" y="2064"/>
                  </a:lnTo>
                  <a:lnTo>
                    <a:pt x="897" y="2092"/>
                  </a:lnTo>
                  <a:lnTo>
                    <a:pt x="893" y="2102"/>
                  </a:lnTo>
                  <a:lnTo>
                    <a:pt x="907" y="2112"/>
                  </a:lnTo>
                  <a:lnTo>
                    <a:pt x="909" y="2120"/>
                  </a:lnTo>
                  <a:lnTo>
                    <a:pt x="897" y="2112"/>
                  </a:lnTo>
                  <a:close/>
                  <a:moveTo>
                    <a:pt x="917" y="2144"/>
                  </a:moveTo>
                  <a:lnTo>
                    <a:pt x="913" y="2140"/>
                  </a:lnTo>
                  <a:lnTo>
                    <a:pt x="913" y="2136"/>
                  </a:lnTo>
                  <a:lnTo>
                    <a:pt x="913" y="2136"/>
                  </a:lnTo>
                  <a:lnTo>
                    <a:pt x="911" y="2134"/>
                  </a:lnTo>
                  <a:lnTo>
                    <a:pt x="911" y="2130"/>
                  </a:lnTo>
                  <a:lnTo>
                    <a:pt x="911" y="2132"/>
                  </a:lnTo>
                  <a:lnTo>
                    <a:pt x="909" y="2124"/>
                  </a:lnTo>
                  <a:lnTo>
                    <a:pt x="917" y="2142"/>
                  </a:lnTo>
                  <a:lnTo>
                    <a:pt x="917" y="2144"/>
                  </a:lnTo>
                  <a:close/>
                  <a:moveTo>
                    <a:pt x="921" y="1950"/>
                  </a:moveTo>
                  <a:lnTo>
                    <a:pt x="913" y="1958"/>
                  </a:lnTo>
                  <a:lnTo>
                    <a:pt x="911" y="1958"/>
                  </a:lnTo>
                  <a:lnTo>
                    <a:pt x="911" y="1954"/>
                  </a:lnTo>
                  <a:lnTo>
                    <a:pt x="921" y="1946"/>
                  </a:lnTo>
                  <a:lnTo>
                    <a:pt x="921" y="1950"/>
                  </a:lnTo>
                  <a:close/>
                  <a:moveTo>
                    <a:pt x="917" y="1358"/>
                  </a:moveTo>
                  <a:lnTo>
                    <a:pt x="913" y="1360"/>
                  </a:lnTo>
                  <a:lnTo>
                    <a:pt x="911" y="1358"/>
                  </a:lnTo>
                  <a:lnTo>
                    <a:pt x="877" y="1372"/>
                  </a:lnTo>
                  <a:lnTo>
                    <a:pt x="839" y="1358"/>
                  </a:lnTo>
                  <a:lnTo>
                    <a:pt x="807" y="1356"/>
                  </a:lnTo>
                  <a:lnTo>
                    <a:pt x="803" y="1348"/>
                  </a:lnTo>
                  <a:lnTo>
                    <a:pt x="771" y="1342"/>
                  </a:lnTo>
                  <a:lnTo>
                    <a:pt x="765" y="1332"/>
                  </a:lnTo>
                  <a:lnTo>
                    <a:pt x="747" y="1326"/>
                  </a:lnTo>
                  <a:lnTo>
                    <a:pt x="727" y="1330"/>
                  </a:lnTo>
                  <a:lnTo>
                    <a:pt x="705" y="1346"/>
                  </a:lnTo>
                  <a:lnTo>
                    <a:pt x="703" y="1358"/>
                  </a:lnTo>
                  <a:lnTo>
                    <a:pt x="707" y="1368"/>
                  </a:lnTo>
                  <a:lnTo>
                    <a:pt x="703" y="1376"/>
                  </a:lnTo>
                  <a:lnTo>
                    <a:pt x="687" y="1384"/>
                  </a:lnTo>
                  <a:lnTo>
                    <a:pt x="665" y="1370"/>
                  </a:lnTo>
                  <a:lnTo>
                    <a:pt x="631" y="1362"/>
                  </a:lnTo>
                  <a:lnTo>
                    <a:pt x="619" y="1340"/>
                  </a:lnTo>
                  <a:lnTo>
                    <a:pt x="591" y="1330"/>
                  </a:lnTo>
                  <a:lnTo>
                    <a:pt x="567" y="1330"/>
                  </a:lnTo>
                  <a:lnTo>
                    <a:pt x="549" y="1322"/>
                  </a:lnTo>
                  <a:lnTo>
                    <a:pt x="549" y="1322"/>
                  </a:lnTo>
                  <a:lnTo>
                    <a:pt x="547" y="1320"/>
                  </a:lnTo>
                  <a:lnTo>
                    <a:pt x="545" y="1320"/>
                  </a:lnTo>
                  <a:lnTo>
                    <a:pt x="545" y="1320"/>
                  </a:lnTo>
                  <a:lnTo>
                    <a:pt x="545" y="1320"/>
                  </a:lnTo>
                  <a:lnTo>
                    <a:pt x="541" y="1314"/>
                  </a:lnTo>
                  <a:lnTo>
                    <a:pt x="541" y="1314"/>
                  </a:lnTo>
                  <a:lnTo>
                    <a:pt x="539" y="1304"/>
                  </a:lnTo>
                  <a:lnTo>
                    <a:pt x="531" y="1312"/>
                  </a:lnTo>
                  <a:lnTo>
                    <a:pt x="527" y="1310"/>
                  </a:lnTo>
                  <a:lnTo>
                    <a:pt x="523" y="1306"/>
                  </a:lnTo>
                  <a:lnTo>
                    <a:pt x="527" y="1306"/>
                  </a:lnTo>
                  <a:lnTo>
                    <a:pt x="527" y="1298"/>
                  </a:lnTo>
                  <a:lnTo>
                    <a:pt x="541" y="1288"/>
                  </a:lnTo>
                  <a:lnTo>
                    <a:pt x="545" y="1276"/>
                  </a:lnTo>
                  <a:lnTo>
                    <a:pt x="545" y="1266"/>
                  </a:lnTo>
                  <a:lnTo>
                    <a:pt x="537" y="1260"/>
                  </a:lnTo>
                  <a:lnTo>
                    <a:pt x="535" y="1256"/>
                  </a:lnTo>
                  <a:lnTo>
                    <a:pt x="545" y="1238"/>
                  </a:lnTo>
                  <a:lnTo>
                    <a:pt x="543" y="1230"/>
                  </a:lnTo>
                  <a:lnTo>
                    <a:pt x="531" y="1238"/>
                  </a:lnTo>
                  <a:lnTo>
                    <a:pt x="531" y="1238"/>
                  </a:lnTo>
                  <a:lnTo>
                    <a:pt x="529" y="1228"/>
                  </a:lnTo>
                  <a:lnTo>
                    <a:pt x="515" y="1226"/>
                  </a:lnTo>
                  <a:lnTo>
                    <a:pt x="499" y="1234"/>
                  </a:lnTo>
                  <a:lnTo>
                    <a:pt x="483" y="1236"/>
                  </a:lnTo>
                  <a:lnTo>
                    <a:pt x="471" y="1230"/>
                  </a:lnTo>
                  <a:lnTo>
                    <a:pt x="465" y="1234"/>
                  </a:lnTo>
                  <a:lnTo>
                    <a:pt x="455" y="1230"/>
                  </a:lnTo>
                  <a:lnTo>
                    <a:pt x="435" y="1240"/>
                  </a:lnTo>
                  <a:lnTo>
                    <a:pt x="429" y="1236"/>
                  </a:lnTo>
                  <a:lnTo>
                    <a:pt x="409" y="1234"/>
                  </a:lnTo>
                  <a:lnTo>
                    <a:pt x="360" y="1244"/>
                  </a:lnTo>
                  <a:lnTo>
                    <a:pt x="340" y="1254"/>
                  </a:lnTo>
                  <a:lnTo>
                    <a:pt x="336" y="1258"/>
                  </a:lnTo>
                  <a:lnTo>
                    <a:pt x="320" y="1262"/>
                  </a:lnTo>
                  <a:lnTo>
                    <a:pt x="312" y="1272"/>
                  </a:lnTo>
                  <a:lnTo>
                    <a:pt x="300" y="1276"/>
                  </a:lnTo>
                  <a:lnTo>
                    <a:pt x="280" y="1272"/>
                  </a:lnTo>
                  <a:lnTo>
                    <a:pt x="256" y="1274"/>
                  </a:lnTo>
                  <a:lnTo>
                    <a:pt x="246" y="1270"/>
                  </a:lnTo>
                  <a:lnTo>
                    <a:pt x="236" y="1258"/>
                  </a:lnTo>
                  <a:lnTo>
                    <a:pt x="236" y="1258"/>
                  </a:lnTo>
                  <a:lnTo>
                    <a:pt x="258" y="1242"/>
                  </a:lnTo>
                  <a:lnTo>
                    <a:pt x="302" y="1240"/>
                  </a:lnTo>
                  <a:lnTo>
                    <a:pt x="314" y="1222"/>
                  </a:lnTo>
                  <a:lnTo>
                    <a:pt x="326" y="1222"/>
                  </a:lnTo>
                  <a:lnTo>
                    <a:pt x="332" y="1204"/>
                  </a:lnTo>
                  <a:lnTo>
                    <a:pt x="342" y="1196"/>
                  </a:lnTo>
                  <a:lnTo>
                    <a:pt x="344" y="1190"/>
                  </a:lnTo>
                  <a:lnTo>
                    <a:pt x="336" y="1184"/>
                  </a:lnTo>
                  <a:lnTo>
                    <a:pt x="334" y="1176"/>
                  </a:lnTo>
                  <a:lnTo>
                    <a:pt x="354" y="1144"/>
                  </a:lnTo>
                  <a:lnTo>
                    <a:pt x="395" y="1118"/>
                  </a:lnTo>
                  <a:lnTo>
                    <a:pt x="401" y="1104"/>
                  </a:lnTo>
                  <a:lnTo>
                    <a:pt x="397" y="1100"/>
                  </a:lnTo>
                  <a:lnTo>
                    <a:pt x="395" y="1092"/>
                  </a:lnTo>
                  <a:lnTo>
                    <a:pt x="397" y="1084"/>
                  </a:lnTo>
                  <a:lnTo>
                    <a:pt x="411" y="1076"/>
                  </a:lnTo>
                  <a:lnTo>
                    <a:pt x="429" y="1078"/>
                  </a:lnTo>
                  <a:lnTo>
                    <a:pt x="451" y="1088"/>
                  </a:lnTo>
                  <a:lnTo>
                    <a:pt x="477" y="1068"/>
                  </a:lnTo>
                  <a:lnTo>
                    <a:pt x="489" y="1064"/>
                  </a:lnTo>
                  <a:lnTo>
                    <a:pt x="499" y="1054"/>
                  </a:lnTo>
                  <a:lnTo>
                    <a:pt x="523" y="1062"/>
                  </a:lnTo>
                  <a:lnTo>
                    <a:pt x="531" y="1086"/>
                  </a:lnTo>
                  <a:lnTo>
                    <a:pt x="543" y="1104"/>
                  </a:lnTo>
                  <a:lnTo>
                    <a:pt x="551" y="1106"/>
                  </a:lnTo>
                  <a:lnTo>
                    <a:pt x="579" y="1134"/>
                  </a:lnTo>
                  <a:lnTo>
                    <a:pt x="591" y="1134"/>
                  </a:lnTo>
                  <a:lnTo>
                    <a:pt x="603" y="1148"/>
                  </a:lnTo>
                  <a:lnTo>
                    <a:pt x="611" y="1148"/>
                  </a:lnTo>
                  <a:lnTo>
                    <a:pt x="615" y="1158"/>
                  </a:lnTo>
                  <a:lnTo>
                    <a:pt x="625" y="1166"/>
                  </a:lnTo>
                  <a:lnTo>
                    <a:pt x="627" y="1164"/>
                  </a:lnTo>
                  <a:lnTo>
                    <a:pt x="635" y="1188"/>
                  </a:lnTo>
                  <a:lnTo>
                    <a:pt x="629" y="1192"/>
                  </a:lnTo>
                  <a:lnTo>
                    <a:pt x="627" y="1200"/>
                  </a:lnTo>
                  <a:lnTo>
                    <a:pt x="593" y="1208"/>
                  </a:lnTo>
                  <a:lnTo>
                    <a:pt x="583" y="1202"/>
                  </a:lnTo>
                  <a:lnTo>
                    <a:pt x="569" y="1202"/>
                  </a:lnTo>
                  <a:lnTo>
                    <a:pt x="567" y="1210"/>
                  </a:lnTo>
                  <a:lnTo>
                    <a:pt x="569" y="1220"/>
                  </a:lnTo>
                  <a:lnTo>
                    <a:pt x="601" y="1234"/>
                  </a:lnTo>
                  <a:lnTo>
                    <a:pt x="609" y="1242"/>
                  </a:lnTo>
                  <a:lnTo>
                    <a:pt x="621" y="1242"/>
                  </a:lnTo>
                  <a:lnTo>
                    <a:pt x="621" y="1240"/>
                  </a:lnTo>
                  <a:lnTo>
                    <a:pt x="623" y="1232"/>
                  </a:lnTo>
                  <a:lnTo>
                    <a:pt x="621" y="1224"/>
                  </a:lnTo>
                  <a:lnTo>
                    <a:pt x="627" y="1210"/>
                  </a:lnTo>
                  <a:lnTo>
                    <a:pt x="627" y="1214"/>
                  </a:lnTo>
                  <a:lnTo>
                    <a:pt x="637" y="1214"/>
                  </a:lnTo>
                  <a:lnTo>
                    <a:pt x="647" y="1202"/>
                  </a:lnTo>
                  <a:lnTo>
                    <a:pt x="649" y="1190"/>
                  </a:lnTo>
                  <a:lnTo>
                    <a:pt x="659" y="1186"/>
                  </a:lnTo>
                  <a:lnTo>
                    <a:pt x="659" y="1174"/>
                  </a:lnTo>
                  <a:lnTo>
                    <a:pt x="649" y="1166"/>
                  </a:lnTo>
                  <a:lnTo>
                    <a:pt x="651" y="1154"/>
                  </a:lnTo>
                  <a:lnTo>
                    <a:pt x="657" y="1150"/>
                  </a:lnTo>
                  <a:lnTo>
                    <a:pt x="669" y="1158"/>
                  </a:lnTo>
                  <a:lnTo>
                    <a:pt x="681" y="1170"/>
                  </a:lnTo>
                  <a:lnTo>
                    <a:pt x="685" y="1158"/>
                  </a:lnTo>
                  <a:lnTo>
                    <a:pt x="673" y="1142"/>
                  </a:lnTo>
                  <a:lnTo>
                    <a:pt x="637" y="1124"/>
                  </a:lnTo>
                  <a:lnTo>
                    <a:pt x="641" y="1114"/>
                  </a:lnTo>
                  <a:lnTo>
                    <a:pt x="637" y="1110"/>
                  </a:lnTo>
                  <a:lnTo>
                    <a:pt x="621" y="1112"/>
                  </a:lnTo>
                  <a:lnTo>
                    <a:pt x="611" y="1106"/>
                  </a:lnTo>
                  <a:lnTo>
                    <a:pt x="601" y="1096"/>
                  </a:lnTo>
                  <a:lnTo>
                    <a:pt x="591" y="1068"/>
                  </a:lnTo>
                  <a:lnTo>
                    <a:pt x="571" y="1054"/>
                  </a:lnTo>
                  <a:lnTo>
                    <a:pt x="567" y="1044"/>
                  </a:lnTo>
                  <a:lnTo>
                    <a:pt x="571" y="1034"/>
                  </a:lnTo>
                  <a:lnTo>
                    <a:pt x="567" y="1030"/>
                  </a:lnTo>
                  <a:lnTo>
                    <a:pt x="567" y="1026"/>
                  </a:lnTo>
                  <a:lnTo>
                    <a:pt x="583" y="1016"/>
                  </a:lnTo>
                  <a:lnTo>
                    <a:pt x="587" y="1016"/>
                  </a:lnTo>
                  <a:lnTo>
                    <a:pt x="589" y="1020"/>
                  </a:lnTo>
                  <a:lnTo>
                    <a:pt x="587" y="1030"/>
                  </a:lnTo>
                  <a:lnTo>
                    <a:pt x="593" y="1040"/>
                  </a:lnTo>
                  <a:lnTo>
                    <a:pt x="599" y="1042"/>
                  </a:lnTo>
                  <a:lnTo>
                    <a:pt x="603" y="1034"/>
                  </a:lnTo>
                  <a:lnTo>
                    <a:pt x="613" y="1040"/>
                  </a:lnTo>
                  <a:lnTo>
                    <a:pt x="615" y="1048"/>
                  </a:lnTo>
                  <a:lnTo>
                    <a:pt x="621" y="1052"/>
                  </a:lnTo>
                  <a:lnTo>
                    <a:pt x="615" y="1056"/>
                  </a:lnTo>
                  <a:lnTo>
                    <a:pt x="635" y="1076"/>
                  </a:lnTo>
                  <a:lnTo>
                    <a:pt x="651" y="1078"/>
                  </a:lnTo>
                  <a:lnTo>
                    <a:pt x="657" y="1084"/>
                  </a:lnTo>
                  <a:lnTo>
                    <a:pt x="655" y="1084"/>
                  </a:lnTo>
                  <a:lnTo>
                    <a:pt x="655" y="1088"/>
                  </a:lnTo>
                  <a:lnTo>
                    <a:pt x="669" y="1092"/>
                  </a:lnTo>
                  <a:lnTo>
                    <a:pt x="675" y="1098"/>
                  </a:lnTo>
                  <a:lnTo>
                    <a:pt x="677" y="1100"/>
                  </a:lnTo>
                  <a:lnTo>
                    <a:pt x="677" y="1100"/>
                  </a:lnTo>
                  <a:lnTo>
                    <a:pt x="693" y="1116"/>
                  </a:lnTo>
                  <a:lnTo>
                    <a:pt x="693" y="1116"/>
                  </a:lnTo>
                  <a:lnTo>
                    <a:pt x="695" y="1116"/>
                  </a:lnTo>
                  <a:lnTo>
                    <a:pt x="699" y="1120"/>
                  </a:lnTo>
                  <a:lnTo>
                    <a:pt x="699" y="1118"/>
                  </a:lnTo>
                  <a:lnTo>
                    <a:pt x="699" y="1118"/>
                  </a:lnTo>
                  <a:lnTo>
                    <a:pt x="697" y="1128"/>
                  </a:lnTo>
                  <a:lnTo>
                    <a:pt x="697" y="1148"/>
                  </a:lnTo>
                  <a:lnTo>
                    <a:pt x="691" y="1148"/>
                  </a:lnTo>
                  <a:lnTo>
                    <a:pt x="707" y="1166"/>
                  </a:lnTo>
                  <a:lnTo>
                    <a:pt x="699" y="1166"/>
                  </a:lnTo>
                  <a:lnTo>
                    <a:pt x="711" y="1178"/>
                  </a:lnTo>
                  <a:lnTo>
                    <a:pt x="715" y="1176"/>
                  </a:lnTo>
                  <a:lnTo>
                    <a:pt x="713" y="1172"/>
                  </a:lnTo>
                  <a:lnTo>
                    <a:pt x="723" y="1186"/>
                  </a:lnTo>
                  <a:lnTo>
                    <a:pt x="723" y="1186"/>
                  </a:lnTo>
                  <a:lnTo>
                    <a:pt x="719" y="1186"/>
                  </a:lnTo>
                  <a:lnTo>
                    <a:pt x="731" y="1204"/>
                  </a:lnTo>
                  <a:lnTo>
                    <a:pt x="735" y="1204"/>
                  </a:lnTo>
                  <a:lnTo>
                    <a:pt x="729" y="1214"/>
                  </a:lnTo>
                  <a:lnTo>
                    <a:pt x="739" y="1228"/>
                  </a:lnTo>
                  <a:lnTo>
                    <a:pt x="739" y="1238"/>
                  </a:lnTo>
                  <a:lnTo>
                    <a:pt x="745" y="1244"/>
                  </a:lnTo>
                  <a:lnTo>
                    <a:pt x="747" y="1238"/>
                  </a:lnTo>
                  <a:lnTo>
                    <a:pt x="753" y="1252"/>
                  </a:lnTo>
                  <a:lnTo>
                    <a:pt x="761" y="1242"/>
                  </a:lnTo>
                  <a:lnTo>
                    <a:pt x="775" y="1256"/>
                  </a:lnTo>
                  <a:lnTo>
                    <a:pt x="767" y="1228"/>
                  </a:lnTo>
                  <a:lnTo>
                    <a:pt x="769" y="1230"/>
                  </a:lnTo>
                  <a:lnTo>
                    <a:pt x="779" y="1222"/>
                  </a:lnTo>
                  <a:lnTo>
                    <a:pt x="773" y="1212"/>
                  </a:lnTo>
                  <a:lnTo>
                    <a:pt x="777" y="1212"/>
                  </a:lnTo>
                  <a:lnTo>
                    <a:pt x="789" y="1224"/>
                  </a:lnTo>
                  <a:lnTo>
                    <a:pt x="789" y="1206"/>
                  </a:lnTo>
                  <a:lnTo>
                    <a:pt x="789" y="1206"/>
                  </a:lnTo>
                  <a:lnTo>
                    <a:pt x="793" y="1214"/>
                  </a:lnTo>
                  <a:lnTo>
                    <a:pt x="799" y="1214"/>
                  </a:lnTo>
                  <a:lnTo>
                    <a:pt x="809" y="1228"/>
                  </a:lnTo>
                  <a:lnTo>
                    <a:pt x="809" y="1210"/>
                  </a:lnTo>
                  <a:lnTo>
                    <a:pt x="801" y="1208"/>
                  </a:lnTo>
                  <a:lnTo>
                    <a:pt x="801" y="1208"/>
                  </a:lnTo>
                  <a:lnTo>
                    <a:pt x="791" y="1192"/>
                  </a:lnTo>
                  <a:lnTo>
                    <a:pt x="775" y="1182"/>
                  </a:lnTo>
                  <a:lnTo>
                    <a:pt x="763" y="1162"/>
                  </a:lnTo>
                  <a:lnTo>
                    <a:pt x="763" y="1154"/>
                  </a:lnTo>
                  <a:lnTo>
                    <a:pt x="781" y="1170"/>
                  </a:lnTo>
                  <a:lnTo>
                    <a:pt x="779" y="1160"/>
                  </a:lnTo>
                  <a:lnTo>
                    <a:pt x="791" y="1168"/>
                  </a:lnTo>
                  <a:lnTo>
                    <a:pt x="787" y="1158"/>
                  </a:lnTo>
                  <a:lnTo>
                    <a:pt x="791" y="1158"/>
                  </a:lnTo>
                  <a:lnTo>
                    <a:pt x="793" y="1154"/>
                  </a:lnTo>
                  <a:lnTo>
                    <a:pt x="785" y="1148"/>
                  </a:lnTo>
                  <a:lnTo>
                    <a:pt x="791" y="1144"/>
                  </a:lnTo>
                  <a:lnTo>
                    <a:pt x="801" y="1152"/>
                  </a:lnTo>
                  <a:lnTo>
                    <a:pt x="803" y="1140"/>
                  </a:lnTo>
                  <a:lnTo>
                    <a:pt x="803" y="1140"/>
                  </a:lnTo>
                  <a:lnTo>
                    <a:pt x="821" y="1144"/>
                  </a:lnTo>
                  <a:lnTo>
                    <a:pt x="821" y="1144"/>
                  </a:lnTo>
                  <a:lnTo>
                    <a:pt x="825" y="1146"/>
                  </a:lnTo>
                  <a:lnTo>
                    <a:pt x="825" y="1146"/>
                  </a:lnTo>
                  <a:lnTo>
                    <a:pt x="825" y="1146"/>
                  </a:lnTo>
                  <a:lnTo>
                    <a:pt x="829" y="1148"/>
                  </a:lnTo>
                  <a:lnTo>
                    <a:pt x="825" y="1150"/>
                  </a:lnTo>
                  <a:lnTo>
                    <a:pt x="825" y="1166"/>
                  </a:lnTo>
                  <a:lnTo>
                    <a:pt x="827" y="1162"/>
                  </a:lnTo>
                  <a:lnTo>
                    <a:pt x="823" y="1178"/>
                  </a:lnTo>
                  <a:lnTo>
                    <a:pt x="823" y="1178"/>
                  </a:lnTo>
                  <a:lnTo>
                    <a:pt x="813" y="1184"/>
                  </a:lnTo>
                  <a:lnTo>
                    <a:pt x="837" y="1188"/>
                  </a:lnTo>
                  <a:lnTo>
                    <a:pt x="839" y="1190"/>
                  </a:lnTo>
                  <a:lnTo>
                    <a:pt x="835" y="1194"/>
                  </a:lnTo>
                  <a:lnTo>
                    <a:pt x="831" y="1188"/>
                  </a:lnTo>
                  <a:lnTo>
                    <a:pt x="829" y="1196"/>
                  </a:lnTo>
                  <a:lnTo>
                    <a:pt x="817" y="1190"/>
                  </a:lnTo>
                  <a:lnTo>
                    <a:pt x="821" y="1212"/>
                  </a:lnTo>
                  <a:lnTo>
                    <a:pt x="827" y="1200"/>
                  </a:lnTo>
                  <a:lnTo>
                    <a:pt x="827" y="1206"/>
                  </a:lnTo>
                  <a:lnTo>
                    <a:pt x="843" y="1212"/>
                  </a:lnTo>
                  <a:lnTo>
                    <a:pt x="841" y="1220"/>
                  </a:lnTo>
                  <a:lnTo>
                    <a:pt x="847" y="1220"/>
                  </a:lnTo>
                  <a:lnTo>
                    <a:pt x="845" y="1224"/>
                  </a:lnTo>
                  <a:lnTo>
                    <a:pt x="849" y="1230"/>
                  </a:lnTo>
                  <a:lnTo>
                    <a:pt x="843" y="1236"/>
                  </a:lnTo>
                  <a:lnTo>
                    <a:pt x="857" y="1236"/>
                  </a:lnTo>
                  <a:lnTo>
                    <a:pt x="849" y="1240"/>
                  </a:lnTo>
                  <a:lnTo>
                    <a:pt x="851" y="1244"/>
                  </a:lnTo>
                  <a:lnTo>
                    <a:pt x="861" y="1242"/>
                  </a:lnTo>
                  <a:lnTo>
                    <a:pt x="861" y="1248"/>
                  </a:lnTo>
                  <a:lnTo>
                    <a:pt x="861" y="1246"/>
                  </a:lnTo>
                  <a:lnTo>
                    <a:pt x="855" y="1252"/>
                  </a:lnTo>
                  <a:lnTo>
                    <a:pt x="855" y="1262"/>
                  </a:lnTo>
                  <a:lnTo>
                    <a:pt x="865" y="1258"/>
                  </a:lnTo>
                  <a:lnTo>
                    <a:pt x="871" y="1242"/>
                  </a:lnTo>
                  <a:lnTo>
                    <a:pt x="871" y="1242"/>
                  </a:lnTo>
                  <a:lnTo>
                    <a:pt x="877" y="1246"/>
                  </a:lnTo>
                  <a:lnTo>
                    <a:pt x="881" y="1244"/>
                  </a:lnTo>
                  <a:lnTo>
                    <a:pt x="883" y="1252"/>
                  </a:lnTo>
                  <a:lnTo>
                    <a:pt x="897" y="1258"/>
                  </a:lnTo>
                  <a:lnTo>
                    <a:pt x="911" y="1252"/>
                  </a:lnTo>
                  <a:lnTo>
                    <a:pt x="913" y="1240"/>
                  </a:lnTo>
                  <a:lnTo>
                    <a:pt x="915" y="1240"/>
                  </a:lnTo>
                  <a:lnTo>
                    <a:pt x="953" y="1260"/>
                  </a:lnTo>
                  <a:lnTo>
                    <a:pt x="977" y="1252"/>
                  </a:lnTo>
                  <a:lnTo>
                    <a:pt x="985" y="1244"/>
                  </a:lnTo>
                  <a:lnTo>
                    <a:pt x="991" y="1242"/>
                  </a:lnTo>
                  <a:lnTo>
                    <a:pt x="1003" y="1248"/>
                  </a:lnTo>
                  <a:lnTo>
                    <a:pt x="1011" y="1240"/>
                  </a:lnTo>
                  <a:lnTo>
                    <a:pt x="1011" y="1242"/>
                  </a:lnTo>
                  <a:lnTo>
                    <a:pt x="1009" y="1244"/>
                  </a:lnTo>
                  <a:lnTo>
                    <a:pt x="1007" y="1252"/>
                  </a:lnTo>
                  <a:lnTo>
                    <a:pt x="1007" y="1252"/>
                  </a:lnTo>
                  <a:lnTo>
                    <a:pt x="1007" y="1258"/>
                  </a:lnTo>
                  <a:lnTo>
                    <a:pt x="1007" y="1258"/>
                  </a:lnTo>
                  <a:lnTo>
                    <a:pt x="1007" y="1258"/>
                  </a:lnTo>
                  <a:lnTo>
                    <a:pt x="1007" y="1262"/>
                  </a:lnTo>
                  <a:lnTo>
                    <a:pt x="1009" y="1286"/>
                  </a:lnTo>
                  <a:lnTo>
                    <a:pt x="991" y="1320"/>
                  </a:lnTo>
                  <a:lnTo>
                    <a:pt x="989" y="1320"/>
                  </a:lnTo>
                  <a:lnTo>
                    <a:pt x="989" y="1322"/>
                  </a:lnTo>
                  <a:lnTo>
                    <a:pt x="987" y="1326"/>
                  </a:lnTo>
                  <a:lnTo>
                    <a:pt x="989" y="1326"/>
                  </a:lnTo>
                  <a:lnTo>
                    <a:pt x="979" y="1354"/>
                  </a:lnTo>
                  <a:lnTo>
                    <a:pt x="973" y="1364"/>
                  </a:lnTo>
                  <a:lnTo>
                    <a:pt x="957" y="1368"/>
                  </a:lnTo>
                  <a:lnTo>
                    <a:pt x="947" y="1368"/>
                  </a:lnTo>
                  <a:lnTo>
                    <a:pt x="939" y="1362"/>
                  </a:lnTo>
                  <a:lnTo>
                    <a:pt x="935" y="1356"/>
                  </a:lnTo>
                  <a:lnTo>
                    <a:pt x="917" y="1358"/>
                  </a:lnTo>
                  <a:close/>
                  <a:moveTo>
                    <a:pt x="769" y="1182"/>
                  </a:moveTo>
                  <a:lnTo>
                    <a:pt x="773" y="1184"/>
                  </a:lnTo>
                  <a:lnTo>
                    <a:pt x="769" y="1186"/>
                  </a:lnTo>
                  <a:lnTo>
                    <a:pt x="769" y="1182"/>
                  </a:lnTo>
                  <a:close/>
                  <a:moveTo>
                    <a:pt x="955" y="2026"/>
                  </a:moveTo>
                  <a:lnTo>
                    <a:pt x="955" y="2028"/>
                  </a:lnTo>
                  <a:lnTo>
                    <a:pt x="955" y="2026"/>
                  </a:lnTo>
                  <a:lnTo>
                    <a:pt x="949" y="2028"/>
                  </a:lnTo>
                  <a:lnTo>
                    <a:pt x="941" y="2018"/>
                  </a:lnTo>
                  <a:lnTo>
                    <a:pt x="939" y="2028"/>
                  </a:lnTo>
                  <a:lnTo>
                    <a:pt x="937" y="2028"/>
                  </a:lnTo>
                  <a:lnTo>
                    <a:pt x="935" y="2020"/>
                  </a:lnTo>
                  <a:lnTo>
                    <a:pt x="935" y="2000"/>
                  </a:lnTo>
                  <a:lnTo>
                    <a:pt x="937" y="1986"/>
                  </a:lnTo>
                  <a:lnTo>
                    <a:pt x="949" y="1980"/>
                  </a:lnTo>
                  <a:lnTo>
                    <a:pt x="959" y="1984"/>
                  </a:lnTo>
                  <a:lnTo>
                    <a:pt x="963" y="1978"/>
                  </a:lnTo>
                  <a:lnTo>
                    <a:pt x="973" y="1978"/>
                  </a:lnTo>
                  <a:lnTo>
                    <a:pt x="975" y="1990"/>
                  </a:lnTo>
                  <a:lnTo>
                    <a:pt x="977" y="1990"/>
                  </a:lnTo>
                  <a:lnTo>
                    <a:pt x="973" y="1996"/>
                  </a:lnTo>
                  <a:lnTo>
                    <a:pt x="975" y="1998"/>
                  </a:lnTo>
                  <a:lnTo>
                    <a:pt x="975" y="2000"/>
                  </a:lnTo>
                  <a:lnTo>
                    <a:pt x="957" y="2020"/>
                  </a:lnTo>
                  <a:lnTo>
                    <a:pt x="963" y="2024"/>
                  </a:lnTo>
                  <a:lnTo>
                    <a:pt x="955" y="2026"/>
                  </a:lnTo>
                  <a:close/>
                  <a:moveTo>
                    <a:pt x="991" y="2244"/>
                  </a:moveTo>
                  <a:lnTo>
                    <a:pt x="987" y="2246"/>
                  </a:lnTo>
                  <a:lnTo>
                    <a:pt x="987" y="2240"/>
                  </a:lnTo>
                  <a:lnTo>
                    <a:pt x="977" y="2214"/>
                  </a:lnTo>
                  <a:lnTo>
                    <a:pt x="981" y="2202"/>
                  </a:lnTo>
                  <a:lnTo>
                    <a:pt x="981" y="2176"/>
                  </a:lnTo>
                  <a:lnTo>
                    <a:pt x="975" y="2168"/>
                  </a:lnTo>
                  <a:lnTo>
                    <a:pt x="975" y="2166"/>
                  </a:lnTo>
                  <a:lnTo>
                    <a:pt x="981" y="2170"/>
                  </a:lnTo>
                  <a:lnTo>
                    <a:pt x="985" y="2192"/>
                  </a:lnTo>
                  <a:lnTo>
                    <a:pt x="989" y="2200"/>
                  </a:lnTo>
                  <a:lnTo>
                    <a:pt x="985" y="2214"/>
                  </a:lnTo>
                  <a:lnTo>
                    <a:pt x="989" y="2238"/>
                  </a:lnTo>
                  <a:lnTo>
                    <a:pt x="989" y="2238"/>
                  </a:lnTo>
                  <a:lnTo>
                    <a:pt x="991" y="2246"/>
                  </a:lnTo>
                  <a:lnTo>
                    <a:pt x="991" y="2244"/>
                  </a:lnTo>
                  <a:close/>
                  <a:moveTo>
                    <a:pt x="1145" y="1740"/>
                  </a:moveTo>
                  <a:lnTo>
                    <a:pt x="1145" y="1738"/>
                  </a:lnTo>
                  <a:lnTo>
                    <a:pt x="1145" y="1738"/>
                  </a:lnTo>
                  <a:lnTo>
                    <a:pt x="1135" y="1730"/>
                  </a:lnTo>
                  <a:lnTo>
                    <a:pt x="1111" y="1704"/>
                  </a:lnTo>
                  <a:lnTo>
                    <a:pt x="1097" y="1696"/>
                  </a:lnTo>
                  <a:lnTo>
                    <a:pt x="1093" y="1696"/>
                  </a:lnTo>
                  <a:lnTo>
                    <a:pt x="1087" y="1690"/>
                  </a:lnTo>
                  <a:lnTo>
                    <a:pt x="1101" y="1690"/>
                  </a:lnTo>
                  <a:lnTo>
                    <a:pt x="1095" y="1684"/>
                  </a:lnTo>
                  <a:lnTo>
                    <a:pt x="1093" y="1682"/>
                  </a:lnTo>
                  <a:lnTo>
                    <a:pt x="1087" y="1678"/>
                  </a:lnTo>
                  <a:lnTo>
                    <a:pt x="1083" y="1680"/>
                  </a:lnTo>
                  <a:lnTo>
                    <a:pt x="1083" y="1686"/>
                  </a:lnTo>
                  <a:lnTo>
                    <a:pt x="1083" y="1692"/>
                  </a:lnTo>
                  <a:lnTo>
                    <a:pt x="1075" y="1678"/>
                  </a:lnTo>
                  <a:lnTo>
                    <a:pt x="1067" y="1648"/>
                  </a:lnTo>
                  <a:lnTo>
                    <a:pt x="1061" y="1638"/>
                  </a:lnTo>
                  <a:lnTo>
                    <a:pt x="1061" y="1638"/>
                  </a:lnTo>
                  <a:lnTo>
                    <a:pt x="1059" y="1636"/>
                  </a:lnTo>
                  <a:lnTo>
                    <a:pt x="1057" y="1632"/>
                  </a:lnTo>
                  <a:lnTo>
                    <a:pt x="1055" y="1634"/>
                  </a:lnTo>
                  <a:lnTo>
                    <a:pt x="1039" y="1620"/>
                  </a:lnTo>
                  <a:lnTo>
                    <a:pt x="1037" y="1576"/>
                  </a:lnTo>
                  <a:lnTo>
                    <a:pt x="1031" y="1570"/>
                  </a:lnTo>
                  <a:lnTo>
                    <a:pt x="1031" y="1558"/>
                  </a:lnTo>
                  <a:lnTo>
                    <a:pt x="1007" y="1536"/>
                  </a:lnTo>
                  <a:lnTo>
                    <a:pt x="1003" y="1524"/>
                  </a:lnTo>
                  <a:lnTo>
                    <a:pt x="1013" y="1520"/>
                  </a:lnTo>
                  <a:lnTo>
                    <a:pt x="1009" y="1518"/>
                  </a:lnTo>
                  <a:lnTo>
                    <a:pt x="997" y="1508"/>
                  </a:lnTo>
                  <a:lnTo>
                    <a:pt x="975" y="1466"/>
                  </a:lnTo>
                  <a:lnTo>
                    <a:pt x="965" y="1436"/>
                  </a:lnTo>
                  <a:lnTo>
                    <a:pt x="951" y="1416"/>
                  </a:lnTo>
                  <a:lnTo>
                    <a:pt x="945" y="1402"/>
                  </a:lnTo>
                  <a:lnTo>
                    <a:pt x="947" y="1398"/>
                  </a:lnTo>
                  <a:lnTo>
                    <a:pt x="959" y="1426"/>
                  </a:lnTo>
                  <a:lnTo>
                    <a:pt x="975" y="1442"/>
                  </a:lnTo>
                  <a:lnTo>
                    <a:pt x="983" y="1440"/>
                  </a:lnTo>
                  <a:lnTo>
                    <a:pt x="985" y="1436"/>
                  </a:lnTo>
                  <a:lnTo>
                    <a:pt x="993" y="1436"/>
                  </a:lnTo>
                  <a:lnTo>
                    <a:pt x="1027" y="1490"/>
                  </a:lnTo>
                  <a:lnTo>
                    <a:pt x="1035" y="1514"/>
                  </a:lnTo>
                  <a:lnTo>
                    <a:pt x="1043" y="1516"/>
                  </a:lnTo>
                  <a:lnTo>
                    <a:pt x="1053" y="1524"/>
                  </a:lnTo>
                  <a:lnTo>
                    <a:pt x="1065" y="1552"/>
                  </a:lnTo>
                  <a:lnTo>
                    <a:pt x="1065" y="1562"/>
                  </a:lnTo>
                  <a:lnTo>
                    <a:pt x="1071" y="1588"/>
                  </a:lnTo>
                  <a:lnTo>
                    <a:pt x="1089" y="1600"/>
                  </a:lnTo>
                  <a:lnTo>
                    <a:pt x="1101" y="1610"/>
                  </a:lnTo>
                  <a:lnTo>
                    <a:pt x="1105" y="1626"/>
                  </a:lnTo>
                  <a:lnTo>
                    <a:pt x="1115" y="1642"/>
                  </a:lnTo>
                  <a:lnTo>
                    <a:pt x="1125" y="1650"/>
                  </a:lnTo>
                  <a:lnTo>
                    <a:pt x="1133" y="1672"/>
                  </a:lnTo>
                  <a:lnTo>
                    <a:pt x="1135" y="1680"/>
                  </a:lnTo>
                  <a:lnTo>
                    <a:pt x="1131" y="1692"/>
                  </a:lnTo>
                  <a:lnTo>
                    <a:pt x="1137" y="1698"/>
                  </a:lnTo>
                  <a:lnTo>
                    <a:pt x="1145" y="1734"/>
                  </a:lnTo>
                  <a:lnTo>
                    <a:pt x="1149" y="1742"/>
                  </a:lnTo>
                  <a:lnTo>
                    <a:pt x="1145" y="1740"/>
                  </a:lnTo>
                  <a:close/>
                  <a:moveTo>
                    <a:pt x="1279" y="1474"/>
                  </a:moveTo>
                  <a:lnTo>
                    <a:pt x="1281" y="1484"/>
                  </a:lnTo>
                  <a:lnTo>
                    <a:pt x="1279" y="1480"/>
                  </a:lnTo>
                  <a:lnTo>
                    <a:pt x="1279" y="1474"/>
                  </a:lnTo>
                  <a:close/>
                  <a:moveTo>
                    <a:pt x="1352" y="1144"/>
                  </a:moveTo>
                  <a:lnTo>
                    <a:pt x="1333" y="1140"/>
                  </a:lnTo>
                  <a:lnTo>
                    <a:pt x="1329" y="1130"/>
                  </a:lnTo>
                  <a:lnTo>
                    <a:pt x="1327" y="1120"/>
                  </a:lnTo>
                  <a:lnTo>
                    <a:pt x="1341" y="1114"/>
                  </a:lnTo>
                  <a:lnTo>
                    <a:pt x="1343" y="1114"/>
                  </a:lnTo>
                  <a:lnTo>
                    <a:pt x="1349" y="1124"/>
                  </a:lnTo>
                  <a:lnTo>
                    <a:pt x="1358" y="1134"/>
                  </a:lnTo>
                  <a:lnTo>
                    <a:pt x="1349" y="1142"/>
                  </a:lnTo>
                  <a:lnTo>
                    <a:pt x="1352" y="1144"/>
                  </a:lnTo>
                  <a:close/>
                  <a:moveTo>
                    <a:pt x="1358" y="1024"/>
                  </a:moveTo>
                  <a:lnTo>
                    <a:pt x="1358" y="1030"/>
                  </a:lnTo>
                  <a:lnTo>
                    <a:pt x="1315" y="1020"/>
                  </a:lnTo>
                  <a:lnTo>
                    <a:pt x="1309" y="1026"/>
                  </a:lnTo>
                  <a:lnTo>
                    <a:pt x="1299" y="1026"/>
                  </a:lnTo>
                  <a:lnTo>
                    <a:pt x="1295" y="1036"/>
                  </a:lnTo>
                  <a:lnTo>
                    <a:pt x="1299" y="1044"/>
                  </a:lnTo>
                  <a:lnTo>
                    <a:pt x="1271" y="1044"/>
                  </a:lnTo>
                  <a:lnTo>
                    <a:pt x="1291" y="1064"/>
                  </a:lnTo>
                  <a:lnTo>
                    <a:pt x="1297" y="1084"/>
                  </a:lnTo>
                  <a:lnTo>
                    <a:pt x="1321" y="1094"/>
                  </a:lnTo>
                  <a:lnTo>
                    <a:pt x="1319" y="1114"/>
                  </a:lnTo>
                  <a:lnTo>
                    <a:pt x="1317" y="1114"/>
                  </a:lnTo>
                  <a:lnTo>
                    <a:pt x="1317" y="1116"/>
                  </a:lnTo>
                  <a:lnTo>
                    <a:pt x="1317" y="1120"/>
                  </a:lnTo>
                  <a:lnTo>
                    <a:pt x="1319" y="1120"/>
                  </a:lnTo>
                  <a:lnTo>
                    <a:pt x="1323" y="1134"/>
                  </a:lnTo>
                  <a:lnTo>
                    <a:pt x="1325" y="1132"/>
                  </a:lnTo>
                  <a:lnTo>
                    <a:pt x="1323" y="1154"/>
                  </a:lnTo>
                  <a:lnTo>
                    <a:pt x="1327" y="1166"/>
                  </a:lnTo>
                  <a:lnTo>
                    <a:pt x="1337" y="1162"/>
                  </a:lnTo>
                  <a:lnTo>
                    <a:pt x="1337" y="1164"/>
                  </a:lnTo>
                  <a:lnTo>
                    <a:pt x="1333" y="1168"/>
                  </a:lnTo>
                  <a:lnTo>
                    <a:pt x="1343" y="1172"/>
                  </a:lnTo>
                  <a:lnTo>
                    <a:pt x="1333" y="1178"/>
                  </a:lnTo>
                  <a:lnTo>
                    <a:pt x="1347" y="1186"/>
                  </a:lnTo>
                  <a:lnTo>
                    <a:pt x="1343" y="1198"/>
                  </a:lnTo>
                  <a:lnTo>
                    <a:pt x="1345" y="1222"/>
                  </a:lnTo>
                  <a:lnTo>
                    <a:pt x="1345" y="1222"/>
                  </a:lnTo>
                  <a:lnTo>
                    <a:pt x="1345" y="1224"/>
                  </a:lnTo>
                  <a:lnTo>
                    <a:pt x="1347" y="1226"/>
                  </a:lnTo>
                  <a:lnTo>
                    <a:pt x="1347" y="1226"/>
                  </a:lnTo>
                  <a:lnTo>
                    <a:pt x="1349" y="1234"/>
                  </a:lnTo>
                  <a:lnTo>
                    <a:pt x="1335" y="1234"/>
                  </a:lnTo>
                  <a:lnTo>
                    <a:pt x="1305" y="1240"/>
                  </a:lnTo>
                  <a:lnTo>
                    <a:pt x="1289" y="1234"/>
                  </a:lnTo>
                  <a:lnTo>
                    <a:pt x="1279" y="1222"/>
                  </a:lnTo>
                  <a:lnTo>
                    <a:pt x="1259" y="1218"/>
                  </a:lnTo>
                  <a:lnTo>
                    <a:pt x="1255" y="1198"/>
                  </a:lnTo>
                  <a:lnTo>
                    <a:pt x="1255" y="1186"/>
                  </a:lnTo>
                  <a:lnTo>
                    <a:pt x="1261" y="1188"/>
                  </a:lnTo>
                  <a:lnTo>
                    <a:pt x="1269" y="1158"/>
                  </a:lnTo>
                  <a:lnTo>
                    <a:pt x="1273" y="1154"/>
                  </a:lnTo>
                  <a:lnTo>
                    <a:pt x="1285" y="1158"/>
                  </a:lnTo>
                  <a:lnTo>
                    <a:pt x="1279" y="1146"/>
                  </a:lnTo>
                  <a:lnTo>
                    <a:pt x="1267" y="1144"/>
                  </a:lnTo>
                  <a:lnTo>
                    <a:pt x="1255" y="1124"/>
                  </a:lnTo>
                  <a:lnTo>
                    <a:pt x="1249" y="1116"/>
                  </a:lnTo>
                  <a:lnTo>
                    <a:pt x="1249" y="1116"/>
                  </a:lnTo>
                  <a:lnTo>
                    <a:pt x="1247" y="1114"/>
                  </a:lnTo>
                  <a:lnTo>
                    <a:pt x="1247" y="1114"/>
                  </a:lnTo>
                  <a:lnTo>
                    <a:pt x="1245" y="1112"/>
                  </a:lnTo>
                  <a:lnTo>
                    <a:pt x="1245" y="1112"/>
                  </a:lnTo>
                  <a:lnTo>
                    <a:pt x="1245" y="1112"/>
                  </a:lnTo>
                  <a:lnTo>
                    <a:pt x="1231" y="1084"/>
                  </a:lnTo>
                  <a:lnTo>
                    <a:pt x="1231" y="1064"/>
                  </a:lnTo>
                  <a:lnTo>
                    <a:pt x="1227" y="1064"/>
                  </a:lnTo>
                  <a:lnTo>
                    <a:pt x="1227" y="1064"/>
                  </a:lnTo>
                  <a:lnTo>
                    <a:pt x="1223" y="1054"/>
                  </a:lnTo>
                  <a:lnTo>
                    <a:pt x="1215" y="1046"/>
                  </a:lnTo>
                  <a:lnTo>
                    <a:pt x="1225" y="1026"/>
                  </a:lnTo>
                  <a:lnTo>
                    <a:pt x="1227" y="1018"/>
                  </a:lnTo>
                  <a:lnTo>
                    <a:pt x="1229" y="1020"/>
                  </a:lnTo>
                  <a:lnTo>
                    <a:pt x="1233" y="1004"/>
                  </a:lnTo>
                  <a:lnTo>
                    <a:pt x="1239" y="1018"/>
                  </a:lnTo>
                  <a:lnTo>
                    <a:pt x="1249" y="1004"/>
                  </a:lnTo>
                  <a:lnTo>
                    <a:pt x="1263" y="998"/>
                  </a:lnTo>
                  <a:lnTo>
                    <a:pt x="1255" y="994"/>
                  </a:lnTo>
                  <a:lnTo>
                    <a:pt x="1281" y="988"/>
                  </a:lnTo>
                  <a:lnTo>
                    <a:pt x="1293" y="978"/>
                  </a:lnTo>
                  <a:lnTo>
                    <a:pt x="1309" y="982"/>
                  </a:lnTo>
                  <a:lnTo>
                    <a:pt x="1323" y="978"/>
                  </a:lnTo>
                  <a:lnTo>
                    <a:pt x="1333" y="986"/>
                  </a:lnTo>
                  <a:lnTo>
                    <a:pt x="1347" y="1012"/>
                  </a:lnTo>
                  <a:lnTo>
                    <a:pt x="1360" y="1022"/>
                  </a:lnTo>
                  <a:lnTo>
                    <a:pt x="1360" y="1024"/>
                  </a:lnTo>
                  <a:lnTo>
                    <a:pt x="1358" y="1024"/>
                  </a:lnTo>
                  <a:close/>
                  <a:moveTo>
                    <a:pt x="1652" y="286"/>
                  </a:moveTo>
                  <a:lnTo>
                    <a:pt x="1656" y="286"/>
                  </a:lnTo>
                  <a:lnTo>
                    <a:pt x="1652" y="288"/>
                  </a:lnTo>
                  <a:lnTo>
                    <a:pt x="1652" y="286"/>
                  </a:lnTo>
                  <a:close/>
                  <a:moveTo>
                    <a:pt x="1778" y="186"/>
                  </a:moveTo>
                  <a:lnTo>
                    <a:pt x="1774" y="170"/>
                  </a:lnTo>
                  <a:lnTo>
                    <a:pt x="1790" y="180"/>
                  </a:lnTo>
                  <a:lnTo>
                    <a:pt x="1800" y="208"/>
                  </a:lnTo>
                  <a:lnTo>
                    <a:pt x="1792" y="212"/>
                  </a:lnTo>
                  <a:lnTo>
                    <a:pt x="1792" y="212"/>
                  </a:lnTo>
                  <a:lnTo>
                    <a:pt x="1788" y="208"/>
                  </a:lnTo>
                  <a:lnTo>
                    <a:pt x="1790" y="196"/>
                  </a:lnTo>
                  <a:lnTo>
                    <a:pt x="1778" y="186"/>
                  </a:lnTo>
                  <a:close/>
                  <a:moveTo>
                    <a:pt x="1796" y="242"/>
                  </a:moveTo>
                  <a:lnTo>
                    <a:pt x="1788" y="236"/>
                  </a:lnTo>
                  <a:lnTo>
                    <a:pt x="1804" y="242"/>
                  </a:lnTo>
                  <a:lnTo>
                    <a:pt x="1796" y="242"/>
                  </a:lnTo>
                  <a:close/>
                  <a:moveTo>
                    <a:pt x="1884" y="102"/>
                  </a:moveTo>
                  <a:lnTo>
                    <a:pt x="1884" y="100"/>
                  </a:lnTo>
                  <a:lnTo>
                    <a:pt x="1884" y="102"/>
                  </a:lnTo>
                  <a:lnTo>
                    <a:pt x="1884" y="102"/>
                  </a:lnTo>
                  <a:close/>
                  <a:moveTo>
                    <a:pt x="1890" y="106"/>
                  </a:moveTo>
                  <a:lnTo>
                    <a:pt x="1894" y="104"/>
                  </a:lnTo>
                  <a:lnTo>
                    <a:pt x="1894" y="108"/>
                  </a:lnTo>
                  <a:lnTo>
                    <a:pt x="1890" y="106"/>
                  </a:lnTo>
                  <a:close/>
                  <a:moveTo>
                    <a:pt x="1904" y="96"/>
                  </a:moveTo>
                  <a:lnTo>
                    <a:pt x="1896" y="100"/>
                  </a:lnTo>
                  <a:lnTo>
                    <a:pt x="1888" y="82"/>
                  </a:lnTo>
                  <a:lnTo>
                    <a:pt x="1884" y="90"/>
                  </a:lnTo>
                  <a:lnTo>
                    <a:pt x="1884" y="78"/>
                  </a:lnTo>
                  <a:lnTo>
                    <a:pt x="1884" y="52"/>
                  </a:lnTo>
                  <a:lnTo>
                    <a:pt x="1896" y="40"/>
                  </a:lnTo>
                  <a:lnTo>
                    <a:pt x="1902" y="20"/>
                  </a:lnTo>
                  <a:lnTo>
                    <a:pt x="1904" y="26"/>
                  </a:lnTo>
                  <a:lnTo>
                    <a:pt x="1896" y="46"/>
                  </a:lnTo>
                  <a:lnTo>
                    <a:pt x="1904" y="82"/>
                  </a:lnTo>
                  <a:lnTo>
                    <a:pt x="1904" y="96"/>
                  </a:lnTo>
                  <a:close/>
                  <a:moveTo>
                    <a:pt x="2190" y="1762"/>
                  </a:moveTo>
                  <a:lnTo>
                    <a:pt x="2188" y="1760"/>
                  </a:lnTo>
                  <a:lnTo>
                    <a:pt x="2190" y="1762"/>
                  </a:lnTo>
                  <a:lnTo>
                    <a:pt x="2190" y="17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7" name="Freeform 137"/>
            <p:cNvSpPr>
              <a:spLocks/>
            </p:cNvSpPr>
            <p:nvPr userDrawn="1"/>
          </p:nvSpPr>
          <p:spPr bwMode="black">
            <a:xfrm>
              <a:off x="5345113" y="0"/>
              <a:ext cx="195263" cy="149225"/>
            </a:xfrm>
            <a:custGeom>
              <a:avLst/>
              <a:gdLst>
                <a:gd name="T0" fmla="*/ 2 w 123"/>
                <a:gd name="T1" fmla="*/ 0 h 94"/>
                <a:gd name="T2" fmla="*/ 0 w 123"/>
                <a:gd name="T3" fmla="*/ 16 h 94"/>
                <a:gd name="T4" fmla="*/ 4 w 123"/>
                <a:gd name="T5" fmla="*/ 30 h 94"/>
                <a:gd name="T6" fmla="*/ 38 w 123"/>
                <a:gd name="T7" fmla="*/ 34 h 94"/>
                <a:gd name="T8" fmla="*/ 38 w 123"/>
                <a:gd name="T9" fmla="*/ 48 h 94"/>
                <a:gd name="T10" fmla="*/ 32 w 123"/>
                <a:gd name="T11" fmla="*/ 42 h 94"/>
                <a:gd name="T12" fmla="*/ 12 w 123"/>
                <a:gd name="T13" fmla="*/ 42 h 94"/>
                <a:gd name="T14" fmla="*/ 38 w 123"/>
                <a:gd name="T15" fmla="*/ 74 h 94"/>
                <a:gd name="T16" fmla="*/ 38 w 123"/>
                <a:gd name="T17" fmla="*/ 50 h 94"/>
                <a:gd name="T18" fmla="*/ 40 w 123"/>
                <a:gd name="T19" fmla="*/ 48 h 94"/>
                <a:gd name="T20" fmla="*/ 50 w 123"/>
                <a:gd name="T21" fmla="*/ 56 h 94"/>
                <a:gd name="T22" fmla="*/ 42 w 123"/>
                <a:gd name="T23" fmla="*/ 58 h 94"/>
                <a:gd name="T24" fmla="*/ 44 w 123"/>
                <a:gd name="T25" fmla="*/ 76 h 94"/>
                <a:gd name="T26" fmla="*/ 59 w 123"/>
                <a:gd name="T27" fmla="*/ 76 h 94"/>
                <a:gd name="T28" fmla="*/ 59 w 123"/>
                <a:gd name="T29" fmla="*/ 76 h 94"/>
                <a:gd name="T30" fmla="*/ 71 w 123"/>
                <a:gd name="T31" fmla="*/ 92 h 94"/>
                <a:gd name="T32" fmla="*/ 77 w 123"/>
                <a:gd name="T33" fmla="*/ 82 h 94"/>
                <a:gd name="T34" fmla="*/ 103 w 123"/>
                <a:gd name="T35" fmla="*/ 90 h 94"/>
                <a:gd name="T36" fmla="*/ 99 w 123"/>
                <a:gd name="T37" fmla="*/ 86 h 94"/>
                <a:gd name="T38" fmla="*/ 103 w 123"/>
                <a:gd name="T39" fmla="*/ 86 h 94"/>
                <a:gd name="T40" fmla="*/ 109 w 123"/>
                <a:gd name="T41" fmla="*/ 94 h 94"/>
                <a:gd name="T42" fmla="*/ 115 w 123"/>
                <a:gd name="T43" fmla="*/ 84 h 94"/>
                <a:gd name="T44" fmla="*/ 111 w 123"/>
                <a:gd name="T45" fmla="*/ 82 h 94"/>
                <a:gd name="T46" fmla="*/ 123 w 123"/>
                <a:gd name="T47" fmla="*/ 78 h 94"/>
                <a:gd name="T48" fmla="*/ 91 w 123"/>
                <a:gd name="T49" fmla="*/ 48 h 94"/>
                <a:gd name="T50" fmla="*/ 79 w 123"/>
                <a:gd name="T51" fmla="*/ 6 h 94"/>
                <a:gd name="T52" fmla="*/ 79 w 123"/>
                <a:gd name="T53" fmla="*/ 0 h 94"/>
                <a:gd name="T54" fmla="*/ 2 w 123"/>
                <a:gd name="T5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3" h="94">
                  <a:moveTo>
                    <a:pt x="2" y="0"/>
                  </a:moveTo>
                  <a:lnTo>
                    <a:pt x="0" y="16"/>
                  </a:lnTo>
                  <a:lnTo>
                    <a:pt x="4" y="30"/>
                  </a:lnTo>
                  <a:lnTo>
                    <a:pt x="38" y="34"/>
                  </a:lnTo>
                  <a:lnTo>
                    <a:pt x="38" y="48"/>
                  </a:lnTo>
                  <a:lnTo>
                    <a:pt x="32" y="42"/>
                  </a:lnTo>
                  <a:lnTo>
                    <a:pt x="12" y="42"/>
                  </a:lnTo>
                  <a:lnTo>
                    <a:pt x="38" y="74"/>
                  </a:lnTo>
                  <a:lnTo>
                    <a:pt x="38" y="50"/>
                  </a:lnTo>
                  <a:lnTo>
                    <a:pt x="40" y="48"/>
                  </a:lnTo>
                  <a:lnTo>
                    <a:pt x="50" y="56"/>
                  </a:lnTo>
                  <a:lnTo>
                    <a:pt x="42" y="58"/>
                  </a:lnTo>
                  <a:lnTo>
                    <a:pt x="44" y="76"/>
                  </a:lnTo>
                  <a:lnTo>
                    <a:pt x="59" y="76"/>
                  </a:lnTo>
                  <a:lnTo>
                    <a:pt x="59" y="76"/>
                  </a:lnTo>
                  <a:lnTo>
                    <a:pt x="71" y="92"/>
                  </a:lnTo>
                  <a:lnTo>
                    <a:pt x="77" y="82"/>
                  </a:lnTo>
                  <a:lnTo>
                    <a:pt x="103" y="90"/>
                  </a:lnTo>
                  <a:lnTo>
                    <a:pt x="99" y="86"/>
                  </a:lnTo>
                  <a:lnTo>
                    <a:pt x="103" y="86"/>
                  </a:lnTo>
                  <a:lnTo>
                    <a:pt x="109" y="94"/>
                  </a:lnTo>
                  <a:lnTo>
                    <a:pt x="115" y="84"/>
                  </a:lnTo>
                  <a:lnTo>
                    <a:pt x="111" y="82"/>
                  </a:lnTo>
                  <a:lnTo>
                    <a:pt x="123" y="78"/>
                  </a:lnTo>
                  <a:lnTo>
                    <a:pt x="91" y="48"/>
                  </a:lnTo>
                  <a:lnTo>
                    <a:pt x="79" y="6"/>
                  </a:lnTo>
                  <a:lnTo>
                    <a:pt x="79"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grpSp>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7945566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38835"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078224" y="1290947"/>
            <a:ext cx="987552" cy="987552"/>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09677"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35721458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Items B">
    <p:spTree>
      <p:nvGrpSpPr>
        <p:cNvPr id="1" name=""/>
        <p:cNvGrpSpPr/>
        <p:nvPr/>
      </p:nvGrpSpPr>
      <p:grpSpPr>
        <a:xfrm>
          <a:off x="0" y="0"/>
          <a:ext cx="0" cy="0"/>
          <a:chOff x="0" y="0"/>
          <a:chExt cx="0" cy="0"/>
        </a:xfrm>
      </p:grpSpPr>
      <p:sp>
        <p:nvSpPr>
          <p:cNvPr id="14" name="Rectangle 13"/>
          <p:cNvSpPr/>
          <p:nvPr userDrawn="1"/>
        </p:nvSpPr>
        <p:spPr>
          <a:xfrm>
            <a:off x="0" y="-45720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38835"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078224" y="1290947"/>
            <a:ext cx="987552" cy="987552"/>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09677"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2229933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1429">
                                          <p:cBhvr additive="base">
                                            <p:cTn id="7" dur="700" fill="hold"/>
                                            <p:tgtEl>
                                              <p:spTgt spid="14"/>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00" fill="hold"/>
                                            <p:tgtEl>
                                              <p:spTgt spid="14"/>
                                            </p:tgtEl>
                                            <p:attrNameLst>
                                              <p:attrName>ppt_x</p:attrName>
                                            </p:attrNameLst>
                                          </p:cBhvr>
                                          <p:tavLst>
                                            <p:tav tm="0">
                                              <p:val>
                                                <p:strVal val="#ppt_x"/>
                                              </p:val>
                                            </p:tav>
                                            <p:tav tm="100000">
                                              <p:val>
                                                <p:strVal val="#ppt_x"/>
                                              </p:val>
                                            </p:tav>
                                          </p:tavLst>
                                        </p:anim>
                                        <p:anim calcmode="lin" valueType="num">
                                          <p:cBhvr additive="base">
                                            <p:cTn id="8" dur="7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1804737"/>
            <a:ext cx="5838825" cy="2060603"/>
          </a:xfrm>
        </p:spPr>
        <p:txBody>
          <a:bodyPr anchor="b" anchorCtr="0">
            <a:normAutofit/>
          </a:bodyPr>
          <a:lstStyle>
            <a:lvl1pPr algn="l">
              <a:defRPr sz="4000" b="0" cap="all" baseline="0">
                <a:ln w="6350" cmpd="sng">
                  <a:noFill/>
                </a:ln>
                <a:solidFill>
                  <a:srgbClr val="FFFFFF"/>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2743200" y="3867283"/>
            <a:ext cx="5838825" cy="685800"/>
          </a:xfrm>
        </p:spPr>
        <p:txBody>
          <a:bodyPr anchor="t" anchorCtr="0">
            <a:normAutofit/>
          </a:bodyPr>
          <a:lstStyle>
            <a:lvl1pPr marL="0" indent="0" algn="l">
              <a:buNone/>
              <a:defRPr sz="1400">
                <a:solidFill>
                  <a:srgbClr val="FFFFFF"/>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3"/>
          <p:cNvSpPr txBox="1">
            <a:spLocks/>
          </p:cNvSpPr>
          <p:nvPr userDrawn="1"/>
        </p:nvSpPr>
        <p:spPr>
          <a:xfrm>
            <a:off x="552451" y="4823460"/>
            <a:ext cx="365760" cy="320040"/>
          </a:xfrm>
          <a:prstGeom prst="rect">
            <a:avLst/>
          </a:prstGeom>
          <a:solidFill>
            <a:srgbClr val="6F6F6F"/>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spTree>
    <p:extLst>
      <p:ext uri="{BB962C8B-B14F-4D97-AF65-F5344CB8AC3E}">
        <p14:creationId xmlns:p14="http://schemas.microsoft.com/office/powerpoint/2010/main" val="18932175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22351"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58013"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671571"/>
            <a:ext cx="1927352"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093675"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29336"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3945036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Items B">
    <p:spTree>
      <p:nvGrpSpPr>
        <p:cNvPr id="1" name=""/>
        <p:cNvGrpSpPr/>
        <p:nvPr/>
      </p:nvGrpSpPr>
      <p:grpSpPr>
        <a:xfrm>
          <a:off x="0" y="0"/>
          <a:ext cx="0" cy="0"/>
          <a:chOff x="0" y="0"/>
          <a:chExt cx="0" cy="0"/>
        </a:xfrm>
      </p:grpSpPr>
      <p:sp>
        <p:nvSpPr>
          <p:cNvPr id="26" name="Rectangle 25"/>
          <p:cNvSpPr/>
          <p:nvPr userDrawn="1"/>
        </p:nvSpPr>
        <p:spPr>
          <a:xfrm>
            <a:off x="0" y="-52647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22351"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58013"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671571"/>
            <a:ext cx="1927352"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093675"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29336"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3939845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71429">
                                          <p:cBhvr additive="base">
                                            <p:cTn id="7" dur="700" fill="hold"/>
                                            <p:tgtEl>
                                              <p:spTgt spid="26"/>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00" fill="hold"/>
                                            <p:tgtEl>
                                              <p:spTgt spid="26"/>
                                            </p:tgtEl>
                                            <p:attrNameLst>
                                              <p:attrName>ppt_x</p:attrName>
                                            </p:attrNameLst>
                                          </p:cBhvr>
                                          <p:tavLst>
                                            <p:tav tm="0">
                                              <p:val>
                                                <p:strVal val="#ppt_x"/>
                                              </p:val>
                                            </p:tav>
                                            <p:tav tm="100000">
                                              <p:val>
                                                <p:strVal val="#ppt_x"/>
                                              </p:val>
                                            </p:tav>
                                          </p:tavLst>
                                        </p:anim>
                                        <p:anim calcmode="lin" valueType="num">
                                          <p:cBhvr additive="base">
                                            <p:cTn id="8" dur="7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solidFill>
                  <a:schemeClr val="bg1"/>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26" name="Picture Placeholder 8"/>
          <p:cNvSpPr>
            <a:spLocks noGrp="1"/>
          </p:cNvSpPr>
          <p:nvPr>
            <p:ph type="pic" sz="quarter" idx="14"/>
          </p:nvPr>
        </p:nvSpPr>
        <p:spPr>
          <a:xfrm>
            <a:off x="822199"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27" name="Text Placeholder 10"/>
          <p:cNvSpPr>
            <a:spLocks noGrp="1"/>
          </p:cNvSpPr>
          <p:nvPr>
            <p:ph type="body" sz="quarter" idx="15" hasCustomPrompt="1"/>
          </p:nvPr>
        </p:nvSpPr>
        <p:spPr>
          <a:xfrm>
            <a:off x="552451"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16" hasCustomPrompt="1"/>
          </p:nvPr>
        </p:nvSpPr>
        <p:spPr>
          <a:xfrm>
            <a:off x="552451"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17"/>
          </p:nvPr>
        </p:nvSpPr>
        <p:spPr>
          <a:xfrm>
            <a:off x="2448227"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0" name="Text Placeholder 10"/>
          <p:cNvSpPr>
            <a:spLocks noGrp="1"/>
          </p:cNvSpPr>
          <p:nvPr>
            <p:ph type="body" sz="quarter" idx="18" hasCustomPrompt="1"/>
          </p:nvPr>
        </p:nvSpPr>
        <p:spPr>
          <a:xfrm>
            <a:off x="2178480"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19" hasCustomPrompt="1"/>
          </p:nvPr>
        </p:nvSpPr>
        <p:spPr>
          <a:xfrm>
            <a:off x="2178480" y="2544576"/>
            <a:ext cx="1527048"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2" name="Picture Placeholder 8"/>
          <p:cNvSpPr>
            <a:spLocks noGrp="1"/>
          </p:cNvSpPr>
          <p:nvPr>
            <p:ph type="pic" sz="quarter" idx="20"/>
          </p:nvPr>
        </p:nvSpPr>
        <p:spPr>
          <a:xfrm>
            <a:off x="4074255"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3" name="Text Placeholder 10"/>
          <p:cNvSpPr>
            <a:spLocks noGrp="1"/>
          </p:cNvSpPr>
          <p:nvPr>
            <p:ph type="body" sz="quarter" idx="21" hasCustomPrompt="1"/>
          </p:nvPr>
        </p:nvSpPr>
        <p:spPr>
          <a:xfrm>
            <a:off x="3804509"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4" name="Text Placeholder 10"/>
          <p:cNvSpPr>
            <a:spLocks noGrp="1"/>
          </p:cNvSpPr>
          <p:nvPr>
            <p:ph type="body" sz="quarter" idx="22" hasCustomPrompt="1"/>
          </p:nvPr>
        </p:nvSpPr>
        <p:spPr>
          <a:xfrm>
            <a:off x="3804509"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5" name="Picture Placeholder 8"/>
          <p:cNvSpPr>
            <a:spLocks noGrp="1"/>
          </p:cNvSpPr>
          <p:nvPr>
            <p:ph type="pic" sz="quarter" idx="23"/>
          </p:nvPr>
        </p:nvSpPr>
        <p:spPr>
          <a:xfrm>
            <a:off x="570028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6" name="Text Placeholder 10"/>
          <p:cNvSpPr>
            <a:spLocks noGrp="1"/>
          </p:cNvSpPr>
          <p:nvPr>
            <p:ph type="body" sz="quarter" idx="24" hasCustomPrompt="1"/>
          </p:nvPr>
        </p:nvSpPr>
        <p:spPr>
          <a:xfrm>
            <a:off x="5430538"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7" name="Text Placeholder 10"/>
          <p:cNvSpPr>
            <a:spLocks noGrp="1"/>
          </p:cNvSpPr>
          <p:nvPr>
            <p:ph type="body" sz="quarter" idx="25" hasCustomPrompt="1"/>
          </p:nvPr>
        </p:nvSpPr>
        <p:spPr>
          <a:xfrm>
            <a:off x="5430537"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8" name="Text Placeholder 10"/>
          <p:cNvSpPr>
            <a:spLocks noGrp="1"/>
          </p:cNvSpPr>
          <p:nvPr>
            <p:ph type="body" sz="quarter" idx="26" hasCustomPrompt="1"/>
          </p:nvPr>
        </p:nvSpPr>
        <p:spPr>
          <a:xfrm>
            <a:off x="7056565"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9" name="Text Placeholder 10"/>
          <p:cNvSpPr>
            <a:spLocks noGrp="1"/>
          </p:cNvSpPr>
          <p:nvPr>
            <p:ph type="body" sz="quarter" idx="27" hasCustomPrompt="1"/>
          </p:nvPr>
        </p:nvSpPr>
        <p:spPr>
          <a:xfrm>
            <a:off x="7056565"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40" name="Picture Placeholder 8"/>
          <p:cNvSpPr>
            <a:spLocks noGrp="1"/>
          </p:cNvSpPr>
          <p:nvPr>
            <p:ph type="pic" sz="quarter" idx="28"/>
          </p:nvPr>
        </p:nvSpPr>
        <p:spPr>
          <a:xfrm>
            <a:off x="732631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4777402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 Items B">
    <p:spTree>
      <p:nvGrpSpPr>
        <p:cNvPr id="1" name=""/>
        <p:cNvGrpSpPr/>
        <p:nvPr/>
      </p:nvGrpSpPr>
      <p:grpSpPr>
        <a:xfrm>
          <a:off x="0" y="0"/>
          <a:ext cx="0" cy="0"/>
          <a:chOff x="0" y="0"/>
          <a:chExt cx="0" cy="0"/>
        </a:xfrm>
      </p:grpSpPr>
      <p:sp>
        <p:nvSpPr>
          <p:cNvPr id="42" name="Rectangle 41"/>
          <p:cNvSpPr/>
          <p:nvPr userDrawn="1"/>
        </p:nvSpPr>
        <p:spPr>
          <a:xfrm>
            <a:off x="0" y="-45720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26" name="Picture Placeholder 8"/>
          <p:cNvSpPr>
            <a:spLocks noGrp="1"/>
          </p:cNvSpPr>
          <p:nvPr>
            <p:ph type="pic" sz="quarter" idx="14"/>
          </p:nvPr>
        </p:nvSpPr>
        <p:spPr>
          <a:xfrm>
            <a:off x="822199"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27" name="Text Placeholder 10"/>
          <p:cNvSpPr>
            <a:spLocks noGrp="1"/>
          </p:cNvSpPr>
          <p:nvPr>
            <p:ph type="body" sz="quarter" idx="15" hasCustomPrompt="1"/>
          </p:nvPr>
        </p:nvSpPr>
        <p:spPr>
          <a:xfrm>
            <a:off x="552451"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16" hasCustomPrompt="1"/>
          </p:nvPr>
        </p:nvSpPr>
        <p:spPr>
          <a:xfrm>
            <a:off x="552451"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17"/>
          </p:nvPr>
        </p:nvSpPr>
        <p:spPr>
          <a:xfrm>
            <a:off x="2448227"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0" name="Text Placeholder 10"/>
          <p:cNvSpPr>
            <a:spLocks noGrp="1"/>
          </p:cNvSpPr>
          <p:nvPr>
            <p:ph type="body" sz="quarter" idx="18" hasCustomPrompt="1"/>
          </p:nvPr>
        </p:nvSpPr>
        <p:spPr>
          <a:xfrm>
            <a:off x="2178480"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19" hasCustomPrompt="1"/>
          </p:nvPr>
        </p:nvSpPr>
        <p:spPr>
          <a:xfrm>
            <a:off x="2178480" y="2544576"/>
            <a:ext cx="1527048"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2" name="Picture Placeholder 8"/>
          <p:cNvSpPr>
            <a:spLocks noGrp="1"/>
          </p:cNvSpPr>
          <p:nvPr>
            <p:ph type="pic" sz="quarter" idx="20"/>
          </p:nvPr>
        </p:nvSpPr>
        <p:spPr>
          <a:xfrm>
            <a:off x="4074255"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3" name="Text Placeholder 10"/>
          <p:cNvSpPr>
            <a:spLocks noGrp="1"/>
          </p:cNvSpPr>
          <p:nvPr>
            <p:ph type="body" sz="quarter" idx="21" hasCustomPrompt="1"/>
          </p:nvPr>
        </p:nvSpPr>
        <p:spPr>
          <a:xfrm>
            <a:off x="3804509"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4" name="Text Placeholder 10"/>
          <p:cNvSpPr>
            <a:spLocks noGrp="1"/>
          </p:cNvSpPr>
          <p:nvPr>
            <p:ph type="body" sz="quarter" idx="22" hasCustomPrompt="1"/>
          </p:nvPr>
        </p:nvSpPr>
        <p:spPr>
          <a:xfrm>
            <a:off x="3804509"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5" name="Picture Placeholder 8"/>
          <p:cNvSpPr>
            <a:spLocks noGrp="1"/>
          </p:cNvSpPr>
          <p:nvPr>
            <p:ph type="pic" sz="quarter" idx="23"/>
          </p:nvPr>
        </p:nvSpPr>
        <p:spPr>
          <a:xfrm>
            <a:off x="570028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6" name="Text Placeholder 10"/>
          <p:cNvSpPr>
            <a:spLocks noGrp="1"/>
          </p:cNvSpPr>
          <p:nvPr>
            <p:ph type="body" sz="quarter" idx="24" hasCustomPrompt="1"/>
          </p:nvPr>
        </p:nvSpPr>
        <p:spPr>
          <a:xfrm>
            <a:off x="5430538"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7" name="Text Placeholder 10"/>
          <p:cNvSpPr>
            <a:spLocks noGrp="1"/>
          </p:cNvSpPr>
          <p:nvPr>
            <p:ph type="body" sz="quarter" idx="25" hasCustomPrompt="1"/>
          </p:nvPr>
        </p:nvSpPr>
        <p:spPr>
          <a:xfrm>
            <a:off x="5430537"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8" name="Text Placeholder 10"/>
          <p:cNvSpPr>
            <a:spLocks noGrp="1"/>
          </p:cNvSpPr>
          <p:nvPr>
            <p:ph type="body" sz="quarter" idx="26" hasCustomPrompt="1"/>
          </p:nvPr>
        </p:nvSpPr>
        <p:spPr>
          <a:xfrm>
            <a:off x="7056565"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9" name="Text Placeholder 10"/>
          <p:cNvSpPr>
            <a:spLocks noGrp="1"/>
          </p:cNvSpPr>
          <p:nvPr>
            <p:ph type="body" sz="quarter" idx="27" hasCustomPrompt="1"/>
          </p:nvPr>
        </p:nvSpPr>
        <p:spPr>
          <a:xfrm>
            <a:off x="7056565"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40" name="Picture Placeholder 8"/>
          <p:cNvSpPr>
            <a:spLocks noGrp="1"/>
          </p:cNvSpPr>
          <p:nvPr>
            <p:ph type="pic" sz="quarter" idx="28"/>
          </p:nvPr>
        </p:nvSpPr>
        <p:spPr>
          <a:xfrm>
            <a:off x="732631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22235417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14:bounceEnd="71429">
                                          <p:cBhvr additive="base">
                                            <p:cTn id="7" dur="700" fill="hold"/>
                                            <p:tgtEl>
                                              <p:spTgt spid="42"/>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00" fill="hold"/>
                                            <p:tgtEl>
                                              <p:spTgt spid="42"/>
                                            </p:tgtEl>
                                            <p:attrNameLst>
                                              <p:attrName>ppt_x</p:attrName>
                                            </p:attrNameLst>
                                          </p:cBhvr>
                                          <p:tavLst>
                                            <p:tav tm="0">
                                              <p:val>
                                                <p:strVal val="#ppt_x"/>
                                              </p:val>
                                            </p:tav>
                                            <p:tav tm="100000">
                                              <p:val>
                                                <p:strVal val="#ppt_x"/>
                                              </p:val>
                                            </p:tav>
                                          </p:tavLst>
                                        </p:anim>
                                        <p:anim calcmode="lin" valueType="num">
                                          <p:cBhvr additive="base">
                                            <p:cTn id="8" dur="7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79222" y="1211264"/>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118611" y="1211264"/>
            <a:ext cx="906778" cy="906778"/>
          </a:xfrm>
          <a:prstGeom prst="ellipse">
            <a:avLst/>
          </a:prstGeom>
          <a:solidFill>
            <a:schemeClr val="accent1"/>
          </a:solidFill>
          <a:ln w="38100">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50064" y="1211264"/>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139414"/>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346451"/>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3" name="Picture Placeholder 8"/>
          <p:cNvSpPr>
            <a:spLocks noGrp="1"/>
          </p:cNvSpPr>
          <p:nvPr>
            <p:ph type="pic" sz="quarter" idx="26"/>
          </p:nvPr>
        </p:nvSpPr>
        <p:spPr>
          <a:xfrm>
            <a:off x="1379222" y="2815908"/>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24" name="Text Placeholder 10"/>
          <p:cNvSpPr>
            <a:spLocks noGrp="1"/>
          </p:cNvSpPr>
          <p:nvPr>
            <p:ph type="body" sz="quarter" idx="27" hasCustomPrompt="1"/>
          </p:nvPr>
        </p:nvSpPr>
        <p:spPr>
          <a:xfrm>
            <a:off x="552451"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5" name="Text Placeholder 10"/>
          <p:cNvSpPr>
            <a:spLocks noGrp="1"/>
          </p:cNvSpPr>
          <p:nvPr>
            <p:ph type="body" sz="quarter" idx="28" hasCustomPrompt="1"/>
          </p:nvPr>
        </p:nvSpPr>
        <p:spPr>
          <a:xfrm>
            <a:off x="552451"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6" name="Picture Placeholder 8"/>
          <p:cNvSpPr>
            <a:spLocks noGrp="1"/>
          </p:cNvSpPr>
          <p:nvPr>
            <p:ph type="pic" sz="quarter" idx="29"/>
          </p:nvPr>
        </p:nvSpPr>
        <p:spPr>
          <a:xfrm>
            <a:off x="4118611" y="2815908"/>
            <a:ext cx="906778" cy="906778"/>
          </a:xfrm>
          <a:prstGeom prst="ellipse">
            <a:avLst/>
          </a:prstGeom>
          <a:solidFill>
            <a:schemeClr val="accent1"/>
          </a:solidFill>
          <a:ln w="38100">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27" name="Text Placeholder 10"/>
          <p:cNvSpPr>
            <a:spLocks noGrp="1"/>
          </p:cNvSpPr>
          <p:nvPr>
            <p:ph type="body" sz="quarter" idx="30" hasCustomPrompt="1"/>
          </p:nvPr>
        </p:nvSpPr>
        <p:spPr>
          <a:xfrm>
            <a:off x="3291840"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31" hasCustomPrompt="1"/>
          </p:nvPr>
        </p:nvSpPr>
        <p:spPr>
          <a:xfrm>
            <a:off x="3291840"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32"/>
          </p:nvPr>
        </p:nvSpPr>
        <p:spPr>
          <a:xfrm>
            <a:off x="6850064" y="2815908"/>
            <a:ext cx="906778" cy="906778"/>
          </a:xfrm>
          <a:prstGeom prst="ellipse">
            <a:avLst/>
          </a:prstGeom>
          <a:solidFill>
            <a:schemeClr val="accent1"/>
          </a:solidFill>
          <a:ln w="38100">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30" name="Text Placeholder 10"/>
          <p:cNvSpPr>
            <a:spLocks noGrp="1"/>
          </p:cNvSpPr>
          <p:nvPr>
            <p:ph type="body" sz="quarter" idx="33" hasCustomPrompt="1"/>
          </p:nvPr>
        </p:nvSpPr>
        <p:spPr>
          <a:xfrm>
            <a:off x="6023293" y="3744058"/>
            <a:ext cx="2560320" cy="215444"/>
          </a:xfrm>
        </p:spPr>
        <p:txBody>
          <a:bodyPr tIns="0" anchor="ctr" anchorCtr="0">
            <a:spAutoFit/>
          </a:bodyPr>
          <a:lstStyle>
            <a:lvl1pPr marL="0" indent="0" algn="ctr">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34" hasCustomPrompt="1"/>
          </p:nvPr>
        </p:nvSpPr>
        <p:spPr>
          <a:xfrm>
            <a:off x="6023293" y="3951095"/>
            <a:ext cx="2560320" cy="459269"/>
          </a:xfrm>
        </p:spPr>
        <p:txBody>
          <a:bodyPr anchor="t" anchorCtr="0">
            <a:normAutofit/>
          </a:bodyPr>
          <a:lstStyle>
            <a:lvl1pPr marL="0" indent="0" algn="ctr">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3563235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62039"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97701"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305811"/>
            <a:ext cx="1927352" cy="518669"/>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1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133363"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69024" y="1180085"/>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108935"/>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305811"/>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38" name="Picture Placeholder 8"/>
          <p:cNvSpPr>
            <a:spLocks noGrp="1"/>
          </p:cNvSpPr>
          <p:nvPr>
            <p:ph type="pic" sz="quarter" idx="26"/>
          </p:nvPr>
        </p:nvSpPr>
        <p:spPr>
          <a:xfrm>
            <a:off x="1062039"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39" name="Text Placeholder 10"/>
          <p:cNvSpPr>
            <a:spLocks noGrp="1"/>
          </p:cNvSpPr>
          <p:nvPr>
            <p:ph type="body" sz="quarter" idx="27" hasCustomPrompt="1"/>
          </p:nvPr>
        </p:nvSpPr>
        <p:spPr>
          <a:xfrm>
            <a:off x="552451"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40" name="Text Placeholder 10"/>
          <p:cNvSpPr>
            <a:spLocks noGrp="1"/>
          </p:cNvSpPr>
          <p:nvPr>
            <p:ph type="body" sz="quarter" idx="28" hasCustomPrompt="1"/>
          </p:nvPr>
        </p:nvSpPr>
        <p:spPr>
          <a:xfrm>
            <a:off x="552451"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41" name="Picture Placeholder 8"/>
          <p:cNvSpPr>
            <a:spLocks noGrp="1"/>
          </p:cNvSpPr>
          <p:nvPr>
            <p:ph type="pic" sz="quarter" idx="29"/>
          </p:nvPr>
        </p:nvSpPr>
        <p:spPr>
          <a:xfrm>
            <a:off x="3097701"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2" name="Text Placeholder 10"/>
          <p:cNvSpPr>
            <a:spLocks noGrp="1"/>
          </p:cNvSpPr>
          <p:nvPr>
            <p:ph type="body" sz="quarter" idx="30" hasCustomPrompt="1"/>
          </p:nvPr>
        </p:nvSpPr>
        <p:spPr>
          <a:xfrm>
            <a:off x="2588113"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43" name="Text Placeholder 10"/>
          <p:cNvSpPr>
            <a:spLocks noGrp="1"/>
          </p:cNvSpPr>
          <p:nvPr>
            <p:ph type="body" sz="quarter" idx="31" hasCustomPrompt="1"/>
          </p:nvPr>
        </p:nvSpPr>
        <p:spPr>
          <a:xfrm>
            <a:off x="2588113" y="4032756"/>
            <a:ext cx="1927352" cy="518669"/>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100" cap="none" baseline="0">
                <a:solidFill>
                  <a:srgbClr val="808080"/>
                </a:solidFill>
                <a:latin typeface="Lato Light" panose="020F0302020204030203" pitchFamily="34" charset="0"/>
              </a:defRPr>
            </a:lvl1pPr>
          </a:lstStyle>
          <a:p>
            <a:pPr lvl="0"/>
            <a:r>
              <a:rPr lang="en-US" dirty="0"/>
              <a:t>Body copy goes here</a:t>
            </a:r>
          </a:p>
        </p:txBody>
      </p:sp>
      <p:sp>
        <p:nvSpPr>
          <p:cNvPr id="44" name="Picture Placeholder 8"/>
          <p:cNvSpPr>
            <a:spLocks noGrp="1"/>
          </p:cNvSpPr>
          <p:nvPr>
            <p:ph type="pic" sz="quarter" idx="32"/>
          </p:nvPr>
        </p:nvSpPr>
        <p:spPr>
          <a:xfrm>
            <a:off x="5133363"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5" name="Text Placeholder 10"/>
          <p:cNvSpPr>
            <a:spLocks noGrp="1"/>
          </p:cNvSpPr>
          <p:nvPr>
            <p:ph type="body" sz="quarter" idx="33" hasCustomPrompt="1"/>
          </p:nvPr>
        </p:nvSpPr>
        <p:spPr>
          <a:xfrm>
            <a:off x="4623775"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46" name="Text Placeholder 10"/>
          <p:cNvSpPr>
            <a:spLocks noGrp="1"/>
          </p:cNvSpPr>
          <p:nvPr>
            <p:ph type="body" sz="quarter" idx="34" hasCustomPrompt="1"/>
          </p:nvPr>
        </p:nvSpPr>
        <p:spPr>
          <a:xfrm>
            <a:off x="4623775"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
        <p:nvSpPr>
          <p:cNvPr id="47" name="Picture Placeholder 8"/>
          <p:cNvSpPr>
            <a:spLocks noGrp="1"/>
          </p:cNvSpPr>
          <p:nvPr>
            <p:ph type="pic" sz="quarter" idx="35"/>
          </p:nvPr>
        </p:nvSpPr>
        <p:spPr>
          <a:xfrm>
            <a:off x="7169024" y="2907030"/>
            <a:ext cx="908176" cy="908176"/>
          </a:xfrm>
          <a:prstGeom prst="ellipse">
            <a:avLst/>
          </a:prstGeom>
          <a:solidFill>
            <a:schemeClr val="accent1"/>
          </a:solidFill>
          <a:ln w="38100" cmpd="sng">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48" name="Text Placeholder 10"/>
          <p:cNvSpPr>
            <a:spLocks noGrp="1"/>
          </p:cNvSpPr>
          <p:nvPr>
            <p:ph type="body" sz="quarter" idx="36" hasCustomPrompt="1"/>
          </p:nvPr>
        </p:nvSpPr>
        <p:spPr>
          <a:xfrm>
            <a:off x="6659436" y="3835880"/>
            <a:ext cx="1927352" cy="215444"/>
          </a:xfrm>
        </p:spPr>
        <p:txBody>
          <a:bodyPr tIns="0" anchor="ctr" anchorCtr="0">
            <a:spAutoFit/>
          </a:bodyPr>
          <a:lstStyle>
            <a:lvl1pPr marL="0" indent="0" algn="ctr">
              <a:lnSpc>
                <a:spcPct val="100000"/>
              </a:lnSpc>
              <a:buFontTx/>
              <a:buNone/>
              <a:defRPr sz="14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49" name="Text Placeholder 10"/>
          <p:cNvSpPr>
            <a:spLocks noGrp="1"/>
          </p:cNvSpPr>
          <p:nvPr>
            <p:ph type="body" sz="quarter" idx="37" hasCustomPrompt="1"/>
          </p:nvPr>
        </p:nvSpPr>
        <p:spPr>
          <a:xfrm>
            <a:off x="6659436" y="4032756"/>
            <a:ext cx="1927352" cy="518669"/>
          </a:xfrm>
        </p:spPr>
        <p:txBody>
          <a:bodyPr anchor="t" anchorCtr="0">
            <a:normAutofit/>
          </a:bodyPr>
          <a:lstStyle>
            <a:lvl1pPr marL="0" indent="0" algn="ctr">
              <a:lnSpc>
                <a:spcPct val="95000"/>
              </a:lnSpc>
              <a:spcBef>
                <a:spcPts val="600"/>
              </a:spcBef>
              <a:buFontTx/>
              <a:buNone/>
              <a:defRPr sz="11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17350861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 Items B">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552451" y="1465254"/>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1402081"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1402081"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3276156" y="1465254"/>
            <a:ext cx="772160" cy="772160"/>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normAutofit/>
          </a:bodyPr>
          <a:lstStyle>
            <a:lvl1pPr marL="0" indent="0" algn="ctr">
              <a:buFontTx/>
              <a:buNone/>
              <a:defRPr lang="en-US" sz="11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4125786"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4125786"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5999861" y="1465254"/>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849492" y="1465254"/>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849492" y="1696617"/>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3" name="Picture Placeholder 8"/>
          <p:cNvSpPr>
            <a:spLocks noGrp="1"/>
          </p:cNvSpPr>
          <p:nvPr>
            <p:ph type="pic" sz="quarter" idx="26"/>
          </p:nvPr>
        </p:nvSpPr>
        <p:spPr>
          <a:xfrm>
            <a:off x="552451" y="2815908"/>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24" name="Text Placeholder 10"/>
          <p:cNvSpPr>
            <a:spLocks noGrp="1"/>
          </p:cNvSpPr>
          <p:nvPr>
            <p:ph type="body" sz="quarter" idx="27" hasCustomPrompt="1"/>
          </p:nvPr>
        </p:nvSpPr>
        <p:spPr>
          <a:xfrm>
            <a:off x="1402081"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5" name="Text Placeholder 10"/>
          <p:cNvSpPr>
            <a:spLocks noGrp="1"/>
          </p:cNvSpPr>
          <p:nvPr>
            <p:ph type="body" sz="quarter" idx="28" hasCustomPrompt="1"/>
          </p:nvPr>
        </p:nvSpPr>
        <p:spPr>
          <a:xfrm>
            <a:off x="1402081"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6" name="Picture Placeholder 8"/>
          <p:cNvSpPr>
            <a:spLocks noGrp="1"/>
          </p:cNvSpPr>
          <p:nvPr>
            <p:ph type="pic" sz="quarter" idx="29"/>
          </p:nvPr>
        </p:nvSpPr>
        <p:spPr>
          <a:xfrm>
            <a:off x="3276156" y="2815908"/>
            <a:ext cx="772160" cy="772160"/>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normAutofit/>
          </a:bodyPr>
          <a:lstStyle>
            <a:lvl1pPr marL="0" indent="0" algn="ctr">
              <a:buFontTx/>
              <a:buNone/>
              <a:defRPr lang="en-US" sz="1100" dirty="0">
                <a:solidFill>
                  <a:srgbClr val="FFFFFF"/>
                </a:solidFill>
                <a:latin typeface="Lato Light" panose="020F0302020204030203" pitchFamily="34" charset="0"/>
              </a:defRPr>
            </a:lvl1pPr>
          </a:lstStyle>
          <a:p>
            <a:pPr marL="0" lvl="0"/>
            <a:endParaRPr lang="en-US" dirty="0"/>
          </a:p>
        </p:txBody>
      </p:sp>
      <p:sp>
        <p:nvSpPr>
          <p:cNvPr id="27" name="Text Placeholder 10"/>
          <p:cNvSpPr>
            <a:spLocks noGrp="1"/>
          </p:cNvSpPr>
          <p:nvPr>
            <p:ph type="body" sz="quarter" idx="30" hasCustomPrompt="1"/>
          </p:nvPr>
        </p:nvSpPr>
        <p:spPr>
          <a:xfrm>
            <a:off x="4125786"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31" hasCustomPrompt="1"/>
          </p:nvPr>
        </p:nvSpPr>
        <p:spPr>
          <a:xfrm>
            <a:off x="4125786"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32"/>
          </p:nvPr>
        </p:nvSpPr>
        <p:spPr>
          <a:xfrm>
            <a:off x="5999861" y="2815908"/>
            <a:ext cx="772160" cy="772160"/>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100" dirty="0">
                <a:solidFill>
                  <a:srgbClr val="FFFFFF"/>
                </a:solidFill>
                <a:latin typeface="Lato Light" panose="020F0302020204030203" pitchFamily="34" charset="0"/>
              </a:defRPr>
            </a:lvl1pPr>
          </a:lstStyle>
          <a:p>
            <a:pPr marL="0" lvl="0" indent="0" algn="ctr">
              <a:buFontTx/>
              <a:buNone/>
            </a:pPr>
            <a:endParaRPr lang="en-US" dirty="0"/>
          </a:p>
        </p:txBody>
      </p:sp>
      <p:sp>
        <p:nvSpPr>
          <p:cNvPr id="30" name="Text Placeholder 10"/>
          <p:cNvSpPr>
            <a:spLocks noGrp="1"/>
          </p:cNvSpPr>
          <p:nvPr>
            <p:ph type="body" sz="quarter" idx="33" hasCustomPrompt="1"/>
          </p:nvPr>
        </p:nvSpPr>
        <p:spPr>
          <a:xfrm>
            <a:off x="6849492" y="2815908"/>
            <a:ext cx="1764602" cy="215444"/>
          </a:xfrm>
        </p:spPr>
        <p:txBody>
          <a:bodyPr wrap="square" tIns="0" anchor="ctr" anchorCtr="0">
            <a:normAutofit/>
          </a:bodyPr>
          <a:lstStyle>
            <a:lvl1pPr marL="0" indent="0" algn="l">
              <a:lnSpc>
                <a:spcPct val="100000"/>
              </a:lnSpc>
              <a:buFontTx/>
              <a:buNone/>
              <a:defRPr sz="14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34" hasCustomPrompt="1"/>
          </p:nvPr>
        </p:nvSpPr>
        <p:spPr>
          <a:xfrm>
            <a:off x="6849492" y="3047271"/>
            <a:ext cx="1764602" cy="855093"/>
          </a:xfrm>
        </p:spPr>
        <p:txBody>
          <a:bodyPr tIns="0" anchor="t" anchorCtr="0">
            <a:normAutofit/>
          </a:bodyPr>
          <a:lstStyle>
            <a:lvl1pPr marL="0" indent="0" algn="l">
              <a:lnSpc>
                <a:spcPct val="95000"/>
              </a:lnSpc>
              <a:spcBef>
                <a:spcPts val="600"/>
              </a:spcBef>
              <a:buFontTx/>
              <a:buNone/>
              <a:defRPr sz="11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18063688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Tot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2301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rt Art + Text">
    <p:spTree>
      <p:nvGrpSpPr>
        <p:cNvPr id="1" name=""/>
        <p:cNvGrpSpPr/>
        <p:nvPr/>
      </p:nvGrpSpPr>
      <p:grpSpPr>
        <a:xfrm>
          <a:off x="0" y="0"/>
          <a:ext cx="0" cy="0"/>
          <a:chOff x="0" y="0"/>
          <a:chExt cx="0" cy="0"/>
        </a:xfrm>
      </p:grpSpPr>
      <p:sp>
        <p:nvSpPr>
          <p:cNvPr id="3" name="SmartArt Placeholder 2"/>
          <p:cNvSpPr>
            <a:spLocks noGrp="1"/>
          </p:cNvSpPr>
          <p:nvPr>
            <p:ph type="dgm" sz="quarter" idx="12"/>
          </p:nvPr>
        </p:nvSpPr>
        <p:spPr>
          <a:xfrm>
            <a:off x="464820" y="361950"/>
            <a:ext cx="4290060" cy="4114800"/>
          </a:xfrm>
        </p:spPr>
        <p:txBody>
          <a:bodyPr anchor="ctr" anchorCtr="0"/>
          <a:lstStyle>
            <a:lvl1pPr marL="0" indent="0" algn="ctr">
              <a:buFontTx/>
              <a:buNone/>
              <a:defRPr>
                <a:latin typeface="Lato Light" panose="020F0302020204030203" pitchFamily="34" charset="0"/>
              </a:defRPr>
            </a:lvl1pPr>
          </a:lstStyle>
          <a:p>
            <a:endParaRPr lang="en-US" dirty="0"/>
          </a:p>
        </p:txBody>
      </p:sp>
      <p:sp>
        <p:nvSpPr>
          <p:cNvPr id="6" name="Text Placeholder 5"/>
          <p:cNvSpPr>
            <a:spLocks noGrp="1"/>
          </p:cNvSpPr>
          <p:nvPr>
            <p:ph type="body" sz="quarter" idx="13" hasCustomPrompt="1"/>
          </p:nvPr>
        </p:nvSpPr>
        <p:spPr>
          <a:xfrm>
            <a:off x="5127625" y="361950"/>
            <a:ext cx="3711575" cy="4114800"/>
          </a:xfrm>
        </p:spPr>
        <p:txBody>
          <a:bodyPr anchor="ctr" anchorCtr="0"/>
          <a:lstStyle>
            <a:lvl1pPr marL="0" indent="0">
              <a:buFontTx/>
              <a:buNone/>
              <a:defRPr sz="3200" cap="all" spc="-80" baseline="0">
                <a:solidFill>
                  <a:schemeClr val="accent1"/>
                </a:solidFill>
                <a:latin typeface="Lato Bold" panose="020F0802020204030203" pitchFamily="34" charset="0"/>
              </a:defRPr>
            </a:lvl1pPr>
            <a:lvl2pPr marL="0" indent="0">
              <a:buFontTx/>
              <a:buNone/>
              <a:defRPr baseline="0">
                <a:latin typeface="Lato Light" panose="020F0302020204030203" pitchFamily="34" charset="0"/>
              </a:defRPr>
            </a:lvl2pPr>
          </a:lstStyle>
          <a:p>
            <a:pPr lvl="0"/>
            <a:r>
              <a:rPr lang="en-US" dirty="0"/>
              <a:t>Heading Text Like This</a:t>
            </a:r>
          </a:p>
          <a:p>
            <a:pPr lvl="1"/>
            <a:r>
              <a:rPr lang="en-US" dirty="0"/>
              <a:t>Body Text like this</a:t>
            </a:r>
          </a:p>
        </p:txBody>
      </p:sp>
    </p:spTree>
    <p:extLst>
      <p:ext uri="{BB962C8B-B14F-4D97-AF65-F5344CB8AC3E}">
        <p14:creationId xmlns:p14="http://schemas.microsoft.com/office/powerpoint/2010/main" val="581992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181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556419" y="1125460"/>
            <a:ext cx="8031162" cy="3435371"/>
          </a:xfrm>
        </p:spPr>
        <p:txBody>
          <a:bodyPr/>
          <a:lstStyle>
            <a:lvl1pPr>
              <a:defRPr>
                <a:latin typeface="Lato Light" panose="020F0302020204030203" pitchFamily="34" charset="0"/>
              </a:defRPr>
            </a:lvl1pPr>
            <a:lvl2pPr>
              <a:defRPr>
                <a:latin typeface="Lato Light" panose="020F0302020204030203" pitchFamily="34" charset="0"/>
              </a:defRPr>
            </a:lvl2pPr>
            <a:lvl3pPr>
              <a:defRPr>
                <a:latin typeface="Lato Light" panose="020F0302020204030203" pitchFamily="34" charset="0"/>
              </a:defRPr>
            </a:lvl3pPr>
            <a:lvl4pPr>
              <a:defRPr>
                <a:latin typeface="Lato Light" panose="020F0302020204030203" pitchFamily="34" charset="0"/>
              </a:defRPr>
            </a:lvl4pPr>
            <a:lvl5pPr>
              <a:defRPr>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39528024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91809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Light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1975" y="1483894"/>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1975" y="259001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709753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Grey Title">
    <p:spTree>
      <p:nvGrpSpPr>
        <p:cNvPr id="1" name=""/>
        <p:cNvGrpSpPr/>
        <p:nvPr/>
      </p:nvGrpSpPr>
      <p:grpSpPr>
        <a:xfrm>
          <a:off x="0" y="0"/>
          <a:ext cx="0" cy="0"/>
          <a:chOff x="0" y="0"/>
          <a:chExt cx="0" cy="0"/>
        </a:xfrm>
      </p:grpSpPr>
      <p:sp>
        <p:nvSpPr>
          <p:cNvPr id="4" name="Rectangle 3"/>
          <p:cNvSpPr/>
          <p:nvPr userDrawn="1"/>
        </p:nvSpPr>
        <p:spPr>
          <a:xfrm>
            <a:off x="0" y="0"/>
            <a:ext cx="9144000" cy="4831766"/>
          </a:xfrm>
          <a:prstGeom prst="rect">
            <a:avLst/>
          </a:prstGeom>
          <a:solidFill>
            <a:schemeClr val="bg1">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ctrTitle" hasCustomPrompt="1"/>
          </p:nvPr>
        </p:nvSpPr>
        <p:spPr>
          <a:xfrm>
            <a:off x="563563" y="1483894"/>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3563" y="259001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338714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Special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1975" y="927409"/>
            <a:ext cx="8020050" cy="1102519"/>
          </a:xfrm>
        </p:spPr>
        <p:txBody>
          <a:bodyPr anchor="b">
            <a:normAutofit/>
          </a:bodyPr>
          <a:lstStyle>
            <a:lvl1pPr algn="ctr">
              <a:defRPr sz="280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Subtitle 2"/>
          <p:cNvSpPr>
            <a:spLocks noGrp="1"/>
          </p:cNvSpPr>
          <p:nvPr>
            <p:ph type="subTitle" idx="1"/>
          </p:nvPr>
        </p:nvSpPr>
        <p:spPr>
          <a:xfrm>
            <a:off x="561975" y="2553055"/>
            <a:ext cx="8020050" cy="1314450"/>
          </a:xfr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a:off x="586582" y="2305406"/>
            <a:ext cx="7970837"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4396581" y="2135121"/>
            <a:ext cx="350838" cy="350838"/>
            <a:chOff x="4413750" y="2433065"/>
            <a:chExt cx="547410" cy="547410"/>
          </a:xfrm>
        </p:grpSpPr>
        <p:sp>
          <p:nvSpPr>
            <p:cNvPr id="10" name="Oval 9"/>
            <p:cNvSpPr/>
            <p:nvPr userDrawn="1"/>
          </p:nvSpPr>
          <p:spPr>
            <a:xfrm>
              <a:off x="4413750" y="2433065"/>
              <a:ext cx="547410" cy="547410"/>
            </a:xfrm>
            <a:prstGeom prst="ellipse">
              <a:avLst/>
            </a:prstGeom>
            <a:solidFill>
              <a:schemeClr val="tx2"/>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4" name="Oval 3"/>
            <p:cNvSpPr/>
            <p:nvPr userDrawn="1"/>
          </p:nvSpPr>
          <p:spPr>
            <a:xfrm>
              <a:off x="4517676" y="2536991"/>
              <a:ext cx="339558" cy="339558"/>
            </a:xfrm>
            <a:prstGeom prst="ellipse">
              <a:avLst/>
            </a:prstGeom>
            <a:solidFill>
              <a:schemeClr val="tx2"/>
            </a:solid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5" name="Arc 4"/>
            <p:cNvSpPr/>
            <p:nvPr userDrawn="1"/>
          </p:nvSpPr>
          <p:spPr>
            <a:xfrm rot="2700000">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sp>
          <p:nvSpPr>
            <p:cNvPr id="6" name="Arc 5"/>
            <p:cNvSpPr/>
            <p:nvPr userDrawn="1"/>
          </p:nvSpPr>
          <p:spPr>
            <a:xfrm rot="18900000" flipH="1">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grpSp>
    </p:spTree>
    <p:extLst>
      <p:ext uri="{BB962C8B-B14F-4D97-AF65-F5344CB8AC3E}">
        <p14:creationId xmlns:p14="http://schemas.microsoft.com/office/powerpoint/2010/main" val="833698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5" y="2667398"/>
            <a:ext cx="8020050" cy="1021556"/>
          </a:xfrm>
        </p:spPr>
        <p:txBody>
          <a:bodyPr anchor="b" anchorCtr="0">
            <a:normAutofit/>
          </a:bodyPr>
          <a:lstStyle>
            <a:lvl1pPr algn="l">
              <a:defRPr sz="4000" b="0" cap="all" baseline="0">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1975" y="3638154"/>
            <a:ext cx="8020050" cy="1125140"/>
          </a:xfrm>
        </p:spPr>
        <p:txBody>
          <a:bodyPr anchor="t" anchorCtr="0">
            <a:normAutofit/>
          </a:bodyPr>
          <a:lstStyle>
            <a:lvl1pPr marL="0" indent="0" algn="l">
              <a:buNone/>
              <a:defRPr sz="1400">
                <a:solidFill>
                  <a:schemeClr val="bg1"/>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70023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nifesto">
    <p:spTree>
      <p:nvGrpSpPr>
        <p:cNvPr id="1" name=""/>
        <p:cNvGrpSpPr/>
        <p:nvPr/>
      </p:nvGrpSpPr>
      <p:grpSpPr>
        <a:xfrm>
          <a:off x="0" y="0"/>
          <a:ext cx="0" cy="0"/>
          <a:chOff x="0" y="0"/>
          <a:chExt cx="0" cy="0"/>
        </a:xfrm>
      </p:grpSpPr>
      <p:sp>
        <p:nvSpPr>
          <p:cNvPr id="8" name="Rectangle 7"/>
          <p:cNvSpPr/>
          <p:nvPr userDrawn="1"/>
        </p:nvSpPr>
        <p:spPr>
          <a:xfrm>
            <a:off x="0" y="-230905"/>
            <a:ext cx="9144000" cy="2683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ctrTitle" hasCustomPrompt="1"/>
          </p:nvPr>
        </p:nvSpPr>
        <p:spPr>
          <a:xfrm>
            <a:off x="561975" y="1343829"/>
            <a:ext cx="8020050" cy="1102519"/>
          </a:xfrm>
        </p:spPr>
        <p:txBody>
          <a:bodyPr anchor="b">
            <a:normAutofit/>
          </a:bodyPr>
          <a:lstStyle>
            <a:lvl1pPr algn="l">
              <a:defRPr sz="2800" b="0">
                <a:ln w="6350" cmpd="sng">
                  <a:noFill/>
                </a:ln>
                <a:solidFill>
                  <a:schemeClr val="tx1"/>
                </a:solidFill>
                <a:latin typeface="Lato Light" panose="020F0302020204030203" pitchFamily="34" charset="0"/>
                <a:cs typeface="Gotham Medium"/>
              </a:defRPr>
            </a:lvl1pPr>
          </a:lstStyle>
          <a:p>
            <a:r>
              <a:rPr lang="en-US" dirty="0"/>
              <a:t>Heading goes here</a:t>
            </a:r>
          </a:p>
        </p:txBody>
      </p:sp>
      <p:sp>
        <p:nvSpPr>
          <p:cNvPr id="3" name="Subtitle 2"/>
          <p:cNvSpPr>
            <a:spLocks noGrp="1"/>
          </p:cNvSpPr>
          <p:nvPr>
            <p:ph type="subTitle" idx="1" hasCustomPrompt="1"/>
          </p:nvPr>
        </p:nvSpPr>
        <p:spPr>
          <a:xfrm>
            <a:off x="561975" y="2487485"/>
            <a:ext cx="8020050" cy="2003700"/>
          </a:xfrm>
        </p:spPr>
        <p:txBody>
          <a:bodyPr>
            <a:normAutofit/>
          </a:bodyPr>
          <a:lstStyle>
            <a:lvl1pPr marL="0" indent="0" algn="l">
              <a:lnSpc>
                <a:spcPct val="110000"/>
              </a:lnSpc>
              <a:buNone/>
              <a:defRPr sz="1400" b="0" i="0" baseline="0">
                <a:solidFill>
                  <a:schemeClr val="bg1"/>
                </a:solidFill>
                <a:latin typeface="Lato Light" panose="020F0302020204030203" pitchFamily="34" charset="0"/>
                <a:cs typeface="Gotham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Paragraph text goes here</a:t>
            </a:r>
          </a:p>
        </p:txBody>
      </p:sp>
      <p:sp>
        <p:nvSpPr>
          <p:cNvPr id="7" name="Text Placeholder 6"/>
          <p:cNvSpPr>
            <a:spLocks noGrp="1"/>
          </p:cNvSpPr>
          <p:nvPr>
            <p:ph type="body" sz="quarter" idx="10" hasCustomPrompt="1"/>
          </p:nvPr>
        </p:nvSpPr>
        <p:spPr>
          <a:xfrm>
            <a:off x="563563" y="-230905"/>
            <a:ext cx="2415164" cy="1269996"/>
          </a:xfrm>
          <a:solidFill>
            <a:schemeClr val="accent2"/>
          </a:solidFill>
        </p:spPr>
        <p:txBody>
          <a:bodyPr wrap="none" lIns="91440" tIns="73152" rIns="91440" bIns="73152" anchor="b" anchorCtr="0"/>
          <a:lstStyle>
            <a:lvl1pPr marL="0" indent="0">
              <a:buNone/>
              <a:defRPr baseline="0">
                <a:solidFill>
                  <a:srgbClr val="FFFFFF"/>
                </a:solidFill>
                <a:latin typeface="Lato Light" panose="020F0302020204030203" pitchFamily="34" charset="0"/>
              </a:defRPr>
            </a:lvl1pPr>
          </a:lstStyle>
          <a:p>
            <a:pPr lvl="0"/>
            <a:r>
              <a:rPr lang="en-US" dirty="0"/>
              <a:t>Category Text</a:t>
            </a:r>
          </a:p>
        </p:txBody>
      </p:sp>
    </p:spTree>
    <p:extLst>
      <p:ext uri="{BB962C8B-B14F-4D97-AF65-F5344CB8AC3E}">
        <p14:creationId xmlns:p14="http://schemas.microsoft.com/office/powerpoint/2010/main" val="352117389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1429">
                                          <p:cBhvr additive="base">
                                            <p:cTn id="7" dur="700" fill="hold"/>
                                            <p:tgtEl>
                                              <p:spTgt spid="8"/>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00" fill="hold"/>
                                            <p:tgtEl>
                                              <p:spTgt spid="8"/>
                                            </p:tgtEl>
                                            <p:attrNameLst>
                                              <p:attrName>ppt_x</p:attrName>
                                            </p:attrNameLst>
                                          </p:cBhvr>
                                          <p:tavLst>
                                            <p:tav tm="0">
                                              <p:val>
                                                <p:strVal val="#ppt_x"/>
                                              </p:val>
                                            </p:tav>
                                            <p:tav tm="100000">
                                              <p:val>
                                                <p:strVal val="#ppt_x"/>
                                              </p:val>
                                            </p:tav>
                                          </p:tavLst>
                                        </p:anim>
                                        <p:anim calcmode="lin" valueType="num">
                                          <p:cBhvr additive="base">
                                            <p:cTn id="8" dur="7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5" y="2794398"/>
            <a:ext cx="8020050" cy="1021556"/>
          </a:xfrm>
        </p:spPr>
        <p:txBody>
          <a:bodyPr anchor="t">
            <a:normAutofit/>
          </a:bodyPr>
          <a:lstStyle>
            <a:lvl1pPr algn="ctr">
              <a:defRPr sz="2800" b="0" cap="none">
                <a:ln w="6350" cmpd="sng">
                  <a:noFill/>
                </a:ln>
                <a:solidFill>
                  <a:schemeClr val="bg1"/>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1975" y="1669257"/>
            <a:ext cx="8020050" cy="1125140"/>
          </a:xfrm>
        </p:spPr>
        <p:txBody>
          <a:bodyPr anchor="b">
            <a:normAutofit/>
          </a:bodyPr>
          <a:lstStyle>
            <a:lvl1pPr marL="0" indent="0" algn="ctr">
              <a:buNone/>
              <a:defRPr sz="1400">
                <a:solidFill>
                  <a:schemeClr val="bg1"/>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14521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6_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1804737"/>
            <a:ext cx="5838825" cy="2060603"/>
          </a:xfrm>
        </p:spPr>
        <p:txBody>
          <a:bodyPr anchor="b" anchorCtr="0">
            <a:normAutofit/>
          </a:bodyPr>
          <a:lstStyle>
            <a:lvl1pPr algn="l">
              <a:defRPr sz="4000" b="0" cap="all" baseline="0">
                <a:ln w="6350" cmpd="sng">
                  <a:noFill/>
                </a:ln>
                <a:solidFill>
                  <a:srgbClr val="FFFFFF"/>
                </a:solidFill>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2743200" y="3867283"/>
            <a:ext cx="5838825" cy="685800"/>
          </a:xfrm>
        </p:spPr>
        <p:txBody>
          <a:bodyPr anchor="t" anchorCtr="0">
            <a:normAutofit/>
          </a:bodyPr>
          <a:lstStyle>
            <a:lvl1pPr marL="0" indent="0" algn="l">
              <a:buNone/>
              <a:defRPr sz="1400">
                <a:solidFill>
                  <a:srgbClr val="FFFFFF"/>
                </a:solidFill>
                <a:latin typeface="Lato Light" panose="020F030202020403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196565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556419" y="1125460"/>
            <a:ext cx="8031162" cy="3435371"/>
          </a:xfrm>
        </p:spPr>
        <p:txBody>
          <a:bodyPr/>
          <a:lstStyle>
            <a:lvl1pPr>
              <a:defRPr>
                <a:latin typeface="Lato Light" panose="020F0302020204030203" pitchFamily="34" charset="0"/>
              </a:defRPr>
            </a:lvl1pPr>
            <a:lvl2pPr>
              <a:defRPr>
                <a:latin typeface="Lato Light" panose="020F0302020204030203" pitchFamily="34" charset="0"/>
              </a:defRPr>
            </a:lvl2pPr>
            <a:lvl3pPr>
              <a:defRPr>
                <a:latin typeface="Lato Light" panose="020F0302020204030203" pitchFamily="34" charset="0"/>
              </a:defRPr>
            </a:lvl3pPr>
            <a:lvl4pPr>
              <a:defRPr>
                <a:latin typeface="Lato Light" panose="020F0302020204030203" pitchFamily="34" charset="0"/>
              </a:defRPr>
            </a:lvl4pPr>
            <a:lvl5pPr>
              <a:defRPr>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739601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 Charts and Captions">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5" name="Chart Placeholder 4"/>
          <p:cNvSpPr>
            <a:spLocks noGrp="1"/>
          </p:cNvSpPr>
          <p:nvPr>
            <p:ph type="chart" sz="quarter" idx="14"/>
          </p:nvPr>
        </p:nvSpPr>
        <p:spPr>
          <a:xfrm>
            <a:off x="608013"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Chart Placeholder 4"/>
          <p:cNvSpPr>
            <a:spLocks noGrp="1"/>
          </p:cNvSpPr>
          <p:nvPr>
            <p:ph type="chart" sz="quarter" idx="15"/>
          </p:nvPr>
        </p:nvSpPr>
        <p:spPr>
          <a:xfrm>
            <a:off x="2623609"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8" name="Chart Placeholder 4"/>
          <p:cNvSpPr>
            <a:spLocks noGrp="1"/>
          </p:cNvSpPr>
          <p:nvPr>
            <p:ph type="chart" sz="quarter" idx="16"/>
          </p:nvPr>
        </p:nvSpPr>
        <p:spPr>
          <a:xfrm>
            <a:off x="4639205"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0" name="Chart Placeholder 4"/>
          <p:cNvSpPr>
            <a:spLocks noGrp="1"/>
          </p:cNvSpPr>
          <p:nvPr>
            <p:ph type="chart" sz="quarter" idx="17"/>
          </p:nvPr>
        </p:nvSpPr>
        <p:spPr>
          <a:xfrm>
            <a:off x="6654800"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1" name="Text Placeholder 10"/>
          <p:cNvSpPr>
            <a:spLocks noGrp="1"/>
          </p:cNvSpPr>
          <p:nvPr>
            <p:ph type="body" sz="quarter" idx="18"/>
          </p:nvPr>
        </p:nvSpPr>
        <p:spPr>
          <a:xfrm>
            <a:off x="608013"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2" name="Text Placeholder 10"/>
          <p:cNvSpPr>
            <a:spLocks noGrp="1"/>
          </p:cNvSpPr>
          <p:nvPr>
            <p:ph type="body" sz="quarter" idx="19"/>
          </p:nvPr>
        </p:nvSpPr>
        <p:spPr>
          <a:xfrm>
            <a:off x="2624138"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3" name="Text Placeholder 10"/>
          <p:cNvSpPr>
            <a:spLocks noGrp="1"/>
          </p:cNvSpPr>
          <p:nvPr>
            <p:ph type="body" sz="quarter" idx="20"/>
          </p:nvPr>
        </p:nvSpPr>
        <p:spPr>
          <a:xfrm>
            <a:off x="4640263"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4" name="Text Placeholder 10"/>
          <p:cNvSpPr>
            <a:spLocks noGrp="1"/>
          </p:cNvSpPr>
          <p:nvPr>
            <p:ph type="body" sz="quarter" idx="21"/>
          </p:nvPr>
        </p:nvSpPr>
        <p:spPr>
          <a:xfrm>
            <a:off x="6656387"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5575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and Captions">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5" name="Chart Placeholder 4"/>
          <p:cNvSpPr>
            <a:spLocks noGrp="1"/>
          </p:cNvSpPr>
          <p:nvPr>
            <p:ph type="chart" sz="quarter" idx="14"/>
          </p:nvPr>
        </p:nvSpPr>
        <p:spPr>
          <a:xfrm>
            <a:off x="608013"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Chart Placeholder 4"/>
          <p:cNvSpPr>
            <a:spLocks noGrp="1"/>
          </p:cNvSpPr>
          <p:nvPr>
            <p:ph type="chart" sz="quarter" idx="15"/>
          </p:nvPr>
        </p:nvSpPr>
        <p:spPr>
          <a:xfrm>
            <a:off x="2623609"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8" name="Chart Placeholder 4"/>
          <p:cNvSpPr>
            <a:spLocks noGrp="1"/>
          </p:cNvSpPr>
          <p:nvPr>
            <p:ph type="chart" sz="quarter" idx="16"/>
          </p:nvPr>
        </p:nvSpPr>
        <p:spPr>
          <a:xfrm>
            <a:off x="4639205"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0" name="Chart Placeholder 4"/>
          <p:cNvSpPr>
            <a:spLocks noGrp="1"/>
          </p:cNvSpPr>
          <p:nvPr>
            <p:ph type="chart" sz="quarter" idx="17"/>
          </p:nvPr>
        </p:nvSpPr>
        <p:spPr>
          <a:xfrm>
            <a:off x="6654800" y="1126331"/>
            <a:ext cx="1879600"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1" name="Text Placeholder 10"/>
          <p:cNvSpPr>
            <a:spLocks noGrp="1"/>
          </p:cNvSpPr>
          <p:nvPr>
            <p:ph type="body" sz="quarter" idx="18"/>
          </p:nvPr>
        </p:nvSpPr>
        <p:spPr>
          <a:xfrm>
            <a:off x="608013"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2" name="Text Placeholder 10"/>
          <p:cNvSpPr>
            <a:spLocks noGrp="1"/>
          </p:cNvSpPr>
          <p:nvPr>
            <p:ph type="body" sz="quarter" idx="19"/>
          </p:nvPr>
        </p:nvSpPr>
        <p:spPr>
          <a:xfrm>
            <a:off x="2624138"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3" name="Text Placeholder 10"/>
          <p:cNvSpPr>
            <a:spLocks noGrp="1"/>
          </p:cNvSpPr>
          <p:nvPr>
            <p:ph type="body" sz="quarter" idx="20"/>
          </p:nvPr>
        </p:nvSpPr>
        <p:spPr>
          <a:xfrm>
            <a:off x="4640263"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4" name="Text Placeholder 10"/>
          <p:cNvSpPr>
            <a:spLocks noGrp="1"/>
          </p:cNvSpPr>
          <p:nvPr>
            <p:ph type="body" sz="quarter" idx="21"/>
          </p:nvPr>
        </p:nvSpPr>
        <p:spPr>
          <a:xfrm>
            <a:off x="6656387" y="2957513"/>
            <a:ext cx="1878014"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127574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 Charts and Captions">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5" name="Chart Placeholder 4"/>
          <p:cNvSpPr>
            <a:spLocks noGrp="1"/>
          </p:cNvSpPr>
          <p:nvPr>
            <p:ph type="chart" sz="quarter" idx="14"/>
          </p:nvPr>
        </p:nvSpPr>
        <p:spPr>
          <a:xfrm>
            <a:off x="60801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Chart Placeholder 4"/>
          <p:cNvSpPr>
            <a:spLocks noGrp="1"/>
          </p:cNvSpPr>
          <p:nvPr>
            <p:ph type="chart" sz="quarter" idx="15"/>
          </p:nvPr>
        </p:nvSpPr>
        <p:spPr>
          <a:xfrm>
            <a:off x="329025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8" name="Chart Placeholder 4"/>
          <p:cNvSpPr>
            <a:spLocks noGrp="1"/>
          </p:cNvSpPr>
          <p:nvPr>
            <p:ph type="chart" sz="quarter" idx="16"/>
          </p:nvPr>
        </p:nvSpPr>
        <p:spPr>
          <a:xfrm>
            <a:off x="597249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1" name="Text Placeholder 10"/>
          <p:cNvSpPr>
            <a:spLocks noGrp="1"/>
          </p:cNvSpPr>
          <p:nvPr>
            <p:ph type="body" sz="quarter" idx="18"/>
          </p:nvPr>
        </p:nvSpPr>
        <p:spPr>
          <a:xfrm>
            <a:off x="655321"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2" name="Text Placeholder 10"/>
          <p:cNvSpPr>
            <a:spLocks noGrp="1"/>
          </p:cNvSpPr>
          <p:nvPr>
            <p:ph type="body" sz="quarter" idx="19"/>
          </p:nvPr>
        </p:nvSpPr>
        <p:spPr>
          <a:xfrm>
            <a:off x="3337560"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3" name="Text Placeholder 10"/>
          <p:cNvSpPr>
            <a:spLocks noGrp="1"/>
          </p:cNvSpPr>
          <p:nvPr>
            <p:ph type="body" sz="quarter" idx="20"/>
          </p:nvPr>
        </p:nvSpPr>
        <p:spPr>
          <a:xfrm>
            <a:off x="6019801"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202729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mart art and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552451" y="3475873"/>
            <a:ext cx="8031162" cy="911252"/>
          </a:xfrm>
        </p:spPr>
        <p:txBody>
          <a:bodyPr/>
          <a:lstStyle>
            <a:lvl1pPr marL="0" indent="0">
              <a:buNone/>
              <a:defRPr>
                <a:latin typeface="Lato Light" panose="020F0302020204030203" pitchFamily="34" charset="0"/>
              </a:defRPr>
            </a:lvl1pPr>
            <a:lvl2pPr marL="173038" indent="-173038">
              <a:buFont typeface="Arial"/>
              <a:buChar char="•"/>
              <a:defRPr>
                <a:latin typeface="Lato Light" panose="020F0302020204030203" pitchFamily="34" charset="0"/>
              </a:defRPr>
            </a:lvl2pPr>
            <a:lvl3pPr marL="347663" indent="-174625">
              <a:defRPr>
                <a:latin typeface="Lato Light" panose="020F0302020204030203" pitchFamily="34" charset="0"/>
              </a:defRPr>
            </a:lvl3pPr>
            <a:lvl4pPr>
              <a:defRPr>
                <a:latin typeface="Lato Light" panose="020F0302020204030203" pitchFamily="34" charset="0"/>
              </a:defRPr>
            </a:lvl4pPr>
            <a:lvl5pPr>
              <a:defRPr>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martArt Placeholder 4"/>
          <p:cNvSpPr>
            <a:spLocks noGrp="1"/>
          </p:cNvSpPr>
          <p:nvPr>
            <p:ph type="dgm" sz="quarter" idx="14"/>
          </p:nvPr>
        </p:nvSpPr>
        <p:spPr>
          <a:xfrm>
            <a:off x="552450" y="1269248"/>
            <a:ext cx="8031163" cy="2206625"/>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2209089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io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3676953" y="1125460"/>
            <a:ext cx="4906660"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5" y="1202750"/>
            <a:ext cx="3505200" cy="1997303"/>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7905772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io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4746625" y="1125460"/>
            <a:ext cx="3836987"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6" y="1202750"/>
            <a:ext cx="4520595" cy="2575887"/>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2240989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Image Left">
    <p:spTree>
      <p:nvGrpSpPr>
        <p:cNvPr id="1" name=""/>
        <p:cNvGrpSpPr/>
        <p:nvPr/>
      </p:nvGrpSpPr>
      <p:grpSpPr>
        <a:xfrm>
          <a:off x="0" y="0"/>
          <a:ext cx="0" cy="0"/>
          <a:chOff x="0" y="0"/>
          <a:chExt cx="0" cy="0"/>
        </a:xfrm>
      </p:grpSpPr>
      <p:sp>
        <p:nvSpPr>
          <p:cNvPr id="5" name="Picture Placeholder 5"/>
          <p:cNvSpPr>
            <a:spLocks noGrp="1"/>
          </p:cNvSpPr>
          <p:nvPr>
            <p:ph type="pic" sz="quarter" idx="14"/>
          </p:nvPr>
        </p:nvSpPr>
        <p:spPr>
          <a:xfrm>
            <a:off x="-12096" y="0"/>
            <a:ext cx="3406459" cy="5166360"/>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3" name="Title 1"/>
          <p:cNvSpPr>
            <a:spLocks noGrp="1"/>
          </p:cNvSpPr>
          <p:nvPr>
            <p:ph type="title"/>
          </p:nvPr>
        </p:nvSpPr>
        <p:spPr>
          <a:xfrm>
            <a:off x="3676953" y="38485"/>
            <a:ext cx="4906660" cy="726578"/>
          </a:xfrm>
        </p:spPr>
        <p:txBody>
          <a:bodyPr/>
          <a:lstStyle>
            <a:lvl1pPr algn="l">
              <a:defRPr>
                <a:latin typeface="Lato Light" panose="020F0302020204030203" pitchFamily="34" charset="0"/>
              </a:defRPr>
            </a:lvl1pPr>
          </a:lstStyle>
          <a:p>
            <a:r>
              <a:rPr lang="en-US" dirty="0"/>
              <a:t>Click to edit Master title style</a:t>
            </a:r>
          </a:p>
        </p:txBody>
      </p:sp>
      <p:sp>
        <p:nvSpPr>
          <p:cNvPr id="24" name="Content Placeholder 2"/>
          <p:cNvSpPr>
            <a:spLocks noGrp="1"/>
          </p:cNvSpPr>
          <p:nvPr>
            <p:ph idx="1"/>
          </p:nvPr>
        </p:nvSpPr>
        <p:spPr>
          <a:xfrm>
            <a:off x="3676953" y="1125460"/>
            <a:ext cx="4906660"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8"/>
          <p:cNvSpPr>
            <a:spLocks noGrp="1"/>
          </p:cNvSpPr>
          <p:nvPr>
            <p:ph type="body" sz="quarter" idx="13" hasCustomPrompt="1"/>
          </p:nvPr>
        </p:nvSpPr>
        <p:spPr>
          <a:xfrm>
            <a:off x="3678188" y="734898"/>
            <a:ext cx="4908600"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27" name="Content Placeholder 26"/>
          <p:cNvSpPr>
            <a:spLocks noGrp="1"/>
          </p:cNvSpPr>
          <p:nvPr>
            <p:ph sz="quarter" idx="15"/>
          </p:nvPr>
        </p:nvSpPr>
        <p:spPr>
          <a:xfrm>
            <a:off x="-12700" y="3705048"/>
            <a:ext cx="2909888" cy="682802"/>
          </a:xfrm>
          <a:solidFill>
            <a:schemeClr val="accent1">
              <a:alpha val="65000"/>
            </a:schemeClr>
          </a:solidFill>
          <a:ln>
            <a:solidFill>
              <a:schemeClr val="accent2"/>
            </a:solidFill>
          </a:ln>
        </p:spPr>
        <p:txBody>
          <a:bodyPr lIns="274320" tIns="91440" rIns="91440" bIns="91440" anchor="b" anchorCtr="0">
            <a:spAutoFit/>
          </a:bodyPr>
          <a:lstStyle>
            <a:lvl1pPr marL="0" indent="0" algn="r">
              <a:spcBef>
                <a:spcPts val="400"/>
              </a:spcBef>
              <a:buNone/>
              <a:defRPr>
                <a:solidFill>
                  <a:srgbClr val="FFFFFF"/>
                </a:solidFill>
                <a:latin typeface="Lato Light" panose="020F0302020204030203" pitchFamily="34" charset="0"/>
              </a:defRPr>
            </a:lvl1pPr>
            <a:lvl2pPr marL="173037" indent="0" algn="r">
              <a:buNone/>
              <a:defRPr>
                <a:solidFill>
                  <a:srgbClr val="FFFFFF"/>
                </a:solidFill>
              </a:defRPr>
            </a:lvl2pPr>
            <a:lvl3pPr marL="346075" indent="0" algn="r">
              <a:buNone/>
              <a:defRPr>
                <a:solidFill>
                  <a:srgbClr val="FFFFFF"/>
                </a:solidFill>
              </a:defRPr>
            </a:lvl3pPr>
            <a:lvl4pPr marL="517525" indent="0" algn="r">
              <a:buNone/>
              <a:defRPr>
                <a:solidFill>
                  <a:srgbClr val="FFFFFF"/>
                </a:solidFill>
              </a:defRPr>
            </a:lvl4pPr>
            <a:lvl5pPr marL="690562" indent="0" algn="r">
              <a:buNone/>
              <a:defRPr>
                <a:solidFill>
                  <a:srgbClr val="FFFFFF"/>
                </a:solidFill>
              </a:defRPr>
            </a:lvl5pPr>
          </a:lstStyle>
          <a:p>
            <a:pPr lvl="0"/>
            <a:r>
              <a:rPr lang="en-US" dirty="0"/>
              <a:t>Click to edit Master text styles</a:t>
            </a:r>
          </a:p>
        </p:txBody>
      </p:sp>
      <p:sp>
        <p:nvSpPr>
          <p:cNvPr id="28"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pic>
        <p:nvPicPr>
          <p:cNvPr id="29" name="Picture 28"/>
          <p:cNvPicPr>
            <a:picLocks noChangeAspect="1"/>
          </p:cNvPicPr>
          <p:nvPr userDrawn="1"/>
        </p:nvPicPr>
        <p:blipFill>
          <a:blip r:embed="rId2"/>
          <a:stretch>
            <a:fillRect/>
          </a:stretch>
        </p:blipFill>
        <p:spPr>
          <a:xfrm>
            <a:off x="7593481" y="4897913"/>
            <a:ext cx="1073865" cy="185262"/>
          </a:xfrm>
          <a:prstGeom prst="rect">
            <a:avLst/>
          </a:prstGeom>
        </p:spPr>
      </p:pic>
    </p:spTree>
    <p:extLst>
      <p:ext uri="{BB962C8B-B14F-4D97-AF65-F5344CB8AC3E}">
        <p14:creationId xmlns:p14="http://schemas.microsoft.com/office/powerpoint/2010/main" val="35272084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0 Images">
    <p:spTree>
      <p:nvGrpSpPr>
        <p:cNvPr id="1" name=""/>
        <p:cNvGrpSpPr/>
        <p:nvPr/>
      </p:nvGrpSpPr>
      <p:grpSpPr>
        <a:xfrm>
          <a:off x="0" y="0"/>
          <a:ext cx="0" cy="0"/>
          <a:chOff x="0" y="0"/>
          <a:chExt cx="0" cy="0"/>
        </a:xfrm>
      </p:grpSpPr>
      <p:sp>
        <p:nvSpPr>
          <p:cNvPr id="5" name="Picture Placeholder 5"/>
          <p:cNvSpPr>
            <a:spLocks noGrp="1" noChangeAspect="1"/>
          </p:cNvSpPr>
          <p:nvPr>
            <p:ph type="pic" sz="quarter" idx="14"/>
          </p:nvPr>
        </p:nvSpPr>
        <p:spPr>
          <a:xfrm>
            <a:off x="0"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 name="Title 1"/>
          <p:cNvSpPr>
            <a:spLocks noGrp="1"/>
          </p:cNvSpPr>
          <p:nvPr>
            <p:ph type="title"/>
          </p:nvPr>
        </p:nvSpPr>
        <p:spPr>
          <a:xfrm>
            <a:off x="922666" y="2276322"/>
            <a:ext cx="8037576" cy="450123"/>
          </a:xfrm>
        </p:spPr>
        <p:txBody>
          <a:bodyPr>
            <a:spAutoFit/>
          </a:bodyPr>
          <a:lstStyle>
            <a:lvl1pPr algn="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922666" y="2638555"/>
            <a:ext cx="8037576" cy="420976"/>
          </a:xfrm>
        </p:spPr>
        <p:txBody>
          <a:bodyPr>
            <a:normAutofit/>
          </a:bodyPr>
          <a:lstStyle>
            <a:lvl1pPr marL="0" indent="0" algn="r">
              <a:buNone/>
              <a:defRPr sz="1400">
                <a:solidFill>
                  <a:schemeClr val="bg1"/>
                </a:solidFill>
                <a:latin typeface="Lato Light" panose="020F0302020204030203" pitchFamily="34" charset="0"/>
                <a:cs typeface="Gotham Light"/>
              </a:defRPr>
            </a:lvl1pPr>
          </a:lstStyle>
          <a:p>
            <a:pPr lvl="0"/>
            <a:r>
              <a:rPr lang="en-US" dirty="0"/>
              <a:t>Subtitle goes here</a:t>
            </a:r>
          </a:p>
        </p:txBody>
      </p:sp>
      <p:sp>
        <p:nvSpPr>
          <p:cNvPr id="14" name="Picture Placeholder 5"/>
          <p:cNvSpPr>
            <a:spLocks noGrp="1" noChangeAspect="1"/>
          </p:cNvSpPr>
          <p:nvPr>
            <p:ph type="pic" sz="quarter" idx="15"/>
          </p:nvPr>
        </p:nvSpPr>
        <p:spPr>
          <a:xfrm>
            <a:off x="0"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5" name="Picture Placeholder 5"/>
          <p:cNvSpPr>
            <a:spLocks noGrp="1" noChangeAspect="1"/>
          </p:cNvSpPr>
          <p:nvPr>
            <p:ph type="pic" sz="quarter" idx="16"/>
          </p:nvPr>
        </p:nvSpPr>
        <p:spPr>
          <a:xfrm>
            <a:off x="1826514"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6" name="Picture Placeholder 5"/>
          <p:cNvSpPr>
            <a:spLocks noGrp="1" noChangeAspect="1"/>
          </p:cNvSpPr>
          <p:nvPr>
            <p:ph type="pic" sz="quarter" idx="17"/>
          </p:nvPr>
        </p:nvSpPr>
        <p:spPr>
          <a:xfrm>
            <a:off x="1828801"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7" name="Picture Placeholder 5"/>
          <p:cNvSpPr>
            <a:spLocks noGrp="1" noChangeAspect="1"/>
          </p:cNvSpPr>
          <p:nvPr>
            <p:ph type="pic" sz="quarter" idx="18"/>
          </p:nvPr>
        </p:nvSpPr>
        <p:spPr>
          <a:xfrm>
            <a:off x="3653028"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8" name="Picture Placeholder 5"/>
          <p:cNvSpPr>
            <a:spLocks noGrp="1" noChangeAspect="1"/>
          </p:cNvSpPr>
          <p:nvPr>
            <p:ph type="pic" sz="quarter" idx="19"/>
          </p:nvPr>
        </p:nvSpPr>
        <p:spPr>
          <a:xfrm>
            <a:off x="3657602"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19" name="Picture Placeholder 5"/>
          <p:cNvSpPr>
            <a:spLocks noGrp="1" noChangeAspect="1"/>
          </p:cNvSpPr>
          <p:nvPr>
            <p:ph type="pic" sz="quarter" idx="20"/>
          </p:nvPr>
        </p:nvSpPr>
        <p:spPr>
          <a:xfrm>
            <a:off x="5479542"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0" name="Picture Placeholder 5"/>
          <p:cNvSpPr>
            <a:spLocks noGrp="1" noChangeAspect="1"/>
          </p:cNvSpPr>
          <p:nvPr>
            <p:ph type="pic" sz="quarter" idx="21"/>
          </p:nvPr>
        </p:nvSpPr>
        <p:spPr>
          <a:xfrm>
            <a:off x="5486403"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1" name="Picture Placeholder 5"/>
          <p:cNvSpPr>
            <a:spLocks noGrp="1" noChangeAspect="1"/>
          </p:cNvSpPr>
          <p:nvPr>
            <p:ph type="pic" sz="quarter" idx="22"/>
          </p:nvPr>
        </p:nvSpPr>
        <p:spPr>
          <a:xfrm>
            <a:off x="7306056" y="-1"/>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22" name="Picture Placeholder 5"/>
          <p:cNvSpPr>
            <a:spLocks noGrp="1" noChangeAspect="1"/>
          </p:cNvSpPr>
          <p:nvPr>
            <p:ph type="pic" sz="quarter" idx="23"/>
          </p:nvPr>
        </p:nvSpPr>
        <p:spPr>
          <a:xfrm>
            <a:off x="7315202" y="3007583"/>
            <a:ext cx="1837944" cy="2147461"/>
          </a:xfrm>
          <a:ln>
            <a:noFill/>
          </a:ln>
        </p:spPr>
        <p:txBody>
          <a:bodyPr anchor="ctr" anchorCtr="0"/>
          <a:lstStyle>
            <a:lvl1pPr marL="0" indent="0" algn="ctr">
              <a:buNone/>
              <a:defRPr b="1">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35704242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idx="1"/>
          </p:nvPr>
        </p:nvSpPr>
        <p:spPr>
          <a:xfrm>
            <a:off x="3475181" y="1125460"/>
            <a:ext cx="5108431" cy="3435371"/>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atin typeface="Lato Light" panose="020F0302020204030203" pitchFamily="34" charset="0"/>
              </a:defRPr>
            </a:lvl2pPr>
            <a:lvl3pPr>
              <a:defRPr sz="14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p:cNvSpPr>
            <a:spLocks noGrp="1"/>
          </p:cNvSpPr>
          <p:nvPr>
            <p:ph type="pic" sz="quarter" idx="14"/>
          </p:nvPr>
        </p:nvSpPr>
        <p:spPr>
          <a:xfrm>
            <a:off x="-12096" y="1202750"/>
            <a:ext cx="3188371" cy="1510431"/>
          </a:xfrm>
          <a:ln>
            <a:solidFill>
              <a:schemeClr val="tx1"/>
            </a:solidFill>
          </a:ln>
        </p:spPr>
        <p:txBody>
          <a:bodyPr anchor="ctr" anchorCtr="0"/>
          <a:lstStyle>
            <a:lvl1pPr marL="0" indent="0" algn="ctr">
              <a:buNone/>
              <a:defRPr b="1">
                <a:latin typeface="Lato Light" panose="020F0302020204030203" pitchFamily="34" charset="0"/>
              </a:defRPr>
            </a:lvl1pPr>
          </a:lstStyle>
          <a:p>
            <a:endParaRPr lang="en-US" dirty="0"/>
          </a:p>
        </p:txBody>
      </p:sp>
      <p:sp>
        <p:nvSpPr>
          <p:cNvPr id="6" name="Content Placeholder 2"/>
          <p:cNvSpPr>
            <a:spLocks noGrp="1"/>
          </p:cNvSpPr>
          <p:nvPr>
            <p:ph idx="15"/>
          </p:nvPr>
        </p:nvSpPr>
        <p:spPr>
          <a:xfrm>
            <a:off x="533400" y="3001818"/>
            <a:ext cx="2642875" cy="1559013"/>
          </a:xfrm>
        </p:spPr>
        <p:txBody>
          <a:bodyPr>
            <a:normAutofit/>
          </a:bodyPr>
          <a:lstStyle>
            <a:lvl1pPr marL="0" indent="0">
              <a:buNone/>
              <a:defRPr sz="1400">
                <a:latin typeface="Lato Light" panose="020F0302020204030203" pitchFamily="34" charset="0"/>
              </a:defRPr>
            </a:lvl1pPr>
            <a:lvl2pPr marL="346075" indent="-173038">
              <a:buFont typeface="Arial"/>
              <a:buChar char="•"/>
              <a:defRPr sz="1400"/>
            </a:lvl2pPr>
            <a:lvl3pPr>
              <a:defRPr sz="1400"/>
            </a:lvl3pPr>
            <a:lvl4pPr>
              <a:defRPr sz="1400"/>
            </a:lvl4pPr>
            <a:lvl5pPr>
              <a:defRPr sz="1400"/>
            </a:lvl5pPr>
          </a:lstStyle>
          <a:p>
            <a:pPr lvl="0"/>
            <a:r>
              <a:rPr lang="en-US" dirty="0"/>
              <a:t>Click to edit Master text styles</a:t>
            </a:r>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41535250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560962" y="1127581"/>
            <a:ext cx="3860619" cy="3394472"/>
          </a:xfrm>
        </p:spPr>
        <p:txBody>
          <a:bodyPr>
            <a:normAutofit/>
          </a:bodyPr>
          <a:lstStyle>
            <a:lvl1pPr>
              <a:defRPr sz="1800">
                <a:latin typeface="Lato Light" panose="020F0302020204030203" pitchFamily="34" charset="0"/>
              </a:defRPr>
            </a:lvl1pPr>
            <a:lvl2pPr>
              <a:defRPr sz="1800">
                <a:latin typeface="Lato Light" panose="020F0302020204030203" pitchFamily="34" charset="0"/>
              </a:defRPr>
            </a:lvl2pPr>
            <a:lvl3pPr>
              <a:defRPr sz="16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37100" y="1127581"/>
            <a:ext cx="3860619" cy="3394472"/>
          </a:xfrm>
        </p:spPr>
        <p:txBody>
          <a:bodyPr>
            <a:normAutofit/>
          </a:bodyPr>
          <a:lstStyle>
            <a:lvl1pPr>
              <a:defRPr sz="1800">
                <a:latin typeface="Lato Light" panose="020F0302020204030203" pitchFamily="34" charset="0"/>
              </a:defRPr>
            </a:lvl1pPr>
            <a:lvl2pPr>
              <a:defRPr sz="1800">
                <a:latin typeface="Lato Light" panose="020F0302020204030203" pitchFamily="34" charset="0"/>
              </a:defRPr>
            </a:lvl2pPr>
            <a:lvl3pPr>
              <a:defRPr sz="1600">
                <a:latin typeface="Lato Light" panose="020F0302020204030203" pitchFamily="34" charset="0"/>
              </a:defRPr>
            </a:lvl3pPr>
            <a:lvl4pPr>
              <a:defRPr sz="1400">
                <a:latin typeface="Lato Light" panose="020F0302020204030203" pitchFamily="34" charset="0"/>
              </a:defRPr>
            </a:lvl4pPr>
            <a:lvl5pPr>
              <a:defRPr sz="14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5764302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and Picture Righ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lgn="l">
              <a:defRPr>
                <a:latin typeface="Lato Light" panose="020F03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560962" y="1127581"/>
            <a:ext cx="2954397" cy="3138974"/>
          </a:xfrm>
        </p:spPr>
        <p:txBody>
          <a:bodyPr>
            <a:normAutofit/>
          </a:bodyPr>
          <a:lstStyle>
            <a:lvl1pPr>
              <a:defRPr sz="1400">
                <a:latin typeface="Lato Light" panose="020F0302020204030203" pitchFamily="34" charset="0"/>
              </a:defRPr>
            </a:lvl1pPr>
            <a:lvl2pPr>
              <a:defRPr sz="1400">
                <a:latin typeface="Lato Light" panose="020F0302020204030203" pitchFamily="34" charset="0"/>
              </a:defRPr>
            </a:lvl2pPr>
            <a:lvl3pPr>
              <a:defRPr sz="1200">
                <a:latin typeface="Lato Light" panose="020F0302020204030203" pitchFamily="34" charset="0"/>
              </a:defRPr>
            </a:lvl3pPr>
            <a:lvl4pPr>
              <a:defRPr sz="1100">
                <a:latin typeface="Lato Light" panose="020F0302020204030203" pitchFamily="34" charset="0"/>
              </a:defRPr>
            </a:lvl4pPr>
            <a:lvl5pPr>
              <a:defRPr sz="11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3" hasCustomPrompt="1"/>
          </p:nvPr>
        </p:nvSpPr>
        <p:spPr>
          <a:xfrm>
            <a:off x="554832" y="734898"/>
            <a:ext cx="8034337"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6" name="Picture Placeholder 5"/>
          <p:cNvSpPr>
            <a:spLocks noGrp="1"/>
          </p:cNvSpPr>
          <p:nvPr>
            <p:ph type="pic" sz="quarter" idx="14"/>
          </p:nvPr>
        </p:nvSpPr>
        <p:spPr>
          <a:xfrm>
            <a:off x="3759200" y="1178560"/>
            <a:ext cx="5384800" cy="3068320"/>
          </a:xfrm>
        </p:spPr>
        <p:txBody>
          <a:bodyPr anchor="ctr" anchorCtr="0"/>
          <a:lstStyle>
            <a:lvl1pPr marL="0" indent="0" algn="ctr">
              <a:buNone/>
              <a:defRPr>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34152397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and Picture Left">
    <p:spTree>
      <p:nvGrpSpPr>
        <p:cNvPr id="1" name=""/>
        <p:cNvGrpSpPr/>
        <p:nvPr/>
      </p:nvGrpSpPr>
      <p:grpSpPr>
        <a:xfrm>
          <a:off x="0" y="0"/>
          <a:ext cx="0" cy="0"/>
          <a:chOff x="0" y="0"/>
          <a:chExt cx="0" cy="0"/>
        </a:xfrm>
      </p:grpSpPr>
      <p:sp>
        <p:nvSpPr>
          <p:cNvPr id="2" name="Title 1"/>
          <p:cNvSpPr>
            <a:spLocks noGrp="1"/>
          </p:cNvSpPr>
          <p:nvPr>
            <p:ph type="title"/>
          </p:nvPr>
        </p:nvSpPr>
        <p:spPr>
          <a:xfrm>
            <a:off x="556419" y="36576"/>
            <a:ext cx="8031162" cy="726578"/>
          </a:xfrm>
        </p:spPr>
        <p:txBody>
          <a:bodyPr/>
          <a:lstStyle>
            <a:lvl1pPr algn="l">
              <a:defRPr>
                <a:latin typeface="Lato Light" panose="020F0302020204030203" pitchFamily="34" charset="0"/>
              </a:defRPr>
            </a:lvl1pPr>
          </a:lstStyle>
          <a:p>
            <a:r>
              <a:rPr lang="en-US" dirty="0"/>
              <a:t>Click to edit Master title style</a:t>
            </a:r>
          </a:p>
        </p:txBody>
      </p:sp>
      <p:sp>
        <p:nvSpPr>
          <p:cNvPr id="8" name="Content Placeholder 2"/>
          <p:cNvSpPr>
            <a:spLocks noGrp="1"/>
          </p:cNvSpPr>
          <p:nvPr>
            <p:ph sz="half" idx="1"/>
          </p:nvPr>
        </p:nvSpPr>
        <p:spPr>
          <a:xfrm>
            <a:off x="5629216" y="1127581"/>
            <a:ext cx="2954397" cy="3138974"/>
          </a:xfrm>
        </p:spPr>
        <p:txBody>
          <a:bodyPr>
            <a:normAutofit/>
          </a:bodyPr>
          <a:lstStyle>
            <a:lvl1pPr>
              <a:defRPr sz="1400">
                <a:latin typeface="Lato Light" panose="020F0302020204030203" pitchFamily="34" charset="0"/>
              </a:defRPr>
            </a:lvl1pPr>
            <a:lvl2pPr>
              <a:defRPr sz="1400">
                <a:latin typeface="Lato Light" panose="020F0302020204030203" pitchFamily="34" charset="0"/>
              </a:defRPr>
            </a:lvl2pPr>
            <a:lvl3pPr>
              <a:defRPr sz="1200">
                <a:latin typeface="Lato Light" panose="020F0302020204030203" pitchFamily="34" charset="0"/>
              </a:defRPr>
            </a:lvl3pPr>
            <a:lvl4pPr>
              <a:defRPr sz="1100">
                <a:latin typeface="Lato Light" panose="020F0302020204030203" pitchFamily="34" charset="0"/>
              </a:defRPr>
            </a:lvl4pPr>
            <a:lvl5pPr>
              <a:defRPr sz="1100">
                <a:latin typeface="Lato Light" panose="020F030202020403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5"/>
          <p:cNvSpPr>
            <a:spLocks noGrp="1"/>
          </p:cNvSpPr>
          <p:nvPr>
            <p:ph type="pic" sz="quarter" idx="14"/>
          </p:nvPr>
        </p:nvSpPr>
        <p:spPr>
          <a:xfrm>
            <a:off x="0" y="1178560"/>
            <a:ext cx="5384800" cy="3068320"/>
          </a:xfrm>
        </p:spPr>
        <p:txBody>
          <a:bodyPr anchor="ctr" anchorCtr="0"/>
          <a:lstStyle>
            <a:lvl1pPr marL="0" indent="0" algn="ctr">
              <a:buNone/>
              <a:defRPr>
                <a:latin typeface="Lato Light" panose="020F0302020204030203" pitchFamily="34" charset="0"/>
              </a:defRPr>
            </a:lvl1pPr>
          </a:lstStyle>
          <a:p>
            <a:endParaRPr lang="en-US" dirty="0"/>
          </a:p>
        </p:txBody>
      </p:sp>
      <p:sp>
        <p:nvSpPr>
          <p:cNvPr id="6" name="Text Placeholder 8"/>
          <p:cNvSpPr>
            <a:spLocks noGrp="1"/>
          </p:cNvSpPr>
          <p:nvPr>
            <p:ph type="body" sz="quarter" idx="13" hasCustomPrompt="1"/>
          </p:nvPr>
        </p:nvSpPr>
        <p:spPr>
          <a:xfrm>
            <a:off x="554832" y="734898"/>
            <a:ext cx="8034337" cy="338137"/>
          </a:xfrm>
        </p:spPr>
        <p:txBody>
          <a:bodyPr>
            <a:normAutofit/>
          </a:bodyPr>
          <a:lstStyle>
            <a:lvl1pPr marL="0" indent="0" algn="l">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69696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harts and Captions">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55483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5" name="Chart Placeholder 4"/>
          <p:cNvSpPr>
            <a:spLocks noGrp="1"/>
          </p:cNvSpPr>
          <p:nvPr>
            <p:ph type="chart" sz="quarter" idx="14"/>
          </p:nvPr>
        </p:nvSpPr>
        <p:spPr>
          <a:xfrm>
            <a:off x="60801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7" name="Chart Placeholder 4"/>
          <p:cNvSpPr>
            <a:spLocks noGrp="1"/>
          </p:cNvSpPr>
          <p:nvPr>
            <p:ph type="chart" sz="quarter" idx="15"/>
          </p:nvPr>
        </p:nvSpPr>
        <p:spPr>
          <a:xfrm>
            <a:off x="329025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8" name="Chart Placeholder 4"/>
          <p:cNvSpPr>
            <a:spLocks noGrp="1"/>
          </p:cNvSpPr>
          <p:nvPr>
            <p:ph type="chart" sz="quarter" idx="16"/>
          </p:nvPr>
        </p:nvSpPr>
        <p:spPr>
          <a:xfrm>
            <a:off x="5972492" y="1126331"/>
            <a:ext cx="2561908" cy="1779429"/>
          </a:xfrm>
        </p:spPr>
        <p:txBody>
          <a:bodyPr anchor="ctr" anchorCtr="0"/>
          <a:lstStyle>
            <a:lvl1pPr marL="0" indent="0" algn="ctr">
              <a:buNone/>
              <a:defRPr>
                <a:latin typeface="Lato Light" panose="020F0302020204030203" pitchFamily="34" charset="0"/>
              </a:defRPr>
            </a:lvl1pPr>
          </a:lstStyle>
          <a:p>
            <a:endParaRPr lang="en-US" dirty="0"/>
          </a:p>
        </p:txBody>
      </p:sp>
      <p:sp>
        <p:nvSpPr>
          <p:cNvPr id="11" name="Text Placeholder 10"/>
          <p:cNvSpPr>
            <a:spLocks noGrp="1"/>
          </p:cNvSpPr>
          <p:nvPr>
            <p:ph type="body" sz="quarter" idx="18"/>
          </p:nvPr>
        </p:nvSpPr>
        <p:spPr>
          <a:xfrm>
            <a:off x="655321"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2" name="Text Placeholder 10"/>
          <p:cNvSpPr>
            <a:spLocks noGrp="1"/>
          </p:cNvSpPr>
          <p:nvPr>
            <p:ph type="body" sz="quarter" idx="19"/>
          </p:nvPr>
        </p:nvSpPr>
        <p:spPr>
          <a:xfrm>
            <a:off x="3337560"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
        <p:nvSpPr>
          <p:cNvPr id="13" name="Text Placeholder 10"/>
          <p:cNvSpPr>
            <a:spLocks noGrp="1"/>
          </p:cNvSpPr>
          <p:nvPr>
            <p:ph type="body" sz="quarter" idx="20"/>
          </p:nvPr>
        </p:nvSpPr>
        <p:spPr>
          <a:xfrm>
            <a:off x="6019801" y="2957513"/>
            <a:ext cx="2467292" cy="1624647"/>
          </a:xfrm>
        </p:spPr>
        <p:txBody>
          <a:bodyPr lIns="0" tIns="0" rIns="0"/>
          <a:lstStyle>
            <a:lvl1pPr marL="0" indent="0" algn="ctr">
              <a:lnSpc>
                <a:spcPct val="92000"/>
              </a:lnSpc>
              <a:spcBef>
                <a:spcPts val="0"/>
              </a:spcBef>
              <a:spcAft>
                <a:spcPts val="200"/>
              </a:spcAft>
              <a:buNone/>
              <a:defRPr b="1" spc="-40">
                <a:latin typeface="Lato" panose="020F0502020204030203" pitchFamily="34" charset="0"/>
                <a:cs typeface="Gotham Medium"/>
              </a:defRPr>
            </a:lvl1pPr>
            <a:lvl2pPr marL="0" indent="0" algn="ctr">
              <a:lnSpc>
                <a:spcPct val="92000"/>
              </a:lnSpc>
              <a:spcBef>
                <a:spcPts val="0"/>
              </a:spcBef>
              <a:spcAft>
                <a:spcPts val="200"/>
              </a:spcAft>
              <a:buNone/>
              <a:defRPr sz="1200">
                <a:latin typeface="Lato Light" panose="020F0302020204030203"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592795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Picture and Bar">
    <p:spTree>
      <p:nvGrpSpPr>
        <p:cNvPr id="1" name=""/>
        <p:cNvGrpSpPr/>
        <p:nvPr/>
      </p:nvGrpSpPr>
      <p:grpSpPr>
        <a:xfrm>
          <a:off x="0" y="0"/>
          <a:ext cx="0" cy="0"/>
          <a:chOff x="0" y="0"/>
          <a:chExt cx="0" cy="0"/>
        </a:xfrm>
      </p:grpSpPr>
      <p:sp>
        <p:nvSpPr>
          <p:cNvPr id="9" name="Picture Placeholder 5"/>
          <p:cNvSpPr>
            <a:spLocks noGrp="1"/>
          </p:cNvSpPr>
          <p:nvPr>
            <p:ph type="pic" sz="quarter" idx="14"/>
          </p:nvPr>
        </p:nvSpPr>
        <p:spPr>
          <a:xfrm>
            <a:off x="0" y="0"/>
            <a:ext cx="9144000" cy="5143500"/>
          </a:xfrm>
        </p:spPr>
        <p:txBody>
          <a:bodyPr anchor="ctr" anchorCtr="0"/>
          <a:lstStyle>
            <a:lvl1pPr marL="0" indent="0" algn="ctr">
              <a:buNone/>
              <a:defRPr>
                <a:latin typeface="Lato Light" panose="020F0302020204030203" pitchFamily="34" charset="0"/>
              </a:defRPr>
            </a:lvl1pPr>
          </a:lstStyle>
          <a:p>
            <a:endParaRPr lang="en-US" dirty="0"/>
          </a:p>
        </p:txBody>
      </p:sp>
      <p:sp>
        <p:nvSpPr>
          <p:cNvPr id="2" name="Title 1"/>
          <p:cNvSpPr>
            <a:spLocks noGrp="1"/>
          </p:cNvSpPr>
          <p:nvPr>
            <p:ph type="title"/>
          </p:nvPr>
        </p:nvSpPr>
        <p:spPr>
          <a:xfrm>
            <a:off x="0" y="3007360"/>
            <a:ext cx="9144000" cy="1123835"/>
          </a:xfrm>
          <a:solidFill>
            <a:schemeClr val="bg1">
              <a:alpha val="35000"/>
            </a:schemeClr>
          </a:solidFill>
        </p:spPr>
        <p:txBody>
          <a:bodyPr lIns="548640" tIns="137160" rIns="548640" bIns="502920" anchor="t" anchorCtr="0"/>
          <a:lstStyle>
            <a:lvl1pPr algn="l">
              <a:defRPr>
                <a:solidFill>
                  <a:srgbClr val="FFFFFF"/>
                </a:solidFill>
                <a:latin typeface="Lato Light" panose="020F0302020204030203" pitchFamily="34" charset="0"/>
              </a:defRPr>
            </a:lvl1pPr>
          </a:lstStyle>
          <a:p>
            <a:r>
              <a:rPr lang="en-US" dirty="0"/>
              <a:t>Click to edit Master title style</a:t>
            </a:r>
          </a:p>
        </p:txBody>
      </p:sp>
      <p:sp>
        <p:nvSpPr>
          <p:cNvPr id="7" name="Text Placeholder 8"/>
          <p:cNvSpPr>
            <a:spLocks noGrp="1"/>
          </p:cNvSpPr>
          <p:nvPr>
            <p:ph type="body" sz="quarter" idx="13" hasCustomPrompt="1"/>
          </p:nvPr>
        </p:nvSpPr>
        <p:spPr>
          <a:xfrm>
            <a:off x="572771" y="3498939"/>
            <a:ext cx="8034337" cy="241861"/>
          </a:xfrm>
        </p:spPr>
        <p:txBody>
          <a:bodyPr>
            <a:spAutoFit/>
          </a:bodyPr>
          <a:lstStyle>
            <a:lvl1pPr marL="0" indent="0" algn="l">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5"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pic>
        <p:nvPicPr>
          <p:cNvPr id="6" name="Picture 5"/>
          <p:cNvPicPr>
            <a:picLocks noChangeAspect="1"/>
          </p:cNvPicPr>
          <p:nvPr userDrawn="1"/>
        </p:nvPicPr>
        <p:blipFill>
          <a:blip r:embed="rId2"/>
          <a:stretch>
            <a:fillRect/>
          </a:stretch>
        </p:blipFill>
        <p:spPr>
          <a:xfrm>
            <a:off x="7593481" y="4897913"/>
            <a:ext cx="1073865" cy="185262"/>
          </a:xfrm>
          <a:prstGeom prst="rect">
            <a:avLst/>
          </a:prstGeom>
        </p:spPr>
      </p:pic>
    </p:spTree>
    <p:extLst>
      <p:ext uri="{BB962C8B-B14F-4D97-AF65-F5344CB8AC3E}">
        <p14:creationId xmlns:p14="http://schemas.microsoft.com/office/powerpoint/2010/main" val="28232871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Horizonal Picture">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lgn="ctr">
              <a:defRPr>
                <a:latin typeface="Lato Light" panose="020F0302020204030203" pitchFamily="34" charset="0"/>
              </a:defRPr>
            </a:lvl1pPr>
          </a:lstStyle>
          <a:p>
            <a:r>
              <a:rPr lang="en-US" dirty="0"/>
              <a:t>Click to edit Master title style</a:t>
            </a:r>
          </a:p>
        </p:txBody>
      </p:sp>
      <p:sp>
        <p:nvSpPr>
          <p:cNvPr id="7"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8" name="Content Placeholder 2"/>
          <p:cNvSpPr>
            <a:spLocks noGrp="1"/>
          </p:cNvSpPr>
          <p:nvPr>
            <p:ph sz="half" idx="1"/>
          </p:nvPr>
        </p:nvSpPr>
        <p:spPr>
          <a:xfrm>
            <a:off x="563562" y="3684809"/>
            <a:ext cx="8016876" cy="172355"/>
          </a:xfrm>
        </p:spPr>
        <p:txBody>
          <a:bodyPr wrap="square" tIns="0">
            <a:spAutoFit/>
          </a:bodyPr>
          <a:lstStyle>
            <a:lvl1pPr marL="0" indent="0" algn="ctr">
              <a:lnSpc>
                <a:spcPct val="92000"/>
              </a:lnSpc>
              <a:buNone/>
              <a:defRPr sz="1200">
                <a:latin typeface="Lato Light" panose="020F0302020204030203" pitchFamily="34" charset="0"/>
              </a:defRPr>
            </a:lvl1pPr>
            <a:lvl2pPr marL="173037" indent="0">
              <a:buNone/>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p:txBody>
      </p:sp>
      <p:sp>
        <p:nvSpPr>
          <p:cNvPr id="9" name="Picture Placeholder 5"/>
          <p:cNvSpPr>
            <a:spLocks noGrp="1"/>
          </p:cNvSpPr>
          <p:nvPr>
            <p:ph type="pic" sz="quarter" idx="14"/>
          </p:nvPr>
        </p:nvSpPr>
        <p:spPr>
          <a:xfrm>
            <a:off x="0" y="1178560"/>
            <a:ext cx="9144000" cy="2428240"/>
          </a:xfrm>
        </p:spPr>
        <p:txBody>
          <a:bodyPr anchor="ctr" anchorCtr="0"/>
          <a:lstStyle>
            <a:lvl1pPr marL="0" indent="0" algn="ctr">
              <a:buNone/>
              <a:defRPr>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41885049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ntent with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563562" y="1151335"/>
            <a:ext cx="3830679" cy="479822"/>
          </a:xfrm>
        </p:spPr>
        <p:txBody>
          <a:bodyPr anchor="b">
            <a:normAutofit/>
          </a:bodyPr>
          <a:lstStyle>
            <a:lvl1pPr marL="0" indent="0">
              <a:buNone/>
              <a:defRPr sz="2000" b="0" i="0">
                <a:ln>
                  <a:noFill/>
                </a:ln>
                <a:latin typeface="Lato Light" panose="020F0302020204030203" pitchFamily="34" charset="0"/>
                <a:cs typeface="Gotham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63562" y="1631156"/>
            <a:ext cx="3830679" cy="2963466"/>
          </a:xfrm>
        </p:spPr>
        <p:txBody>
          <a:bodyPr>
            <a:normAutofit/>
          </a:bodyPr>
          <a:lstStyle>
            <a:lvl1pPr>
              <a:defRPr sz="1800">
                <a:latin typeface="Lato Light" panose="020F0302020204030203" pitchFamily="34" charset="0"/>
              </a:defRPr>
            </a:lvl1pPr>
            <a:lvl2pPr>
              <a:defRPr sz="1600">
                <a:latin typeface="Lato Light" panose="020F0302020204030203" pitchFamily="34" charset="0"/>
              </a:defRPr>
            </a:lvl2pPr>
            <a:lvl3pPr>
              <a:defRPr sz="1400">
                <a:latin typeface="Lato Light" panose="020F0302020204030203" pitchFamily="34" charset="0"/>
              </a:defRPr>
            </a:lvl3pPr>
            <a:lvl4pPr>
              <a:defRPr sz="1200">
                <a:latin typeface="Lato Light" panose="020F0302020204030203" pitchFamily="34" charset="0"/>
              </a:defRPr>
            </a:lvl4pPr>
            <a:lvl5pPr>
              <a:defRPr sz="1200">
                <a:latin typeface="Lato Light" panose="020F030202020403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3938587" cy="479822"/>
          </a:xfrm>
        </p:spPr>
        <p:txBody>
          <a:bodyPr anchor="b">
            <a:normAutofit/>
          </a:bodyPr>
          <a:lstStyle>
            <a:lvl1pPr marL="0" indent="0">
              <a:buNone/>
              <a:defRPr sz="2000" b="0" i="0">
                <a:ln>
                  <a:noFill/>
                </a:ln>
                <a:latin typeface="Lato Light" panose="020F0302020204030203" pitchFamily="34" charset="0"/>
                <a:cs typeface="Gotham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3938587" cy="2963466"/>
          </a:xfrm>
        </p:spPr>
        <p:txBody>
          <a:bodyPr>
            <a:normAutofit/>
          </a:bodyPr>
          <a:lstStyle>
            <a:lvl1pPr>
              <a:defRPr sz="1800">
                <a:latin typeface="Lato Light" panose="020F0302020204030203" pitchFamily="34" charset="0"/>
              </a:defRPr>
            </a:lvl1pPr>
            <a:lvl2pPr>
              <a:defRPr sz="1600">
                <a:latin typeface="Lato Light" panose="020F0302020204030203" pitchFamily="34" charset="0"/>
              </a:defRPr>
            </a:lvl2pPr>
            <a:lvl3pPr>
              <a:defRPr sz="1400">
                <a:latin typeface="Lato Light" panose="020F0302020204030203" pitchFamily="34" charset="0"/>
              </a:defRPr>
            </a:lvl3pPr>
            <a:lvl4pPr>
              <a:defRPr sz="1200">
                <a:latin typeface="Lato Light" panose="020F0302020204030203" pitchFamily="34" charset="0"/>
              </a:defRPr>
            </a:lvl4pPr>
            <a:lvl5pPr>
              <a:defRPr sz="1200">
                <a:latin typeface="Lato Light" panose="020F030202020403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11025361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42546847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ap Page">
    <p:spTree>
      <p:nvGrpSpPr>
        <p:cNvPr id="1" name=""/>
        <p:cNvGrpSpPr/>
        <p:nvPr/>
      </p:nvGrpSpPr>
      <p:grpSpPr>
        <a:xfrm>
          <a:off x="0" y="0"/>
          <a:ext cx="0" cy="0"/>
          <a:chOff x="0" y="0"/>
          <a:chExt cx="0" cy="0"/>
        </a:xfrm>
      </p:grpSpPr>
      <p:grpSp>
        <p:nvGrpSpPr>
          <p:cNvPr id="4" name="Group 3"/>
          <p:cNvGrpSpPr/>
          <p:nvPr userDrawn="1"/>
        </p:nvGrpSpPr>
        <p:grpSpPr bwMode="black">
          <a:xfrm>
            <a:off x="-3175" y="-20785"/>
            <a:ext cx="9147175" cy="4879975"/>
            <a:chOff x="-3175" y="0"/>
            <a:chExt cx="9147175" cy="4956175"/>
          </a:xfrm>
          <a:solidFill>
            <a:srgbClr val="000000">
              <a:alpha val="14902"/>
            </a:srgbClr>
          </a:solidFill>
        </p:grpSpPr>
        <p:sp>
          <p:nvSpPr>
            <p:cNvPr id="6" name="Freeform 6"/>
            <p:cNvSpPr>
              <a:spLocks/>
            </p:cNvSpPr>
            <p:nvPr userDrawn="1"/>
          </p:nvSpPr>
          <p:spPr bwMode="black">
            <a:xfrm>
              <a:off x="1601788" y="4940300"/>
              <a:ext cx="9525" cy="15875"/>
            </a:xfrm>
            <a:custGeom>
              <a:avLst/>
              <a:gdLst>
                <a:gd name="T0" fmla="*/ 0 w 6"/>
                <a:gd name="T1" fmla="*/ 0 h 10"/>
                <a:gd name="T2" fmla="*/ 0 w 6"/>
                <a:gd name="T3" fmla="*/ 6 h 10"/>
                <a:gd name="T4" fmla="*/ 6 w 6"/>
                <a:gd name="T5" fmla="*/ 10 h 10"/>
                <a:gd name="T6" fmla="*/ 2 w 6"/>
                <a:gd name="T7" fmla="*/ 4 h 10"/>
                <a:gd name="T8" fmla="*/ 0 w 6"/>
                <a:gd name="T9" fmla="*/ 0 h 10"/>
              </a:gdLst>
              <a:ahLst/>
              <a:cxnLst>
                <a:cxn ang="0">
                  <a:pos x="T0" y="T1"/>
                </a:cxn>
                <a:cxn ang="0">
                  <a:pos x="T2" y="T3"/>
                </a:cxn>
                <a:cxn ang="0">
                  <a:pos x="T4" y="T5"/>
                </a:cxn>
                <a:cxn ang="0">
                  <a:pos x="T6" y="T7"/>
                </a:cxn>
                <a:cxn ang="0">
                  <a:pos x="T8" y="T9"/>
                </a:cxn>
              </a:cxnLst>
              <a:rect l="0" t="0" r="r" b="b"/>
              <a:pathLst>
                <a:path w="6" h="10">
                  <a:moveTo>
                    <a:pt x="0" y="0"/>
                  </a:moveTo>
                  <a:lnTo>
                    <a:pt x="0" y="6"/>
                  </a:lnTo>
                  <a:lnTo>
                    <a:pt x="6" y="10"/>
                  </a:lnTo>
                  <a:lnTo>
                    <a:pt x="2" y="4"/>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 name="Freeform 7"/>
            <p:cNvSpPr>
              <a:spLocks/>
            </p:cNvSpPr>
            <p:nvPr userDrawn="1"/>
          </p:nvSpPr>
          <p:spPr bwMode="black">
            <a:xfrm>
              <a:off x="1579563" y="4921250"/>
              <a:ext cx="9525" cy="12700"/>
            </a:xfrm>
            <a:custGeom>
              <a:avLst/>
              <a:gdLst>
                <a:gd name="T0" fmla="*/ 6 w 6"/>
                <a:gd name="T1" fmla="*/ 6 h 8"/>
                <a:gd name="T2" fmla="*/ 6 w 6"/>
                <a:gd name="T3" fmla="*/ 0 h 8"/>
                <a:gd name="T4" fmla="*/ 0 w 6"/>
                <a:gd name="T5" fmla="*/ 8 h 8"/>
                <a:gd name="T6" fmla="*/ 6 w 6"/>
                <a:gd name="T7" fmla="*/ 6 h 8"/>
              </a:gdLst>
              <a:ahLst/>
              <a:cxnLst>
                <a:cxn ang="0">
                  <a:pos x="T0" y="T1"/>
                </a:cxn>
                <a:cxn ang="0">
                  <a:pos x="T2" y="T3"/>
                </a:cxn>
                <a:cxn ang="0">
                  <a:pos x="T4" y="T5"/>
                </a:cxn>
                <a:cxn ang="0">
                  <a:pos x="T6" y="T7"/>
                </a:cxn>
              </a:cxnLst>
              <a:rect l="0" t="0" r="r" b="b"/>
              <a:pathLst>
                <a:path w="6" h="8">
                  <a:moveTo>
                    <a:pt x="6" y="6"/>
                  </a:moveTo>
                  <a:lnTo>
                    <a:pt x="6" y="0"/>
                  </a:lnTo>
                  <a:lnTo>
                    <a:pt x="0" y="8"/>
                  </a:lnTo>
                  <a:lnTo>
                    <a:pt x="6"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 name="Freeform 8"/>
            <p:cNvSpPr>
              <a:spLocks/>
            </p:cNvSpPr>
            <p:nvPr userDrawn="1"/>
          </p:nvSpPr>
          <p:spPr bwMode="black">
            <a:xfrm>
              <a:off x="1582738" y="4895850"/>
              <a:ext cx="12700" cy="25400"/>
            </a:xfrm>
            <a:custGeom>
              <a:avLst/>
              <a:gdLst>
                <a:gd name="T0" fmla="*/ 8 w 8"/>
                <a:gd name="T1" fmla="*/ 10 h 16"/>
                <a:gd name="T2" fmla="*/ 0 w 8"/>
                <a:gd name="T3" fmla="*/ 0 h 16"/>
                <a:gd name="T4" fmla="*/ 4 w 8"/>
                <a:gd name="T5" fmla="*/ 16 h 16"/>
                <a:gd name="T6" fmla="*/ 6 w 8"/>
                <a:gd name="T7" fmla="*/ 16 h 16"/>
                <a:gd name="T8" fmla="*/ 8 w 8"/>
                <a:gd name="T9" fmla="*/ 10 h 16"/>
              </a:gdLst>
              <a:ahLst/>
              <a:cxnLst>
                <a:cxn ang="0">
                  <a:pos x="T0" y="T1"/>
                </a:cxn>
                <a:cxn ang="0">
                  <a:pos x="T2" y="T3"/>
                </a:cxn>
                <a:cxn ang="0">
                  <a:pos x="T4" y="T5"/>
                </a:cxn>
                <a:cxn ang="0">
                  <a:pos x="T6" y="T7"/>
                </a:cxn>
                <a:cxn ang="0">
                  <a:pos x="T8" y="T9"/>
                </a:cxn>
              </a:cxnLst>
              <a:rect l="0" t="0" r="r" b="b"/>
              <a:pathLst>
                <a:path w="8" h="16">
                  <a:moveTo>
                    <a:pt x="8" y="10"/>
                  </a:moveTo>
                  <a:lnTo>
                    <a:pt x="0" y="0"/>
                  </a:lnTo>
                  <a:lnTo>
                    <a:pt x="4" y="16"/>
                  </a:lnTo>
                  <a:lnTo>
                    <a:pt x="6" y="16"/>
                  </a:lnTo>
                  <a:lnTo>
                    <a:pt x="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 name="Freeform 9"/>
            <p:cNvSpPr>
              <a:spLocks/>
            </p:cNvSpPr>
            <p:nvPr userDrawn="1"/>
          </p:nvSpPr>
          <p:spPr bwMode="black">
            <a:xfrm>
              <a:off x="1563688" y="4876800"/>
              <a:ext cx="19050" cy="12700"/>
            </a:xfrm>
            <a:custGeom>
              <a:avLst/>
              <a:gdLst>
                <a:gd name="T0" fmla="*/ 0 w 12"/>
                <a:gd name="T1" fmla="*/ 2 h 8"/>
                <a:gd name="T2" fmla="*/ 10 w 12"/>
                <a:gd name="T3" fmla="*/ 8 h 8"/>
                <a:gd name="T4" fmla="*/ 12 w 12"/>
                <a:gd name="T5" fmla="*/ 0 h 8"/>
                <a:gd name="T6" fmla="*/ 0 w 12"/>
                <a:gd name="T7" fmla="*/ 2 h 8"/>
              </a:gdLst>
              <a:ahLst/>
              <a:cxnLst>
                <a:cxn ang="0">
                  <a:pos x="T0" y="T1"/>
                </a:cxn>
                <a:cxn ang="0">
                  <a:pos x="T2" y="T3"/>
                </a:cxn>
                <a:cxn ang="0">
                  <a:pos x="T4" y="T5"/>
                </a:cxn>
                <a:cxn ang="0">
                  <a:pos x="T6" y="T7"/>
                </a:cxn>
              </a:cxnLst>
              <a:rect l="0" t="0" r="r" b="b"/>
              <a:pathLst>
                <a:path w="12" h="8">
                  <a:moveTo>
                    <a:pt x="0" y="2"/>
                  </a:moveTo>
                  <a:lnTo>
                    <a:pt x="10" y="8"/>
                  </a:lnTo>
                  <a:lnTo>
                    <a:pt x="12"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 name="Freeform 10"/>
            <p:cNvSpPr>
              <a:spLocks/>
            </p:cNvSpPr>
            <p:nvPr userDrawn="1"/>
          </p:nvSpPr>
          <p:spPr bwMode="black">
            <a:xfrm>
              <a:off x="1563688" y="4848225"/>
              <a:ext cx="6350" cy="9525"/>
            </a:xfrm>
            <a:custGeom>
              <a:avLst/>
              <a:gdLst>
                <a:gd name="T0" fmla="*/ 4 w 4"/>
                <a:gd name="T1" fmla="*/ 6 h 6"/>
                <a:gd name="T2" fmla="*/ 0 w 4"/>
                <a:gd name="T3" fmla="*/ 0 h 6"/>
                <a:gd name="T4" fmla="*/ 0 w 4"/>
                <a:gd name="T5" fmla="*/ 4 h 6"/>
                <a:gd name="T6" fmla="*/ 4 w 4"/>
                <a:gd name="T7" fmla="*/ 6 h 6"/>
              </a:gdLst>
              <a:ahLst/>
              <a:cxnLst>
                <a:cxn ang="0">
                  <a:pos x="T0" y="T1"/>
                </a:cxn>
                <a:cxn ang="0">
                  <a:pos x="T2" y="T3"/>
                </a:cxn>
                <a:cxn ang="0">
                  <a:pos x="T4" y="T5"/>
                </a:cxn>
                <a:cxn ang="0">
                  <a:pos x="T6" y="T7"/>
                </a:cxn>
              </a:cxnLst>
              <a:rect l="0" t="0" r="r" b="b"/>
              <a:pathLst>
                <a:path w="4" h="6">
                  <a:moveTo>
                    <a:pt x="4" y="6"/>
                  </a:moveTo>
                  <a:lnTo>
                    <a:pt x="0" y="0"/>
                  </a:lnTo>
                  <a:lnTo>
                    <a:pt x="0" y="4"/>
                  </a:lnTo>
                  <a:lnTo>
                    <a:pt x="4"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 name="Freeform 11"/>
            <p:cNvSpPr>
              <a:spLocks/>
            </p:cNvSpPr>
            <p:nvPr userDrawn="1"/>
          </p:nvSpPr>
          <p:spPr bwMode="black">
            <a:xfrm>
              <a:off x="1563688" y="4797425"/>
              <a:ext cx="6350" cy="12700"/>
            </a:xfrm>
            <a:custGeom>
              <a:avLst/>
              <a:gdLst>
                <a:gd name="T0" fmla="*/ 0 w 4"/>
                <a:gd name="T1" fmla="*/ 8 h 8"/>
                <a:gd name="T2" fmla="*/ 4 w 4"/>
                <a:gd name="T3" fmla="*/ 4 h 8"/>
                <a:gd name="T4" fmla="*/ 0 w 4"/>
                <a:gd name="T5" fmla="*/ 0 h 8"/>
                <a:gd name="T6" fmla="*/ 0 w 4"/>
                <a:gd name="T7" fmla="*/ 2 h 8"/>
                <a:gd name="T8" fmla="*/ 0 w 4"/>
                <a:gd name="T9" fmla="*/ 8 h 8"/>
              </a:gdLst>
              <a:ahLst/>
              <a:cxnLst>
                <a:cxn ang="0">
                  <a:pos x="T0" y="T1"/>
                </a:cxn>
                <a:cxn ang="0">
                  <a:pos x="T2" y="T3"/>
                </a:cxn>
                <a:cxn ang="0">
                  <a:pos x="T4" y="T5"/>
                </a:cxn>
                <a:cxn ang="0">
                  <a:pos x="T6" y="T7"/>
                </a:cxn>
                <a:cxn ang="0">
                  <a:pos x="T8" y="T9"/>
                </a:cxn>
              </a:cxnLst>
              <a:rect l="0" t="0" r="r" b="b"/>
              <a:pathLst>
                <a:path w="4" h="8">
                  <a:moveTo>
                    <a:pt x="0" y="8"/>
                  </a:moveTo>
                  <a:lnTo>
                    <a:pt x="4" y="4"/>
                  </a:lnTo>
                  <a:lnTo>
                    <a:pt x="0" y="0"/>
                  </a:lnTo>
                  <a:lnTo>
                    <a:pt x="0" y="2"/>
                  </a:ln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 name="Freeform 12"/>
            <p:cNvSpPr>
              <a:spLocks/>
            </p:cNvSpPr>
            <p:nvPr userDrawn="1"/>
          </p:nvSpPr>
          <p:spPr bwMode="black">
            <a:xfrm>
              <a:off x="1563688" y="4778375"/>
              <a:ext cx="9525" cy="22225"/>
            </a:xfrm>
            <a:custGeom>
              <a:avLst/>
              <a:gdLst>
                <a:gd name="T0" fmla="*/ 2 w 6"/>
                <a:gd name="T1" fmla="*/ 0 h 14"/>
                <a:gd name="T2" fmla="*/ 0 w 6"/>
                <a:gd name="T3" fmla="*/ 2 h 14"/>
                <a:gd name="T4" fmla="*/ 6 w 6"/>
                <a:gd name="T5" fmla="*/ 14 h 14"/>
                <a:gd name="T6" fmla="*/ 2 w 6"/>
                <a:gd name="T7" fmla="*/ 0 h 14"/>
              </a:gdLst>
              <a:ahLst/>
              <a:cxnLst>
                <a:cxn ang="0">
                  <a:pos x="T0" y="T1"/>
                </a:cxn>
                <a:cxn ang="0">
                  <a:pos x="T2" y="T3"/>
                </a:cxn>
                <a:cxn ang="0">
                  <a:pos x="T4" y="T5"/>
                </a:cxn>
                <a:cxn ang="0">
                  <a:pos x="T6" y="T7"/>
                </a:cxn>
              </a:cxnLst>
              <a:rect l="0" t="0" r="r" b="b"/>
              <a:pathLst>
                <a:path w="6" h="14">
                  <a:moveTo>
                    <a:pt x="2" y="0"/>
                  </a:moveTo>
                  <a:lnTo>
                    <a:pt x="0" y="2"/>
                  </a:lnTo>
                  <a:lnTo>
                    <a:pt x="6" y="14"/>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 name="Freeform 13"/>
            <p:cNvSpPr>
              <a:spLocks/>
            </p:cNvSpPr>
            <p:nvPr userDrawn="1"/>
          </p:nvSpPr>
          <p:spPr bwMode="black">
            <a:xfrm>
              <a:off x="1589088" y="4756150"/>
              <a:ext cx="6350" cy="9525"/>
            </a:xfrm>
            <a:custGeom>
              <a:avLst/>
              <a:gdLst>
                <a:gd name="T0" fmla="*/ 2 w 4"/>
                <a:gd name="T1" fmla="*/ 0 h 6"/>
                <a:gd name="T2" fmla="*/ 0 w 4"/>
                <a:gd name="T3" fmla="*/ 2 h 6"/>
                <a:gd name="T4" fmla="*/ 4 w 4"/>
                <a:gd name="T5" fmla="*/ 6 h 6"/>
                <a:gd name="T6" fmla="*/ 2 w 4"/>
                <a:gd name="T7" fmla="*/ 0 h 6"/>
              </a:gdLst>
              <a:ahLst/>
              <a:cxnLst>
                <a:cxn ang="0">
                  <a:pos x="T0" y="T1"/>
                </a:cxn>
                <a:cxn ang="0">
                  <a:pos x="T2" y="T3"/>
                </a:cxn>
                <a:cxn ang="0">
                  <a:pos x="T4" y="T5"/>
                </a:cxn>
                <a:cxn ang="0">
                  <a:pos x="T6" y="T7"/>
                </a:cxn>
              </a:cxnLst>
              <a:rect l="0" t="0" r="r" b="b"/>
              <a:pathLst>
                <a:path w="4" h="6">
                  <a:moveTo>
                    <a:pt x="2" y="0"/>
                  </a:moveTo>
                  <a:lnTo>
                    <a:pt x="0" y="2"/>
                  </a:lnTo>
                  <a:lnTo>
                    <a:pt x="4" y="6"/>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4" name="Freeform 14"/>
            <p:cNvSpPr>
              <a:spLocks/>
            </p:cNvSpPr>
            <p:nvPr userDrawn="1"/>
          </p:nvSpPr>
          <p:spPr bwMode="black">
            <a:xfrm>
              <a:off x="8956675" y="4232275"/>
              <a:ext cx="184150" cy="279400"/>
            </a:xfrm>
            <a:custGeom>
              <a:avLst/>
              <a:gdLst>
                <a:gd name="T0" fmla="*/ 86 w 116"/>
                <a:gd name="T1" fmla="*/ 82 h 176"/>
                <a:gd name="T2" fmla="*/ 68 w 116"/>
                <a:gd name="T3" fmla="*/ 74 h 176"/>
                <a:gd name="T4" fmla="*/ 64 w 116"/>
                <a:gd name="T5" fmla="*/ 54 h 176"/>
                <a:gd name="T6" fmla="*/ 54 w 116"/>
                <a:gd name="T7" fmla="*/ 46 h 176"/>
                <a:gd name="T8" fmla="*/ 54 w 116"/>
                <a:gd name="T9" fmla="*/ 58 h 176"/>
                <a:gd name="T10" fmla="*/ 46 w 116"/>
                <a:gd name="T11" fmla="*/ 58 h 176"/>
                <a:gd name="T12" fmla="*/ 48 w 116"/>
                <a:gd name="T13" fmla="*/ 48 h 176"/>
                <a:gd name="T14" fmla="*/ 40 w 116"/>
                <a:gd name="T15" fmla="*/ 38 h 176"/>
                <a:gd name="T16" fmla="*/ 42 w 116"/>
                <a:gd name="T17" fmla="*/ 38 h 176"/>
                <a:gd name="T18" fmla="*/ 36 w 116"/>
                <a:gd name="T19" fmla="*/ 20 h 176"/>
                <a:gd name="T20" fmla="*/ 16 w 116"/>
                <a:gd name="T21" fmla="*/ 8 h 176"/>
                <a:gd name="T22" fmla="*/ 14 w 116"/>
                <a:gd name="T23" fmla="*/ 10 h 176"/>
                <a:gd name="T24" fmla="*/ 10 w 116"/>
                <a:gd name="T25" fmla="*/ 0 h 176"/>
                <a:gd name="T26" fmla="*/ 0 w 116"/>
                <a:gd name="T27" fmla="*/ 2 h 176"/>
                <a:gd name="T28" fmla="*/ 12 w 116"/>
                <a:gd name="T29" fmla="*/ 24 h 176"/>
                <a:gd name="T30" fmla="*/ 16 w 116"/>
                <a:gd name="T31" fmla="*/ 28 h 176"/>
                <a:gd name="T32" fmla="*/ 18 w 116"/>
                <a:gd name="T33" fmla="*/ 34 h 176"/>
                <a:gd name="T34" fmla="*/ 28 w 116"/>
                <a:gd name="T35" fmla="*/ 48 h 176"/>
                <a:gd name="T36" fmla="*/ 32 w 116"/>
                <a:gd name="T37" fmla="*/ 46 h 176"/>
                <a:gd name="T38" fmla="*/ 32 w 116"/>
                <a:gd name="T39" fmla="*/ 56 h 176"/>
                <a:gd name="T40" fmla="*/ 36 w 116"/>
                <a:gd name="T41" fmla="*/ 64 h 176"/>
                <a:gd name="T42" fmla="*/ 38 w 116"/>
                <a:gd name="T43" fmla="*/ 64 h 176"/>
                <a:gd name="T44" fmla="*/ 38 w 116"/>
                <a:gd name="T45" fmla="*/ 66 h 176"/>
                <a:gd name="T46" fmla="*/ 42 w 116"/>
                <a:gd name="T47" fmla="*/ 70 h 176"/>
                <a:gd name="T48" fmla="*/ 42 w 116"/>
                <a:gd name="T49" fmla="*/ 86 h 176"/>
                <a:gd name="T50" fmla="*/ 40 w 116"/>
                <a:gd name="T51" fmla="*/ 86 h 176"/>
                <a:gd name="T52" fmla="*/ 36 w 116"/>
                <a:gd name="T53" fmla="*/ 104 h 176"/>
                <a:gd name="T54" fmla="*/ 26 w 116"/>
                <a:gd name="T55" fmla="*/ 110 h 176"/>
                <a:gd name="T56" fmla="*/ 20 w 116"/>
                <a:gd name="T57" fmla="*/ 118 h 176"/>
                <a:gd name="T58" fmla="*/ 48 w 116"/>
                <a:gd name="T59" fmla="*/ 138 h 176"/>
                <a:gd name="T60" fmla="*/ 48 w 116"/>
                <a:gd name="T61" fmla="*/ 150 h 176"/>
                <a:gd name="T62" fmla="*/ 38 w 116"/>
                <a:gd name="T63" fmla="*/ 166 h 176"/>
                <a:gd name="T64" fmla="*/ 58 w 116"/>
                <a:gd name="T65" fmla="*/ 176 h 176"/>
                <a:gd name="T66" fmla="*/ 80 w 116"/>
                <a:gd name="T67" fmla="*/ 146 h 176"/>
                <a:gd name="T68" fmla="*/ 88 w 116"/>
                <a:gd name="T69" fmla="*/ 128 h 176"/>
                <a:gd name="T70" fmla="*/ 84 w 116"/>
                <a:gd name="T71" fmla="*/ 120 h 176"/>
                <a:gd name="T72" fmla="*/ 90 w 116"/>
                <a:gd name="T73" fmla="*/ 116 h 176"/>
                <a:gd name="T74" fmla="*/ 106 w 116"/>
                <a:gd name="T75" fmla="*/ 114 h 176"/>
                <a:gd name="T76" fmla="*/ 106 w 116"/>
                <a:gd name="T77" fmla="*/ 102 h 176"/>
                <a:gd name="T78" fmla="*/ 112 w 116"/>
                <a:gd name="T79" fmla="*/ 100 h 176"/>
                <a:gd name="T80" fmla="*/ 116 w 116"/>
                <a:gd name="T81" fmla="*/ 76 h 176"/>
                <a:gd name="T82" fmla="*/ 104 w 116"/>
                <a:gd name="T83" fmla="*/ 70 h 176"/>
                <a:gd name="T84" fmla="*/ 86 w 116"/>
                <a:gd name="T85"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176">
                  <a:moveTo>
                    <a:pt x="86" y="82"/>
                  </a:moveTo>
                  <a:lnTo>
                    <a:pt x="68" y="74"/>
                  </a:lnTo>
                  <a:lnTo>
                    <a:pt x="64" y="54"/>
                  </a:lnTo>
                  <a:lnTo>
                    <a:pt x="54" y="46"/>
                  </a:lnTo>
                  <a:lnTo>
                    <a:pt x="54" y="58"/>
                  </a:lnTo>
                  <a:lnTo>
                    <a:pt x="46" y="58"/>
                  </a:lnTo>
                  <a:lnTo>
                    <a:pt x="48" y="48"/>
                  </a:lnTo>
                  <a:lnTo>
                    <a:pt x="40" y="38"/>
                  </a:lnTo>
                  <a:lnTo>
                    <a:pt x="42" y="38"/>
                  </a:lnTo>
                  <a:lnTo>
                    <a:pt x="36" y="20"/>
                  </a:lnTo>
                  <a:lnTo>
                    <a:pt x="16" y="8"/>
                  </a:lnTo>
                  <a:lnTo>
                    <a:pt x="14" y="10"/>
                  </a:lnTo>
                  <a:lnTo>
                    <a:pt x="10" y="0"/>
                  </a:lnTo>
                  <a:lnTo>
                    <a:pt x="0" y="2"/>
                  </a:lnTo>
                  <a:lnTo>
                    <a:pt x="12" y="24"/>
                  </a:lnTo>
                  <a:lnTo>
                    <a:pt x="16" y="28"/>
                  </a:lnTo>
                  <a:lnTo>
                    <a:pt x="18" y="34"/>
                  </a:lnTo>
                  <a:lnTo>
                    <a:pt x="28" y="48"/>
                  </a:lnTo>
                  <a:lnTo>
                    <a:pt x="32" y="46"/>
                  </a:lnTo>
                  <a:lnTo>
                    <a:pt x="32" y="56"/>
                  </a:lnTo>
                  <a:lnTo>
                    <a:pt x="36" y="64"/>
                  </a:lnTo>
                  <a:lnTo>
                    <a:pt x="38" y="64"/>
                  </a:lnTo>
                  <a:lnTo>
                    <a:pt x="38" y="66"/>
                  </a:lnTo>
                  <a:lnTo>
                    <a:pt x="42" y="70"/>
                  </a:lnTo>
                  <a:lnTo>
                    <a:pt x="42" y="86"/>
                  </a:lnTo>
                  <a:lnTo>
                    <a:pt x="40" y="86"/>
                  </a:lnTo>
                  <a:lnTo>
                    <a:pt x="36" y="104"/>
                  </a:lnTo>
                  <a:lnTo>
                    <a:pt x="26" y="110"/>
                  </a:lnTo>
                  <a:lnTo>
                    <a:pt x="20" y="118"/>
                  </a:lnTo>
                  <a:lnTo>
                    <a:pt x="48" y="138"/>
                  </a:lnTo>
                  <a:lnTo>
                    <a:pt x="48" y="150"/>
                  </a:lnTo>
                  <a:lnTo>
                    <a:pt x="38" y="166"/>
                  </a:lnTo>
                  <a:lnTo>
                    <a:pt x="58" y="176"/>
                  </a:lnTo>
                  <a:lnTo>
                    <a:pt x="80" y="146"/>
                  </a:lnTo>
                  <a:lnTo>
                    <a:pt x="88" y="128"/>
                  </a:lnTo>
                  <a:lnTo>
                    <a:pt x="84" y="120"/>
                  </a:lnTo>
                  <a:lnTo>
                    <a:pt x="90" y="116"/>
                  </a:lnTo>
                  <a:lnTo>
                    <a:pt x="106" y="114"/>
                  </a:lnTo>
                  <a:lnTo>
                    <a:pt x="106" y="102"/>
                  </a:lnTo>
                  <a:lnTo>
                    <a:pt x="112" y="100"/>
                  </a:lnTo>
                  <a:lnTo>
                    <a:pt x="116" y="76"/>
                  </a:lnTo>
                  <a:lnTo>
                    <a:pt x="104" y="70"/>
                  </a:lnTo>
                  <a:lnTo>
                    <a:pt x="86" y="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5" name="Freeform 15"/>
            <p:cNvSpPr>
              <a:spLocks/>
            </p:cNvSpPr>
            <p:nvPr userDrawn="1"/>
          </p:nvSpPr>
          <p:spPr bwMode="black">
            <a:xfrm>
              <a:off x="8766175" y="4457700"/>
              <a:ext cx="247650" cy="266700"/>
            </a:xfrm>
            <a:custGeom>
              <a:avLst/>
              <a:gdLst>
                <a:gd name="T0" fmla="*/ 150 w 156"/>
                <a:gd name="T1" fmla="*/ 14 h 168"/>
                <a:gd name="T2" fmla="*/ 148 w 156"/>
                <a:gd name="T3" fmla="*/ 12 h 168"/>
                <a:gd name="T4" fmla="*/ 146 w 156"/>
                <a:gd name="T5" fmla="*/ 12 h 168"/>
                <a:gd name="T6" fmla="*/ 134 w 156"/>
                <a:gd name="T7" fmla="*/ 20 h 168"/>
                <a:gd name="T8" fmla="*/ 124 w 156"/>
                <a:gd name="T9" fmla="*/ 0 h 168"/>
                <a:gd name="T10" fmla="*/ 112 w 156"/>
                <a:gd name="T11" fmla="*/ 16 h 168"/>
                <a:gd name="T12" fmla="*/ 108 w 156"/>
                <a:gd name="T13" fmla="*/ 28 h 168"/>
                <a:gd name="T14" fmla="*/ 98 w 156"/>
                <a:gd name="T15" fmla="*/ 36 h 168"/>
                <a:gd name="T16" fmla="*/ 88 w 156"/>
                <a:gd name="T17" fmla="*/ 60 h 168"/>
                <a:gd name="T18" fmla="*/ 56 w 156"/>
                <a:gd name="T19" fmla="*/ 86 h 168"/>
                <a:gd name="T20" fmla="*/ 38 w 156"/>
                <a:gd name="T21" fmla="*/ 92 h 168"/>
                <a:gd name="T22" fmla="*/ 24 w 156"/>
                <a:gd name="T23" fmla="*/ 112 h 168"/>
                <a:gd name="T24" fmla="*/ 24 w 156"/>
                <a:gd name="T25" fmla="*/ 114 h 168"/>
                <a:gd name="T26" fmla="*/ 24 w 156"/>
                <a:gd name="T27" fmla="*/ 112 h 168"/>
                <a:gd name="T28" fmla="*/ 16 w 156"/>
                <a:gd name="T29" fmla="*/ 116 h 168"/>
                <a:gd name="T30" fmla="*/ 16 w 156"/>
                <a:gd name="T31" fmla="*/ 124 h 168"/>
                <a:gd name="T32" fmla="*/ 14 w 156"/>
                <a:gd name="T33" fmla="*/ 124 h 168"/>
                <a:gd name="T34" fmla="*/ 10 w 156"/>
                <a:gd name="T35" fmla="*/ 132 h 168"/>
                <a:gd name="T36" fmla="*/ 14 w 156"/>
                <a:gd name="T37" fmla="*/ 134 h 168"/>
                <a:gd name="T38" fmla="*/ 14 w 156"/>
                <a:gd name="T39" fmla="*/ 136 h 168"/>
                <a:gd name="T40" fmla="*/ 0 w 156"/>
                <a:gd name="T41" fmla="*/ 146 h 168"/>
                <a:gd name="T42" fmla="*/ 8 w 156"/>
                <a:gd name="T43" fmla="*/ 146 h 168"/>
                <a:gd name="T44" fmla="*/ 8 w 156"/>
                <a:gd name="T45" fmla="*/ 146 h 168"/>
                <a:gd name="T46" fmla="*/ 10 w 156"/>
                <a:gd name="T47" fmla="*/ 148 h 168"/>
                <a:gd name="T48" fmla="*/ 8 w 156"/>
                <a:gd name="T49" fmla="*/ 152 h 168"/>
                <a:gd name="T50" fmla="*/ 28 w 156"/>
                <a:gd name="T51" fmla="*/ 152 h 168"/>
                <a:gd name="T52" fmla="*/ 30 w 156"/>
                <a:gd name="T53" fmla="*/ 158 h 168"/>
                <a:gd name="T54" fmla="*/ 56 w 156"/>
                <a:gd name="T55" fmla="*/ 168 h 168"/>
                <a:gd name="T56" fmla="*/ 68 w 156"/>
                <a:gd name="T57" fmla="*/ 162 h 168"/>
                <a:gd name="T58" fmla="*/ 90 w 156"/>
                <a:gd name="T59" fmla="*/ 146 h 168"/>
                <a:gd name="T60" fmla="*/ 102 w 156"/>
                <a:gd name="T61" fmla="*/ 96 h 168"/>
                <a:gd name="T62" fmla="*/ 106 w 156"/>
                <a:gd name="T63" fmla="*/ 98 h 168"/>
                <a:gd name="T64" fmla="*/ 120 w 156"/>
                <a:gd name="T65" fmla="*/ 88 h 168"/>
                <a:gd name="T66" fmla="*/ 130 w 156"/>
                <a:gd name="T67" fmla="*/ 92 h 168"/>
                <a:gd name="T68" fmla="*/ 134 w 156"/>
                <a:gd name="T69" fmla="*/ 88 h 168"/>
                <a:gd name="T70" fmla="*/ 128 w 156"/>
                <a:gd name="T71" fmla="*/ 82 h 168"/>
                <a:gd name="T72" fmla="*/ 130 w 156"/>
                <a:gd name="T73" fmla="*/ 72 h 168"/>
                <a:gd name="T74" fmla="*/ 138 w 156"/>
                <a:gd name="T75" fmla="*/ 64 h 168"/>
                <a:gd name="T76" fmla="*/ 156 w 156"/>
                <a:gd name="T77" fmla="*/ 38 h 168"/>
                <a:gd name="T78" fmla="*/ 154 w 156"/>
                <a:gd name="T79" fmla="*/ 22 h 168"/>
                <a:gd name="T80" fmla="*/ 156 w 156"/>
                <a:gd name="T81" fmla="*/ 18 h 168"/>
                <a:gd name="T82" fmla="*/ 150 w 156"/>
                <a:gd name="T83" fmla="*/ 1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68">
                  <a:moveTo>
                    <a:pt x="150" y="14"/>
                  </a:moveTo>
                  <a:lnTo>
                    <a:pt x="148" y="12"/>
                  </a:lnTo>
                  <a:lnTo>
                    <a:pt x="146" y="12"/>
                  </a:lnTo>
                  <a:lnTo>
                    <a:pt x="134" y="20"/>
                  </a:lnTo>
                  <a:lnTo>
                    <a:pt x="124" y="0"/>
                  </a:lnTo>
                  <a:lnTo>
                    <a:pt x="112" y="16"/>
                  </a:lnTo>
                  <a:lnTo>
                    <a:pt x="108" y="28"/>
                  </a:lnTo>
                  <a:lnTo>
                    <a:pt x="98" y="36"/>
                  </a:lnTo>
                  <a:lnTo>
                    <a:pt x="88" y="60"/>
                  </a:lnTo>
                  <a:lnTo>
                    <a:pt x="56" y="86"/>
                  </a:lnTo>
                  <a:lnTo>
                    <a:pt x="38" y="92"/>
                  </a:lnTo>
                  <a:lnTo>
                    <a:pt x="24" y="112"/>
                  </a:lnTo>
                  <a:lnTo>
                    <a:pt x="24" y="114"/>
                  </a:lnTo>
                  <a:lnTo>
                    <a:pt x="24" y="112"/>
                  </a:lnTo>
                  <a:lnTo>
                    <a:pt x="16" y="116"/>
                  </a:lnTo>
                  <a:lnTo>
                    <a:pt x="16" y="124"/>
                  </a:lnTo>
                  <a:lnTo>
                    <a:pt x="14" y="124"/>
                  </a:lnTo>
                  <a:lnTo>
                    <a:pt x="10" y="132"/>
                  </a:lnTo>
                  <a:lnTo>
                    <a:pt x="14" y="134"/>
                  </a:lnTo>
                  <a:lnTo>
                    <a:pt x="14" y="136"/>
                  </a:lnTo>
                  <a:lnTo>
                    <a:pt x="0" y="146"/>
                  </a:lnTo>
                  <a:lnTo>
                    <a:pt x="8" y="146"/>
                  </a:lnTo>
                  <a:lnTo>
                    <a:pt x="8" y="146"/>
                  </a:lnTo>
                  <a:lnTo>
                    <a:pt x="10" y="148"/>
                  </a:lnTo>
                  <a:lnTo>
                    <a:pt x="8" y="152"/>
                  </a:lnTo>
                  <a:lnTo>
                    <a:pt x="28" y="152"/>
                  </a:lnTo>
                  <a:lnTo>
                    <a:pt x="30" y="158"/>
                  </a:lnTo>
                  <a:lnTo>
                    <a:pt x="56" y="168"/>
                  </a:lnTo>
                  <a:lnTo>
                    <a:pt x="68" y="162"/>
                  </a:lnTo>
                  <a:lnTo>
                    <a:pt x="90" y="146"/>
                  </a:lnTo>
                  <a:lnTo>
                    <a:pt x="102" y="96"/>
                  </a:lnTo>
                  <a:lnTo>
                    <a:pt x="106" y="98"/>
                  </a:lnTo>
                  <a:lnTo>
                    <a:pt x="120" y="88"/>
                  </a:lnTo>
                  <a:lnTo>
                    <a:pt x="130" y="92"/>
                  </a:lnTo>
                  <a:lnTo>
                    <a:pt x="134" y="88"/>
                  </a:lnTo>
                  <a:lnTo>
                    <a:pt x="128" y="82"/>
                  </a:lnTo>
                  <a:lnTo>
                    <a:pt x="130" y="72"/>
                  </a:lnTo>
                  <a:lnTo>
                    <a:pt x="138" y="64"/>
                  </a:lnTo>
                  <a:lnTo>
                    <a:pt x="156" y="38"/>
                  </a:lnTo>
                  <a:lnTo>
                    <a:pt x="154" y="22"/>
                  </a:lnTo>
                  <a:lnTo>
                    <a:pt x="156" y="18"/>
                  </a:lnTo>
                  <a:lnTo>
                    <a:pt x="15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6" name="Freeform 16"/>
            <p:cNvSpPr>
              <a:spLocks/>
            </p:cNvSpPr>
            <p:nvPr userDrawn="1"/>
          </p:nvSpPr>
          <p:spPr bwMode="black">
            <a:xfrm>
              <a:off x="8804275" y="4714875"/>
              <a:ext cx="28575" cy="34925"/>
            </a:xfrm>
            <a:custGeom>
              <a:avLst/>
              <a:gdLst>
                <a:gd name="T0" fmla="*/ 6 w 18"/>
                <a:gd name="T1" fmla="*/ 0 h 22"/>
                <a:gd name="T2" fmla="*/ 0 w 18"/>
                <a:gd name="T3" fmla="*/ 22 h 22"/>
                <a:gd name="T4" fmla="*/ 18 w 18"/>
                <a:gd name="T5" fmla="*/ 14 h 22"/>
                <a:gd name="T6" fmla="*/ 12 w 18"/>
                <a:gd name="T7" fmla="*/ 2 h 22"/>
                <a:gd name="T8" fmla="*/ 6 w 18"/>
                <a:gd name="T9" fmla="*/ 0 h 22"/>
              </a:gdLst>
              <a:ahLst/>
              <a:cxnLst>
                <a:cxn ang="0">
                  <a:pos x="T0" y="T1"/>
                </a:cxn>
                <a:cxn ang="0">
                  <a:pos x="T2" y="T3"/>
                </a:cxn>
                <a:cxn ang="0">
                  <a:pos x="T4" y="T5"/>
                </a:cxn>
                <a:cxn ang="0">
                  <a:pos x="T6" y="T7"/>
                </a:cxn>
                <a:cxn ang="0">
                  <a:pos x="T8" y="T9"/>
                </a:cxn>
              </a:cxnLst>
              <a:rect l="0" t="0" r="r" b="b"/>
              <a:pathLst>
                <a:path w="18" h="22">
                  <a:moveTo>
                    <a:pt x="6" y="0"/>
                  </a:moveTo>
                  <a:lnTo>
                    <a:pt x="0" y="22"/>
                  </a:lnTo>
                  <a:lnTo>
                    <a:pt x="18" y="14"/>
                  </a:lnTo>
                  <a:lnTo>
                    <a:pt x="12" y="2"/>
                  </a:lnTo>
                  <a:lnTo>
                    <a:pt x="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7" name="Freeform 17"/>
            <p:cNvSpPr>
              <a:spLocks/>
            </p:cNvSpPr>
            <p:nvPr userDrawn="1"/>
          </p:nvSpPr>
          <p:spPr bwMode="black">
            <a:xfrm>
              <a:off x="6184900" y="2847975"/>
              <a:ext cx="73025" cy="123825"/>
            </a:xfrm>
            <a:custGeom>
              <a:avLst/>
              <a:gdLst>
                <a:gd name="T0" fmla="*/ 16 w 46"/>
                <a:gd name="T1" fmla="*/ 2 h 78"/>
                <a:gd name="T2" fmla="*/ 10 w 46"/>
                <a:gd name="T3" fmla="*/ 0 h 78"/>
                <a:gd name="T4" fmla="*/ 4 w 46"/>
                <a:gd name="T5" fmla="*/ 4 h 78"/>
                <a:gd name="T6" fmla="*/ 10 w 46"/>
                <a:gd name="T7" fmla="*/ 8 h 78"/>
                <a:gd name="T8" fmla="*/ 8 w 46"/>
                <a:gd name="T9" fmla="*/ 10 h 78"/>
                <a:gd name="T10" fmla="*/ 4 w 46"/>
                <a:gd name="T11" fmla="*/ 32 h 78"/>
                <a:gd name="T12" fmla="*/ 0 w 46"/>
                <a:gd name="T13" fmla="*/ 32 h 78"/>
                <a:gd name="T14" fmla="*/ 4 w 46"/>
                <a:gd name="T15" fmla="*/ 60 h 78"/>
                <a:gd name="T16" fmla="*/ 10 w 46"/>
                <a:gd name="T17" fmla="*/ 76 h 78"/>
                <a:gd name="T18" fmla="*/ 24 w 46"/>
                <a:gd name="T19" fmla="*/ 78 h 78"/>
                <a:gd name="T20" fmla="*/ 46 w 46"/>
                <a:gd name="T21" fmla="*/ 62 h 78"/>
                <a:gd name="T22" fmla="*/ 46 w 46"/>
                <a:gd name="T23" fmla="*/ 44 h 78"/>
                <a:gd name="T24" fmla="*/ 28 w 46"/>
                <a:gd name="T25" fmla="*/ 12 h 78"/>
                <a:gd name="T26" fmla="*/ 16 w 46"/>
                <a:gd name="T2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8">
                  <a:moveTo>
                    <a:pt x="16" y="2"/>
                  </a:moveTo>
                  <a:lnTo>
                    <a:pt x="10" y="0"/>
                  </a:lnTo>
                  <a:lnTo>
                    <a:pt x="4" y="4"/>
                  </a:lnTo>
                  <a:lnTo>
                    <a:pt x="10" y="8"/>
                  </a:lnTo>
                  <a:lnTo>
                    <a:pt x="8" y="10"/>
                  </a:lnTo>
                  <a:lnTo>
                    <a:pt x="4" y="32"/>
                  </a:lnTo>
                  <a:lnTo>
                    <a:pt x="0" y="32"/>
                  </a:lnTo>
                  <a:lnTo>
                    <a:pt x="4" y="60"/>
                  </a:lnTo>
                  <a:lnTo>
                    <a:pt x="10" y="76"/>
                  </a:lnTo>
                  <a:lnTo>
                    <a:pt x="24" y="78"/>
                  </a:lnTo>
                  <a:lnTo>
                    <a:pt x="46" y="62"/>
                  </a:lnTo>
                  <a:lnTo>
                    <a:pt x="46" y="44"/>
                  </a:lnTo>
                  <a:lnTo>
                    <a:pt x="28" y="12"/>
                  </a:lnTo>
                  <a:lnTo>
                    <a:pt x="16"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8" name="Freeform 18"/>
            <p:cNvSpPr>
              <a:spLocks/>
            </p:cNvSpPr>
            <p:nvPr userDrawn="1"/>
          </p:nvSpPr>
          <p:spPr bwMode="black">
            <a:xfrm>
              <a:off x="1801813" y="2581275"/>
              <a:ext cx="57150" cy="25400"/>
            </a:xfrm>
            <a:custGeom>
              <a:avLst/>
              <a:gdLst>
                <a:gd name="T0" fmla="*/ 0 w 36"/>
                <a:gd name="T1" fmla="*/ 8 h 16"/>
                <a:gd name="T2" fmla="*/ 6 w 36"/>
                <a:gd name="T3" fmla="*/ 16 h 16"/>
                <a:gd name="T4" fmla="*/ 22 w 36"/>
                <a:gd name="T5" fmla="*/ 16 h 16"/>
                <a:gd name="T6" fmla="*/ 36 w 36"/>
                <a:gd name="T7" fmla="*/ 10 h 16"/>
                <a:gd name="T8" fmla="*/ 32 w 36"/>
                <a:gd name="T9" fmla="*/ 0 h 16"/>
                <a:gd name="T10" fmla="*/ 4 w 36"/>
                <a:gd name="T11" fmla="*/ 0 h 16"/>
                <a:gd name="T12" fmla="*/ 0 w 3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0" y="8"/>
                  </a:moveTo>
                  <a:lnTo>
                    <a:pt x="6" y="16"/>
                  </a:lnTo>
                  <a:lnTo>
                    <a:pt x="22" y="16"/>
                  </a:lnTo>
                  <a:lnTo>
                    <a:pt x="36" y="10"/>
                  </a:lnTo>
                  <a:lnTo>
                    <a:pt x="32" y="0"/>
                  </a:lnTo>
                  <a:lnTo>
                    <a:pt x="4" y="0"/>
                  </a:ln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9" name="Freeform 19"/>
            <p:cNvSpPr>
              <a:spLocks/>
            </p:cNvSpPr>
            <p:nvPr userDrawn="1"/>
          </p:nvSpPr>
          <p:spPr bwMode="black">
            <a:xfrm>
              <a:off x="9086850" y="1311275"/>
              <a:ext cx="25400" cy="38100"/>
            </a:xfrm>
            <a:custGeom>
              <a:avLst/>
              <a:gdLst>
                <a:gd name="T0" fmla="*/ 14 w 16"/>
                <a:gd name="T1" fmla="*/ 0 h 24"/>
                <a:gd name="T2" fmla="*/ 0 w 16"/>
                <a:gd name="T3" fmla="*/ 24 h 24"/>
                <a:gd name="T4" fmla="*/ 16 w 16"/>
                <a:gd name="T5" fmla="*/ 14 h 24"/>
                <a:gd name="T6" fmla="*/ 14 w 16"/>
                <a:gd name="T7" fmla="*/ 0 h 24"/>
              </a:gdLst>
              <a:ahLst/>
              <a:cxnLst>
                <a:cxn ang="0">
                  <a:pos x="T0" y="T1"/>
                </a:cxn>
                <a:cxn ang="0">
                  <a:pos x="T2" y="T3"/>
                </a:cxn>
                <a:cxn ang="0">
                  <a:pos x="T4" y="T5"/>
                </a:cxn>
                <a:cxn ang="0">
                  <a:pos x="T6" y="T7"/>
                </a:cxn>
              </a:cxnLst>
              <a:rect l="0" t="0" r="r" b="b"/>
              <a:pathLst>
                <a:path w="16" h="24">
                  <a:moveTo>
                    <a:pt x="14" y="0"/>
                  </a:moveTo>
                  <a:lnTo>
                    <a:pt x="0" y="24"/>
                  </a:lnTo>
                  <a:lnTo>
                    <a:pt x="16" y="14"/>
                  </a:ln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0" name="Freeform 20"/>
            <p:cNvSpPr>
              <a:spLocks/>
            </p:cNvSpPr>
            <p:nvPr userDrawn="1"/>
          </p:nvSpPr>
          <p:spPr bwMode="black">
            <a:xfrm>
              <a:off x="8953500" y="1279525"/>
              <a:ext cx="38100" cy="15875"/>
            </a:xfrm>
            <a:custGeom>
              <a:avLst/>
              <a:gdLst>
                <a:gd name="T0" fmla="*/ 24 w 24"/>
                <a:gd name="T1" fmla="*/ 2 h 10"/>
                <a:gd name="T2" fmla="*/ 0 w 24"/>
                <a:gd name="T3" fmla="*/ 0 h 10"/>
                <a:gd name="T4" fmla="*/ 0 w 24"/>
                <a:gd name="T5" fmla="*/ 6 h 10"/>
                <a:gd name="T6" fmla="*/ 10 w 24"/>
                <a:gd name="T7" fmla="*/ 10 h 10"/>
                <a:gd name="T8" fmla="*/ 24 w 24"/>
                <a:gd name="T9" fmla="*/ 2 h 10"/>
              </a:gdLst>
              <a:ahLst/>
              <a:cxnLst>
                <a:cxn ang="0">
                  <a:pos x="T0" y="T1"/>
                </a:cxn>
                <a:cxn ang="0">
                  <a:pos x="T2" y="T3"/>
                </a:cxn>
                <a:cxn ang="0">
                  <a:pos x="T4" y="T5"/>
                </a:cxn>
                <a:cxn ang="0">
                  <a:pos x="T6" y="T7"/>
                </a:cxn>
                <a:cxn ang="0">
                  <a:pos x="T8" y="T9"/>
                </a:cxn>
              </a:cxnLst>
              <a:rect l="0" t="0" r="r" b="b"/>
              <a:pathLst>
                <a:path w="24" h="10">
                  <a:moveTo>
                    <a:pt x="24" y="2"/>
                  </a:moveTo>
                  <a:lnTo>
                    <a:pt x="0" y="0"/>
                  </a:lnTo>
                  <a:lnTo>
                    <a:pt x="0" y="6"/>
                  </a:lnTo>
                  <a:lnTo>
                    <a:pt x="10" y="10"/>
                  </a:lnTo>
                  <a:lnTo>
                    <a:pt x="2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1" name="Freeform 21"/>
            <p:cNvSpPr>
              <a:spLocks/>
            </p:cNvSpPr>
            <p:nvPr userDrawn="1"/>
          </p:nvSpPr>
          <p:spPr bwMode="black">
            <a:xfrm>
              <a:off x="234950" y="2063750"/>
              <a:ext cx="31750" cy="12700"/>
            </a:xfrm>
            <a:custGeom>
              <a:avLst/>
              <a:gdLst>
                <a:gd name="T0" fmla="*/ 4 w 20"/>
                <a:gd name="T1" fmla="*/ 8 h 8"/>
                <a:gd name="T2" fmla="*/ 20 w 20"/>
                <a:gd name="T3" fmla="*/ 6 h 8"/>
                <a:gd name="T4" fmla="*/ 0 w 20"/>
                <a:gd name="T5" fmla="*/ 0 h 8"/>
                <a:gd name="T6" fmla="*/ 4 w 20"/>
                <a:gd name="T7" fmla="*/ 8 h 8"/>
              </a:gdLst>
              <a:ahLst/>
              <a:cxnLst>
                <a:cxn ang="0">
                  <a:pos x="T0" y="T1"/>
                </a:cxn>
                <a:cxn ang="0">
                  <a:pos x="T2" y="T3"/>
                </a:cxn>
                <a:cxn ang="0">
                  <a:pos x="T4" y="T5"/>
                </a:cxn>
                <a:cxn ang="0">
                  <a:pos x="T6" y="T7"/>
                </a:cxn>
              </a:cxnLst>
              <a:rect l="0" t="0" r="r" b="b"/>
              <a:pathLst>
                <a:path w="20" h="8">
                  <a:moveTo>
                    <a:pt x="4" y="8"/>
                  </a:moveTo>
                  <a:lnTo>
                    <a:pt x="20" y="6"/>
                  </a:lnTo>
                  <a:lnTo>
                    <a:pt x="0" y="0"/>
                  </a:lnTo>
                  <a:lnTo>
                    <a:pt x="4"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2" name="Freeform 22"/>
            <p:cNvSpPr>
              <a:spLocks/>
            </p:cNvSpPr>
            <p:nvPr userDrawn="1"/>
          </p:nvSpPr>
          <p:spPr bwMode="black">
            <a:xfrm>
              <a:off x="1268413" y="2432050"/>
              <a:ext cx="339725" cy="114300"/>
            </a:xfrm>
            <a:custGeom>
              <a:avLst/>
              <a:gdLst>
                <a:gd name="T0" fmla="*/ 214 w 214"/>
                <a:gd name="T1" fmla="*/ 64 h 72"/>
                <a:gd name="T2" fmla="*/ 196 w 214"/>
                <a:gd name="T3" fmla="*/ 52 h 72"/>
                <a:gd name="T4" fmla="*/ 182 w 214"/>
                <a:gd name="T5" fmla="*/ 50 h 72"/>
                <a:gd name="T6" fmla="*/ 182 w 214"/>
                <a:gd name="T7" fmla="*/ 44 h 72"/>
                <a:gd name="T8" fmla="*/ 162 w 214"/>
                <a:gd name="T9" fmla="*/ 38 h 72"/>
                <a:gd name="T10" fmla="*/ 152 w 214"/>
                <a:gd name="T11" fmla="*/ 32 h 72"/>
                <a:gd name="T12" fmla="*/ 146 w 214"/>
                <a:gd name="T13" fmla="*/ 30 h 72"/>
                <a:gd name="T14" fmla="*/ 146 w 214"/>
                <a:gd name="T15" fmla="*/ 24 h 72"/>
                <a:gd name="T16" fmla="*/ 138 w 214"/>
                <a:gd name="T17" fmla="*/ 18 h 72"/>
                <a:gd name="T18" fmla="*/ 124 w 214"/>
                <a:gd name="T19" fmla="*/ 14 h 72"/>
                <a:gd name="T20" fmla="*/ 122 w 214"/>
                <a:gd name="T21" fmla="*/ 18 h 72"/>
                <a:gd name="T22" fmla="*/ 110 w 214"/>
                <a:gd name="T23" fmla="*/ 16 h 72"/>
                <a:gd name="T24" fmla="*/ 98 w 214"/>
                <a:gd name="T25" fmla="*/ 4 h 72"/>
                <a:gd name="T26" fmla="*/ 68 w 214"/>
                <a:gd name="T27" fmla="*/ 0 h 72"/>
                <a:gd name="T28" fmla="*/ 52 w 214"/>
                <a:gd name="T29" fmla="*/ 0 h 72"/>
                <a:gd name="T30" fmla="*/ 26 w 214"/>
                <a:gd name="T31" fmla="*/ 8 h 72"/>
                <a:gd name="T32" fmla="*/ 16 w 214"/>
                <a:gd name="T33" fmla="*/ 14 h 72"/>
                <a:gd name="T34" fmla="*/ 14 w 214"/>
                <a:gd name="T35" fmla="*/ 26 h 72"/>
                <a:gd name="T36" fmla="*/ 0 w 214"/>
                <a:gd name="T37" fmla="*/ 30 h 72"/>
                <a:gd name="T38" fmla="*/ 16 w 214"/>
                <a:gd name="T39" fmla="*/ 34 h 72"/>
                <a:gd name="T40" fmla="*/ 28 w 214"/>
                <a:gd name="T41" fmla="*/ 26 h 72"/>
                <a:gd name="T42" fmla="*/ 40 w 214"/>
                <a:gd name="T43" fmla="*/ 24 h 72"/>
                <a:gd name="T44" fmla="*/ 48 w 214"/>
                <a:gd name="T45" fmla="*/ 16 h 72"/>
                <a:gd name="T46" fmla="*/ 60 w 214"/>
                <a:gd name="T47" fmla="*/ 16 h 72"/>
                <a:gd name="T48" fmla="*/ 56 w 214"/>
                <a:gd name="T49" fmla="*/ 20 h 72"/>
                <a:gd name="T50" fmla="*/ 60 w 214"/>
                <a:gd name="T51" fmla="*/ 26 h 72"/>
                <a:gd name="T52" fmla="*/ 88 w 214"/>
                <a:gd name="T53" fmla="*/ 28 h 72"/>
                <a:gd name="T54" fmla="*/ 100 w 214"/>
                <a:gd name="T55" fmla="*/ 38 h 72"/>
                <a:gd name="T56" fmla="*/ 122 w 214"/>
                <a:gd name="T57" fmla="*/ 40 h 72"/>
                <a:gd name="T58" fmla="*/ 134 w 214"/>
                <a:gd name="T59" fmla="*/ 56 h 72"/>
                <a:gd name="T60" fmla="*/ 150 w 214"/>
                <a:gd name="T61" fmla="*/ 58 h 72"/>
                <a:gd name="T62" fmla="*/ 138 w 214"/>
                <a:gd name="T63" fmla="*/ 70 h 72"/>
                <a:gd name="T64" fmla="*/ 140 w 214"/>
                <a:gd name="T65" fmla="*/ 72 h 72"/>
                <a:gd name="T66" fmla="*/ 144 w 214"/>
                <a:gd name="T67" fmla="*/ 72 h 72"/>
                <a:gd name="T68" fmla="*/ 188 w 214"/>
                <a:gd name="T69" fmla="*/ 72 h 72"/>
                <a:gd name="T70" fmla="*/ 214 w 214"/>
                <a:gd name="T71"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72">
                  <a:moveTo>
                    <a:pt x="214" y="64"/>
                  </a:moveTo>
                  <a:lnTo>
                    <a:pt x="196" y="52"/>
                  </a:lnTo>
                  <a:lnTo>
                    <a:pt x="182" y="50"/>
                  </a:lnTo>
                  <a:lnTo>
                    <a:pt x="182" y="44"/>
                  </a:lnTo>
                  <a:lnTo>
                    <a:pt x="162" y="38"/>
                  </a:lnTo>
                  <a:lnTo>
                    <a:pt x="152" y="32"/>
                  </a:lnTo>
                  <a:lnTo>
                    <a:pt x="146" y="30"/>
                  </a:lnTo>
                  <a:lnTo>
                    <a:pt x="146" y="24"/>
                  </a:lnTo>
                  <a:lnTo>
                    <a:pt x="138" y="18"/>
                  </a:lnTo>
                  <a:lnTo>
                    <a:pt x="124" y="14"/>
                  </a:lnTo>
                  <a:lnTo>
                    <a:pt x="122" y="18"/>
                  </a:lnTo>
                  <a:lnTo>
                    <a:pt x="110" y="16"/>
                  </a:lnTo>
                  <a:lnTo>
                    <a:pt x="98" y="4"/>
                  </a:lnTo>
                  <a:lnTo>
                    <a:pt x="68" y="0"/>
                  </a:lnTo>
                  <a:lnTo>
                    <a:pt x="52" y="0"/>
                  </a:lnTo>
                  <a:lnTo>
                    <a:pt x="26" y="8"/>
                  </a:lnTo>
                  <a:lnTo>
                    <a:pt x="16" y="14"/>
                  </a:lnTo>
                  <a:lnTo>
                    <a:pt x="14" y="26"/>
                  </a:lnTo>
                  <a:lnTo>
                    <a:pt x="0" y="30"/>
                  </a:lnTo>
                  <a:lnTo>
                    <a:pt x="16" y="34"/>
                  </a:lnTo>
                  <a:lnTo>
                    <a:pt x="28" y="26"/>
                  </a:lnTo>
                  <a:lnTo>
                    <a:pt x="40" y="24"/>
                  </a:lnTo>
                  <a:lnTo>
                    <a:pt x="48" y="16"/>
                  </a:lnTo>
                  <a:lnTo>
                    <a:pt x="60" y="16"/>
                  </a:lnTo>
                  <a:lnTo>
                    <a:pt x="56" y="20"/>
                  </a:lnTo>
                  <a:lnTo>
                    <a:pt x="60" y="26"/>
                  </a:lnTo>
                  <a:lnTo>
                    <a:pt x="88" y="28"/>
                  </a:lnTo>
                  <a:lnTo>
                    <a:pt x="100" y="38"/>
                  </a:lnTo>
                  <a:lnTo>
                    <a:pt x="122" y="40"/>
                  </a:lnTo>
                  <a:lnTo>
                    <a:pt x="134" y="56"/>
                  </a:lnTo>
                  <a:lnTo>
                    <a:pt x="150" y="58"/>
                  </a:lnTo>
                  <a:lnTo>
                    <a:pt x="138" y="70"/>
                  </a:lnTo>
                  <a:lnTo>
                    <a:pt x="140" y="72"/>
                  </a:lnTo>
                  <a:lnTo>
                    <a:pt x="144" y="72"/>
                  </a:lnTo>
                  <a:lnTo>
                    <a:pt x="188" y="72"/>
                  </a:lnTo>
                  <a:lnTo>
                    <a:pt x="214"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3" name="Freeform 23"/>
            <p:cNvSpPr>
              <a:spLocks/>
            </p:cNvSpPr>
            <p:nvPr userDrawn="1"/>
          </p:nvSpPr>
          <p:spPr bwMode="black">
            <a:xfrm>
              <a:off x="1325563" y="2476500"/>
              <a:ext cx="25400" cy="22225"/>
            </a:xfrm>
            <a:custGeom>
              <a:avLst/>
              <a:gdLst>
                <a:gd name="T0" fmla="*/ 0 w 16"/>
                <a:gd name="T1" fmla="*/ 14 h 14"/>
                <a:gd name="T2" fmla="*/ 16 w 16"/>
                <a:gd name="T3" fmla="*/ 12 h 14"/>
                <a:gd name="T4" fmla="*/ 12 w 16"/>
                <a:gd name="T5" fmla="*/ 0 h 14"/>
                <a:gd name="T6" fmla="*/ 6 w 16"/>
                <a:gd name="T7" fmla="*/ 0 h 14"/>
                <a:gd name="T8" fmla="*/ 0 w 16"/>
                <a:gd name="T9" fmla="*/ 14 h 14"/>
              </a:gdLst>
              <a:ahLst/>
              <a:cxnLst>
                <a:cxn ang="0">
                  <a:pos x="T0" y="T1"/>
                </a:cxn>
                <a:cxn ang="0">
                  <a:pos x="T2" y="T3"/>
                </a:cxn>
                <a:cxn ang="0">
                  <a:pos x="T4" y="T5"/>
                </a:cxn>
                <a:cxn ang="0">
                  <a:pos x="T6" y="T7"/>
                </a:cxn>
                <a:cxn ang="0">
                  <a:pos x="T8" y="T9"/>
                </a:cxn>
              </a:cxnLst>
              <a:rect l="0" t="0" r="r" b="b"/>
              <a:pathLst>
                <a:path w="16" h="14">
                  <a:moveTo>
                    <a:pt x="0" y="14"/>
                  </a:moveTo>
                  <a:lnTo>
                    <a:pt x="16" y="12"/>
                  </a:lnTo>
                  <a:lnTo>
                    <a:pt x="12" y="0"/>
                  </a:lnTo>
                  <a:lnTo>
                    <a:pt x="6" y="0"/>
                  </a:lnTo>
                  <a:lnTo>
                    <a:pt x="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4" name="Freeform 24"/>
            <p:cNvSpPr>
              <a:spLocks noEditPoints="1"/>
            </p:cNvSpPr>
            <p:nvPr userDrawn="1"/>
          </p:nvSpPr>
          <p:spPr bwMode="black">
            <a:xfrm>
              <a:off x="1592263" y="2530475"/>
              <a:ext cx="187325" cy="88900"/>
            </a:xfrm>
            <a:custGeom>
              <a:avLst/>
              <a:gdLst>
                <a:gd name="T0" fmla="*/ 18 w 118"/>
                <a:gd name="T1" fmla="*/ 42 h 56"/>
                <a:gd name="T2" fmla="*/ 32 w 118"/>
                <a:gd name="T3" fmla="*/ 46 h 56"/>
                <a:gd name="T4" fmla="*/ 42 w 118"/>
                <a:gd name="T5" fmla="*/ 42 h 56"/>
                <a:gd name="T6" fmla="*/ 48 w 118"/>
                <a:gd name="T7" fmla="*/ 46 h 56"/>
                <a:gd name="T8" fmla="*/ 56 w 118"/>
                <a:gd name="T9" fmla="*/ 56 h 56"/>
                <a:gd name="T10" fmla="*/ 68 w 118"/>
                <a:gd name="T11" fmla="*/ 40 h 56"/>
                <a:gd name="T12" fmla="*/ 72 w 118"/>
                <a:gd name="T13" fmla="*/ 46 h 56"/>
                <a:gd name="T14" fmla="*/ 92 w 118"/>
                <a:gd name="T15" fmla="*/ 38 h 56"/>
                <a:gd name="T16" fmla="*/ 112 w 118"/>
                <a:gd name="T17" fmla="*/ 42 h 56"/>
                <a:gd name="T18" fmla="*/ 118 w 118"/>
                <a:gd name="T19" fmla="*/ 32 h 56"/>
                <a:gd name="T20" fmla="*/ 108 w 118"/>
                <a:gd name="T21" fmla="*/ 22 h 56"/>
                <a:gd name="T22" fmla="*/ 100 w 118"/>
                <a:gd name="T23" fmla="*/ 22 h 56"/>
                <a:gd name="T24" fmla="*/ 104 w 118"/>
                <a:gd name="T25" fmla="*/ 18 h 56"/>
                <a:gd name="T26" fmla="*/ 90 w 118"/>
                <a:gd name="T27" fmla="*/ 16 h 56"/>
                <a:gd name="T28" fmla="*/ 86 w 118"/>
                <a:gd name="T29" fmla="*/ 10 h 56"/>
                <a:gd name="T30" fmla="*/ 70 w 118"/>
                <a:gd name="T31" fmla="*/ 4 h 56"/>
                <a:gd name="T32" fmla="*/ 52 w 118"/>
                <a:gd name="T33" fmla="*/ 6 h 56"/>
                <a:gd name="T34" fmla="*/ 52 w 118"/>
                <a:gd name="T35" fmla="*/ 4 h 56"/>
                <a:gd name="T36" fmla="*/ 50 w 118"/>
                <a:gd name="T37" fmla="*/ 6 h 56"/>
                <a:gd name="T38" fmla="*/ 46 w 118"/>
                <a:gd name="T39" fmla="*/ 6 h 56"/>
                <a:gd name="T40" fmla="*/ 46 w 118"/>
                <a:gd name="T41" fmla="*/ 6 h 56"/>
                <a:gd name="T42" fmla="*/ 40 w 118"/>
                <a:gd name="T43" fmla="*/ 8 h 56"/>
                <a:gd name="T44" fmla="*/ 34 w 118"/>
                <a:gd name="T45" fmla="*/ 6 h 56"/>
                <a:gd name="T46" fmla="*/ 34 w 118"/>
                <a:gd name="T47" fmla="*/ 4 h 56"/>
                <a:gd name="T48" fmla="*/ 30 w 118"/>
                <a:gd name="T49" fmla="*/ 0 h 56"/>
                <a:gd name="T50" fmla="*/ 28 w 118"/>
                <a:gd name="T51" fmla="*/ 4 h 56"/>
                <a:gd name="T52" fmla="*/ 12 w 118"/>
                <a:gd name="T53" fmla="*/ 12 h 56"/>
                <a:gd name="T54" fmla="*/ 28 w 118"/>
                <a:gd name="T55" fmla="*/ 16 h 56"/>
                <a:gd name="T56" fmla="*/ 28 w 118"/>
                <a:gd name="T57" fmla="*/ 24 h 56"/>
                <a:gd name="T58" fmla="*/ 28 w 118"/>
                <a:gd name="T59" fmla="*/ 24 h 56"/>
                <a:gd name="T60" fmla="*/ 18 w 118"/>
                <a:gd name="T61" fmla="*/ 24 h 56"/>
                <a:gd name="T62" fmla="*/ 22 w 118"/>
                <a:gd name="T63" fmla="*/ 30 h 56"/>
                <a:gd name="T64" fmla="*/ 24 w 118"/>
                <a:gd name="T65" fmla="*/ 32 h 56"/>
                <a:gd name="T66" fmla="*/ 0 w 118"/>
                <a:gd name="T67" fmla="*/ 30 h 56"/>
                <a:gd name="T68" fmla="*/ 0 w 118"/>
                <a:gd name="T69" fmla="*/ 36 h 56"/>
                <a:gd name="T70" fmla="*/ 12 w 118"/>
                <a:gd name="T71" fmla="*/ 48 h 56"/>
                <a:gd name="T72" fmla="*/ 18 w 118"/>
                <a:gd name="T73" fmla="*/ 42 h 56"/>
                <a:gd name="T74" fmla="*/ 36 w 118"/>
                <a:gd name="T75" fmla="*/ 32 h 56"/>
                <a:gd name="T76" fmla="*/ 36 w 118"/>
                <a:gd name="T77" fmla="*/ 32 h 56"/>
                <a:gd name="T78" fmla="*/ 34 w 118"/>
                <a:gd name="T79" fmla="*/ 32 h 56"/>
                <a:gd name="T80" fmla="*/ 34 w 118"/>
                <a:gd name="T81" fmla="*/ 30 h 56"/>
                <a:gd name="T82" fmla="*/ 36 w 118"/>
                <a:gd name="T8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56">
                  <a:moveTo>
                    <a:pt x="18" y="42"/>
                  </a:moveTo>
                  <a:lnTo>
                    <a:pt x="32" y="46"/>
                  </a:lnTo>
                  <a:lnTo>
                    <a:pt x="42" y="42"/>
                  </a:lnTo>
                  <a:lnTo>
                    <a:pt x="48" y="46"/>
                  </a:lnTo>
                  <a:lnTo>
                    <a:pt x="56" y="56"/>
                  </a:lnTo>
                  <a:lnTo>
                    <a:pt x="68" y="40"/>
                  </a:lnTo>
                  <a:lnTo>
                    <a:pt x="72" y="46"/>
                  </a:lnTo>
                  <a:lnTo>
                    <a:pt x="92" y="38"/>
                  </a:lnTo>
                  <a:lnTo>
                    <a:pt x="112" y="42"/>
                  </a:lnTo>
                  <a:lnTo>
                    <a:pt x="118" y="32"/>
                  </a:lnTo>
                  <a:lnTo>
                    <a:pt x="108" y="22"/>
                  </a:lnTo>
                  <a:lnTo>
                    <a:pt x="100" y="22"/>
                  </a:lnTo>
                  <a:lnTo>
                    <a:pt x="104" y="18"/>
                  </a:lnTo>
                  <a:lnTo>
                    <a:pt x="90" y="16"/>
                  </a:lnTo>
                  <a:lnTo>
                    <a:pt x="86" y="10"/>
                  </a:lnTo>
                  <a:lnTo>
                    <a:pt x="70" y="4"/>
                  </a:lnTo>
                  <a:lnTo>
                    <a:pt x="52" y="6"/>
                  </a:lnTo>
                  <a:lnTo>
                    <a:pt x="52" y="4"/>
                  </a:lnTo>
                  <a:lnTo>
                    <a:pt x="50" y="6"/>
                  </a:lnTo>
                  <a:lnTo>
                    <a:pt x="46" y="6"/>
                  </a:lnTo>
                  <a:lnTo>
                    <a:pt x="46" y="6"/>
                  </a:lnTo>
                  <a:lnTo>
                    <a:pt x="40" y="8"/>
                  </a:lnTo>
                  <a:lnTo>
                    <a:pt x="34" y="6"/>
                  </a:lnTo>
                  <a:lnTo>
                    <a:pt x="34" y="4"/>
                  </a:lnTo>
                  <a:lnTo>
                    <a:pt x="30" y="0"/>
                  </a:lnTo>
                  <a:lnTo>
                    <a:pt x="28" y="4"/>
                  </a:lnTo>
                  <a:lnTo>
                    <a:pt x="12" y="12"/>
                  </a:lnTo>
                  <a:lnTo>
                    <a:pt x="28" y="16"/>
                  </a:lnTo>
                  <a:lnTo>
                    <a:pt x="28" y="24"/>
                  </a:lnTo>
                  <a:lnTo>
                    <a:pt x="28" y="24"/>
                  </a:lnTo>
                  <a:lnTo>
                    <a:pt x="18" y="24"/>
                  </a:lnTo>
                  <a:lnTo>
                    <a:pt x="22" y="30"/>
                  </a:lnTo>
                  <a:lnTo>
                    <a:pt x="24" y="32"/>
                  </a:lnTo>
                  <a:lnTo>
                    <a:pt x="0" y="30"/>
                  </a:lnTo>
                  <a:lnTo>
                    <a:pt x="0" y="36"/>
                  </a:lnTo>
                  <a:lnTo>
                    <a:pt x="12" y="48"/>
                  </a:lnTo>
                  <a:lnTo>
                    <a:pt x="18" y="42"/>
                  </a:lnTo>
                  <a:close/>
                  <a:moveTo>
                    <a:pt x="36" y="32"/>
                  </a:moveTo>
                  <a:lnTo>
                    <a:pt x="36" y="32"/>
                  </a:lnTo>
                  <a:lnTo>
                    <a:pt x="34" y="32"/>
                  </a:lnTo>
                  <a:lnTo>
                    <a:pt x="34" y="30"/>
                  </a:lnTo>
                  <a:lnTo>
                    <a:pt x="3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5" name="Freeform 25"/>
            <p:cNvSpPr>
              <a:spLocks/>
            </p:cNvSpPr>
            <p:nvPr userDrawn="1"/>
          </p:nvSpPr>
          <p:spPr bwMode="black">
            <a:xfrm>
              <a:off x="1468438" y="2578100"/>
              <a:ext cx="79375" cy="34925"/>
            </a:xfrm>
            <a:custGeom>
              <a:avLst/>
              <a:gdLst>
                <a:gd name="T0" fmla="*/ 12 w 50"/>
                <a:gd name="T1" fmla="*/ 0 h 22"/>
                <a:gd name="T2" fmla="*/ 0 w 50"/>
                <a:gd name="T3" fmla="*/ 8 h 22"/>
                <a:gd name="T4" fmla="*/ 16 w 50"/>
                <a:gd name="T5" fmla="*/ 20 h 22"/>
                <a:gd name="T6" fmla="*/ 28 w 50"/>
                <a:gd name="T7" fmla="*/ 22 h 22"/>
                <a:gd name="T8" fmla="*/ 36 w 50"/>
                <a:gd name="T9" fmla="*/ 18 h 22"/>
                <a:gd name="T10" fmla="*/ 50 w 50"/>
                <a:gd name="T11" fmla="*/ 18 h 22"/>
                <a:gd name="T12" fmla="*/ 44 w 50"/>
                <a:gd name="T13" fmla="*/ 8 h 22"/>
                <a:gd name="T14" fmla="*/ 28 w 50"/>
                <a:gd name="T15" fmla="*/ 2 h 22"/>
                <a:gd name="T16" fmla="*/ 12 w 50"/>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2">
                  <a:moveTo>
                    <a:pt x="12" y="0"/>
                  </a:moveTo>
                  <a:lnTo>
                    <a:pt x="0" y="8"/>
                  </a:lnTo>
                  <a:lnTo>
                    <a:pt x="16" y="20"/>
                  </a:lnTo>
                  <a:lnTo>
                    <a:pt x="28" y="22"/>
                  </a:lnTo>
                  <a:lnTo>
                    <a:pt x="36" y="18"/>
                  </a:lnTo>
                  <a:lnTo>
                    <a:pt x="50" y="18"/>
                  </a:lnTo>
                  <a:lnTo>
                    <a:pt x="44" y="8"/>
                  </a:lnTo>
                  <a:lnTo>
                    <a:pt x="28" y="2"/>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6" name="Freeform 26"/>
            <p:cNvSpPr>
              <a:spLocks/>
            </p:cNvSpPr>
            <p:nvPr userDrawn="1"/>
          </p:nvSpPr>
          <p:spPr bwMode="black">
            <a:xfrm>
              <a:off x="282575" y="2241550"/>
              <a:ext cx="9525" cy="12700"/>
            </a:xfrm>
            <a:custGeom>
              <a:avLst/>
              <a:gdLst>
                <a:gd name="T0" fmla="*/ 0 w 6"/>
                <a:gd name="T1" fmla="*/ 2 h 8"/>
                <a:gd name="T2" fmla="*/ 2 w 6"/>
                <a:gd name="T3" fmla="*/ 8 h 8"/>
                <a:gd name="T4" fmla="*/ 6 w 6"/>
                <a:gd name="T5" fmla="*/ 6 h 8"/>
                <a:gd name="T6" fmla="*/ 6 w 6"/>
                <a:gd name="T7" fmla="*/ 0 h 8"/>
                <a:gd name="T8" fmla="*/ 2 w 6"/>
                <a:gd name="T9" fmla="*/ 0 h 8"/>
                <a:gd name="T10" fmla="*/ 0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0" y="2"/>
                  </a:moveTo>
                  <a:lnTo>
                    <a:pt x="2" y="8"/>
                  </a:lnTo>
                  <a:lnTo>
                    <a:pt x="6" y="6"/>
                  </a:lnTo>
                  <a:lnTo>
                    <a:pt x="6" y="0"/>
                  </a:lnTo>
                  <a:lnTo>
                    <a:pt x="2"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7" name="Freeform 27"/>
            <p:cNvSpPr>
              <a:spLocks/>
            </p:cNvSpPr>
            <p:nvPr userDrawn="1"/>
          </p:nvSpPr>
          <p:spPr bwMode="black">
            <a:xfrm>
              <a:off x="1455738" y="2314575"/>
              <a:ext cx="41275" cy="15875"/>
            </a:xfrm>
            <a:custGeom>
              <a:avLst/>
              <a:gdLst>
                <a:gd name="T0" fmla="*/ 0 w 26"/>
                <a:gd name="T1" fmla="*/ 2 h 10"/>
                <a:gd name="T2" fmla="*/ 0 w 26"/>
                <a:gd name="T3" fmla="*/ 8 h 10"/>
                <a:gd name="T4" fmla="*/ 26 w 26"/>
                <a:gd name="T5" fmla="*/ 10 h 10"/>
                <a:gd name="T6" fmla="*/ 20 w 26"/>
                <a:gd name="T7" fmla="*/ 0 h 10"/>
                <a:gd name="T8" fmla="*/ 0 w 26"/>
                <a:gd name="T9" fmla="*/ 2 h 10"/>
              </a:gdLst>
              <a:ahLst/>
              <a:cxnLst>
                <a:cxn ang="0">
                  <a:pos x="T0" y="T1"/>
                </a:cxn>
                <a:cxn ang="0">
                  <a:pos x="T2" y="T3"/>
                </a:cxn>
                <a:cxn ang="0">
                  <a:pos x="T4" y="T5"/>
                </a:cxn>
                <a:cxn ang="0">
                  <a:pos x="T6" y="T7"/>
                </a:cxn>
                <a:cxn ang="0">
                  <a:pos x="T8" y="T9"/>
                </a:cxn>
              </a:cxnLst>
              <a:rect l="0" t="0" r="r" b="b"/>
              <a:pathLst>
                <a:path w="26" h="10">
                  <a:moveTo>
                    <a:pt x="0" y="2"/>
                  </a:moveTo>
                  <a:lnTo>
                    <a:pt x="0" y="8"/>
                  </a:lnTo>
                  <a:lnTo>
                    <a:pt x="26" y="10"/>
                  </a:lnTo>
                  <a:lnTo>
                    <a:pt x="20"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8" name="Freeform 28"/>
            <p:cNvSpPr>
              <a:spLocks/>
            </p:cNvSpPr>
            <p:nvPr userDrawn="1"/>
          </p:nvSpPr>
          <p:spPr bwMode="black">
            <a:xfrm>
              <a:off x="1611313" y="2489200"/>
              <a:ext cx="28575" cy="25400"/>
            </a:xfrm>
            <a:custGeom>
              <a:avLst/>
              <a:gdLst>
                <a:gd name="T0" fmla="*/ 16 w 18"/>
                <a:gd name="T1" fmla="*/ 10 h 16"/>
                <a:gd name="T2" fmla="*/ 18 w 18"/>
                <a:gd name="T3" fmla="*/ 0 h 16"/>
                <a:gd name="T4" fmla="*/ 0 w 18"/>
                <a:gd name="T5" fmla="*/ 6 h 16"/>
                <a:gd name="T6" fmla="*/ 0 w 18"/>
                <a:gd name="T7" fmla="*/ 16 h 16"/>
                <a:gd name="T8" fmla="*/ 16 w 18"/>
                <a:gd name="T9" fmla="*/ 10 h 16"/>
              </a:gdLst>
              <a:ahLst/>
              <a:cxnLst>
                <a:cxn ang="0">
                  <a:pos x="T0" y="T1"/>
                </a:cxn>
                <a:cxn ang="0">
                  <a:pos x="T2" y="T3"/>
                </a:cxn>
                <a:cxn ang="0">
                  <a:pos x="T4" y="T5"/>
                </a:cxn>
                <a:cxn ang="0">
                  <a:pos x="T6" y="T7"/>
                </a:cxn>
                <a:cxn ang="0">
                  <a:pos x="T8" y="T9"/>
                </a:cxn>
              </a:cxnLst>
              <a:rect l="0" t="0" r="r" b="b"/>
              <a:pathLst>
                <a:path w="18" h="16">
                  <a:moveTo>
                    <a:pt x="16" y="10"/>
                  </a:moveTo>
                  <a:lnTo>
                    <a:pt x="18" y="0"/>
                  </a:lnTo>
                  <a:lnTo>
                    <a:pt x="0" y="6"/>
                  </a:lnTo>
                  <a:lnTo>
                    <a:pt x="0" y="16"/>
                  </a:lnTo>
                  <a:lnTo>
                    <a:pt x="16"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29" name="Freeform 29"/>
            <p:cNvSpPr>
              <a:spLocks/>
            </p:cNvSpPr>
            <p:nvPr userDrawn="1"/>
          </p:nvSpPr>
          <p:spPr bwMode="black">
            <a:xfrm>
              <a:off x="1547813" y="2384425"/>
              <a:ext cx="25400" cy="25400"/>
            </a:xfrm>
            <a:custGeom>
              <a:avLst/>
              <a:gdLst>
                <a:gd name="T0" fmla="*/ 16 w 16"/>
                <a:gd name="T1" fmla="*/ 16 h 16"/>
                <a:gd name="T2" fmla="*/ 12 w 16"/>
                <a:gd name="T3" fmla="*/ 8 h 16"/>
                <a:gd name="T4" fmla="*/ 4 w 16"/>
                <a:gd name="T5" fmla="*/ 0 h 16"/>
                <a:gd name="T6" fmla="*/ 0 w 16"/>
                <a:gd name="T7" fmla="*/ 2 h 16"/>
                <a:gd name="T8" fmla="*/ 8 w 16"/>
                <a:gd name="T9" fmla="*/ 16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2" y="8"/>
                  </a:lnTo>
                  <a:lnTo>
                    <a:pt x="4" y="0"/>
                  </a:lnTo>
                  <a:lnTo>
                    <a:pt x="0" y="2"/>
                  </a:lnTo>
                  <a:lnTo>
                    <a:pt x="8" y="16"/>
                  </a:lnTo>
                  <a:lnTo>
                    <a:pt x="1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0" name="Freeform 30"/>
            <p:cNvSpPr>
              <a:spLocks/>
            </p:cNvSpPr>
            <p:nvPr userDrawn="1"/>
          </p:nvSpPr>
          <p:spPr bwMode="black">
            <a:xfrm>
              <a:off x="1528763" y="2355850"/>
              <a:ext cx="15875" cy="44450"/>
            </a:xfrm>
            <a:custGeom>
              <a:avLst/>
              <a:gdLst>
                <a:gd name="T0" fmla="*/ 0 w 10"/>
                <a:gd name="T1" fmla="*/ 16 h 28"/>
                <a:gd name="T2" fmla="*/ 10 w 10"/>
                <a:gd name="T3" fmla="*/ 28 h 28"/>
                <a:gd name="T4" fmla="*/ 8 w 10"/>
                <a:gd name="T5" fmla="*/ 0 h 28"/>
                <a:gd name="T6" fmla="*/ 0 w 10"/>
                <a:gd name="T7" fmla="*/ 16 h 28"/>
              </a:gdLst>
              <a:ahLst/>
              <a:cxnLst>
                <a:cxn ang="0">
                  <a:pos x="T0" y="T1"/>
                </a:cxn>
                <a:cxn ang="0">
                  <a:pos x="T2" y="T3"/>
                </a:cxn>
                <a:cxn ang="0">
                  <a:pos x="T4" y="T5"/>
                </a:cxn>
                <a:cxn ang="0">
                  <a:pos x="T6" y="T7"/>
                </a:cxn>
              </a:cxnLst>
              <a:rect l="0" t="0" r="r" b="b"/>
              <a:pathLst>
                <a:path w="10" h="28">
                  <a:moveTo>
                    <a:pt x="0" y="16"/>
                  </a:moveTo>
                  <a:lnTo>
                    <a:pt x="10" y="28"/>
                  </a:lnTo>
                  <a:lnTo>
                    <a:pt x="8"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1" name="Freeform 31"/>
            <p:cNvSpPr>
              <a:spLocks/>
            </p:cNvSpPr>
            <p:nvPr userDrawn="1"/>
          </p:nvSpPr>
          <p:spPr bwMode="black">
            <a:xfrm>
              <a:off x="1484313" y="2390775"/>
              <a:ext cx="15875" cy="38100"/>
            </a:xfrm>
            <a:custGeom>
              <a:avLst/>
              <a:gdLst>
                <a:gd name="T0" fmla="*/ 10 w 10"/>
                <a:gd name="T1" fmla="*/ 0 h 24"/>
                <a:gd name="T2" fmla="*/ 0 w 10"/>
                <a:gd name="T3" fmla="*/ 12 h 24"/>
                <a:gd name="T4" fmla="*/ 10 w 10"/>
                <a:gd name="T5" fmla="*/ 24 h 24"/>
                <a:gd name="T6" fmla="*/ 10 w 10"/>
                <a:gd name="T7" fmla="*/ 0 h 24"/>
              </a:gdLst>
              <a:ahLst/>
              <a:cxnLst>
                <a:cxn ang="0">
                  <a:pos x="T0" y="T1"/>
                </a:cxn>
                <a:cxn ang="0">
                  <a:pos x="T2" y="T3"/>
                </a:cxn>
                <a:cxn ang="0">
                  <a:pos x="T4" y="T5"/>
                </a:cxn>
                <a:cxn ang="0">
                  <a:pos x="T6" y="T7"/>
                </a:cxn>
              </a:cxnLst>
              <a:rect l="0" t="0" r="r" b="b"/>
              <a:pathLst>
                <a:path w="10" h="24">
                  <a:moveTo>
                    <a:pt x="10" y="0"/>
                  </a:moveTo>
                  <a:lnTo>
                    <a:pt x="0" y="12"/>
                  </a:lnTo>
                  <a:lnTo>
                    <a:pt x="10" y="2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2" name="Freeform 32"/>
            <p:cNvSpPr>
              <a:spLocks/>
            </p:cNvSpPr>
            <p:nvPr userDrawn="1"/>
          </p:nvSpPr>
          <p:spPr bwMode="black">
            <a:xfrm>
              <a:off x="1468438" y="2365375"/>
              <a:ext cx="25400" cy="38100"/>
            </a:xfrm>
            <a:custGeom>
              <a:avLst/>
              <a:gdLst>
                <a:gd name="T0" fmla="*/ 10 w 16"/>
                <a:gd name="T1" fmla="*/ 4 h 24"/>
                <a:gd name="T2" fmla="*/ 6 w 16"/>
                <a:gd name="T3" fmla="*/ 0 h 24"/>
                <a:gd name="T4" fmla="*/ 0 w 16"/>
                <a:gd name="T5" fmla="*/ 14 h 24"/>
                <a:gd name="T6" fmla="*/ 14 w 16"/>
                <a:gd name="T7" fmla="*/ 24 h 24"/>
                <a:gd name="T8" fmla="*/ 16 w 16"/>
                <a:gd name="T9" fmla="*/ 14 h 24"/>
                <a:gd name="T10" fmla="*/ 10 w 16"/>
                <a:gd name="T11" fmla="*/ 4 h 24"/>
              </a:gdLst>
              <a:ahLst/>
              <a:cxnLst>
                <a:cxn ang="0">
                  <a:pos x="T0" y="T1"/>
                </a:cxn>
                <a:cxn ang="0">
                  <a:pos x="T2" y="T3"/>
                </a:cxn>
                <a:cxn ang="0">
                  <a:pos x="T4" y="T5"/>
                </a:cxn>
                <a:cxn ang="0">
                  <a:pos x="T6" y="T7"/>
                </a:cxn>
                <a:cxn ang="0">
                  <a:pos x="T8" y="T9"/>
                </a:cxn>
                <a:cxn ang="0">
                  <a:pos x="T10" y="T11"/>
                </a:cxn>
              </a:cxnLst>
              <a:rect l="0" t="0" r="r" b="b"/>
              <a:pathLst>
                <a:path w="16" h="24">
                  <a:moveTo>
                    <a:pt x="10" y="4"/>
                  </a:moveTo>
                  <a:lnTo>
                    <a:pt x="6" y="0"/>
                  </a:lnTo>
                  <a:lnTo>
                    <a:pt x="0" y="14"/>
                  </a:lnTo>
                  <a:lnTo>
                    <a:pt x="14" y="24"/>
                  </a:lnTo>
                  <a:lnTo>
                    <a:pt x="16" y="14"/>
                  </a:lnTo>
                  <a:lnTo>
                    <a:pt x="1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3" name="Freeform 33"/>
            <p:cNvSpPr>
              <a:spLocks/>
            </p:cNvSpPr>
            <p:nvPr userDrawn="1"/>
          </p:nvSpPr>
          <p:spPr bwMode="black">
            <a:xfrm>
              <a:off x="1500188" y="2314575"/>
              <a:ext cx="15875" cy="34925"/>
            </a:xfrm>
            <a:custGeom>
              <a:avLst/>
              <a:gdLst>
                <a:gd name="T0" fmla="*/ 10 w 10"/>
                <a:gd name="T1" fmla="*/ 12 h 22"/>
                <a:gd name="T2" fmla="*/ 8 w 10"/>
                <a:gd name="T3" fmla="*/ 0 h 22"/>
                <a:gd name="T4" fmla="*/ 0 w 10"/>
                <a:gd name="T5" fmla="*/ 12 h 22"/>
                <a:gd name="T6" fmla="*/ 4 w 10"/>
                <a:gd name="T7" fmla="*/ 22 h 22"/>
                <a:gd name="T8" fmla="*/ 10 w 10"/>
                <a:gd name="T9" fmla="*/ 22 h 22"/>
                <a:gd name="T10" fmla="*/ 10 w 10"/>
                <a:gd name="T11" fmla="*/ 12 h 22"/>
              </a:gdLst>
              <a:ahLst/>
              <a:cxnLst>
                <a:cxn ang="0">
                  <a:pos x="T0" y="T1"/>
                </a:cxn>
                <a:cxn ang="0">
                  <a:pos x="T2" y="T3"/>
                </a:cxn>
                <a:cxn ang="0">
                  <a:pos x="T4" y="T5"/>
                </a:cxn>
                <a:cxn ang="0">
                  <a:pos x="T6" y="T7"/>
                </a:cxn>
                <a:cxn ang="0">
                  <a:pos x="T8" y="T9"/>
                </a:cxn>
                <a:cxn ang="0">
                  <a:pos x="T10" y="T11"/>
                </a:cxn>
              </a:cxnLst>
              <a:rect l="0" t="0" r="r" b="b"/>
              <a:pathLst>
                <a:path w="10" h="22">
                  <a:moveTo>
                    <a:pt x="10" y="12"/>
                  </a:moveTo>
                  <a:lnTo>
                    <a:pt x="8" y="0"/>
                  </a:lnTo>
                  <a:lnTo>
                    <a:pt x="0" y="12"/>
                  </a:lnTo>
                  <a:lnTo>
                    <a:pt x="4" y="22"/>
                  </a:lnTo>
                  <a:lnTo>
                    <a:pt x="10" y="22"/>
                  </a:lnTo>
                  <a:lnTo>
                    <a:pt x="1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4" name="Freeform 34"/>
            <p:cNvSpPr>
              <a:spLocks/>
            </p:cNvSpPr>
            <p:nvPr userDrawn="1"/>
          </p:nvSpPr>
          <p:spPr bwMode="black">
            <a:xfrm>
              <a:off x="1592263" y="2444750"/>
              <a:ext cx="22225" cy="22225"/>
            </a:xfrm>
            <a:custGeom>
              <a:avLst/>
              <a:gdLst>
                <a:gd name="T0" fmla="*/ 0 w 14"/>
                <a:gd name="T1" fmla="*/ 4 h 14"/>
                <a:gd name="T2" fmla="*/ 4 w 14"/>
                <a:gd name="T3" fmla="*/ 8 h 14"/>
                <a:gd name="T4" fmla="*/ 4 w 14"/>
                <a:gd name="T5" fmla="*/ 14 h 14"/>
                <a:gd name="T6" fmla="*/ 10 w 14"/>
                <a:gd name="T7" fmla="*/ 14 h 14"/>
                <a:gd name="T8" fmla="*/ 14 w 14"/>
                <a:gd name="T9" fmla="*/ 2 h 14"/>
                <a:gd name="T10" fmla="*/ 2 w 14"/>
                <a:gd name="T11" fmla="*/ 0 h 14"/>
                <a:gd name="T12" fmla="*/ 0 w 14"/>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0" y="4"/>
                  </a:moveTo>
                  <a:lnTo>
                    <a:pt x="4" y="8"/>
                  </a:lnTo>
                  <a:lnTo>
                    <a:pt x="4" y="14"/>
                  </a:lnTo>
                  <a:lnTo>
                    <a:pt x="10" y="14"/>
                  </a:lnTo>
                  <a:lnTo>
                    <a:pt x="14" y="2"/>
                  </a:lnTo>
                  <a:lnTo>
                    <a:pt x="2" y="0"/>
                  </a:ln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5" name="Freeform 35"/>
            <p:cNvSpPr>
              <a:spLocks/>
            </p:cNvSpPr>
            <p:nvPr userDrawn="1"/>
          </p:nvSpPr>
          <p:spPr bwMode="black">
            <a:xfrm>
              <a:off x="1773238" y="860425"/>
              <a:ext cx="22225" cy="31750"/>
            </a:xfrm>
            <a:custGeom>
              <a:avLst/>
              <a:gdLst>
                <a:gd name="T0" fmla="*/ 14 w 14"/>
                <a:gd name="T1" fmla="*/ 10 h 20"/>
                <a:gd name="T2" fmla="*/ 14 w 14"/>
                <a:gd name="T3" fmla="*/ 0 h 20"/>
                <a:gd name="T4" fmla="*/ 2 w 14"/>
                <a:gd name="T5" fmla="*/ 6 h 20"/>
                <a:gd name="T6" fmla="*/ 0 w 14"/>
                <a:gd name="T7" fmla="*/ 20 h 20"/>
                <a:gd name="T8" fmla="*/ 14 w 14"/>
                <a:gd name="T9" fmla="*/ 10 h 20"/>
              </a:gdLst>
              <a:ahLst/>
              <a:cxnLst>
                <a:cxn ang="0">
                  <a:pos x="T0" y="T1"/>
                </a:cxn>
                <a:cxn ang="0">
                  <a:pos x="T2" y="T3"/>
                </a:cxn>
                <a:cxn ang="0">
                  <a:pos x="T4" y="T5"/>
                </a:cxn>
                <a:cxn ang="0">
                  <a:pos x="T6" y="T7"/>
                </a:cxn>
                <a:cxn ang="0">
                  <a:pos x="T8" y="T9"/>
                </a:cxn>
              </a:cxnLst>
              <a:rect l="0" t="0" r="r" b="b"/>
              <a:pathLst>
                <a:path w="14" h="20">
                  <a:moveTo>
                    <a:pt x="14" y="10"/>
                  </a:moveTo>
                  <a:lnTo>
                    <a:pt x="14" y="0"/>
                  </a:lnTo>
                  <a:lnTo>
                    <a:pt x="2" y="6"/>
                  </a:lnTo>
                  <a:lnTo>
                    <a:pt x="0" y="20"/>
                  </a:lnTo>
                  <a:lnTo>
                    <a:pt x="1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6" name="Freeform 36"/>
            <p:cNvSpPr>
              <a:spLocks/>
            </p:cNvSpPr>
            <p:nvPr userDrawn="1"/>
          </p:nvSpPr>
          <p:spPr bwMode="black">
            <a:xfrm>
              <a:off x="1414463" y="749300"/>
              <a:ext cx="34925" cy="63500"/>
            </a:xfrm>
            <a:custGeom>
              <a:avLst/>
              <a:gdLst>
                <a:gd name="T0" fmla="*/ 22 w 22"/>
                <a:gd name="T1" fmla="*/ 6 h 40"/>
                <a:gd name="T2" fmla="*/ 6 w 22"/>
                <a:gd name="T3" fmla="*/ 0 h 40"/>
                <a:gd name="T4" fmla="*/ 4 w 22"/>
                <a:gd name="T5" fmla="*/ 2 h 40"/>
                <a:gd name="T6" fmla="*/ 0 w 22"/>
                <a:gd name="T7" fmla="*/ 8 h 40"/>
                <a:gd name="T8" fmla="*/ 0 w 22"/>
                <a:gd name="T9" fmla="*/ 28 h 40"/>
                <a:gd name="T10" fmla="*/ 12 w 22"/>
                <a:gd name="T11" fmla="*/ 40 h 40"/>
                <a:gd name="T12" fmla="*/ 22 w 22"/>
                <a:gd name="T13" fmla="*/ 6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2" y="6"/>
                  </a:moveTo>
                  <a:lnTo>
                    <a:pt x="6" y="0"/>
                  </a:lnTo>
                  <a:lnTo>
                    <a:pt x="4" y="2"/>
                  </a:lnTo>
                  <a:lnTo>
                    <a:pt x="0" y="8"/>
                  </a:lnTo>
                  <a:lnTo>
                    <a:pt x="0" y="28"/>
                  </a:lnTo>
                  <a:lnTo>
                    <a:pt x="12" y="40"/>
                  </a:lnTo>
                  <a:lnTo>
                    <a:pt x="22"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7" name="Freeform 37"/>
            <p:cNvSpPr>
              <a:spLocks/>
            </p:cNvSpPr>
            <p:nvPr userDrawn="1"/>
          </p:nvSpPr>
          <p:spPr bwMode="black">
            <a:xfrm>
              <a:off x="1306513" y="714375"/>
              <a:ext cx="66675" cy="63500"/>
            </a:xfrm>
            <a:custGeom>
              <a:avLst/>
              <a:gdLst>
                <a:gd name="T0" fmla="*/ 0 w 42"/>
                <a:gd name="T1" fmla="*/ 40 h 40"/>
                <a:gd name="T2" fmla="*/ 16 w 42"/>
                <a:gd name="T3" fmla="*/ 36 h 40"/>
                <a:gd name="T4" fmla="*/ 38 w 42"/>
                <a:gd name="T5" fmla="*/ 14 h 40"/>
                <a:gd name="T6" fmla="*/ 42 w 42"/>
                <a:gd name="T7" fmla="*/ 2 h 40"/>
                <a:gd name="T8" fmla="*/ 28 w 42"/>
                <a:gd name="T9" fmla="*/ 0 h 40"/>
                <a:gd name="T10" fmla="*/ 12 w 42"/>
                <a:gd name="T11" fmla="*/ 10 h 40"/>
                <a:gd name="T12" fmla="*/ 0 w 4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0" y="40"/>
                  </a:moveTo>
                  <a:lnTo>
                    <a:pt x="16" y="36"/>
                  </a:lnTo>
                  <a:lnTo>
                    <a:pt x="38" y="14"/>
                  </a:lnTo>
                  <a:lnTo>
                    <a:pt x="42" y="2"/>
                  </a:lnTo>
                  <a:lnTo>
                    <a:pt x="28" y="0"/>
                  </a:lnTo>
                  <a:lnTo>
                    <a:pt x="12" y="1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8" name="Freeform 38"/>
            <p:cNvSpPr>
              <a:spLocks/>
            </p:cNvSpPr>
            <p:nvPr userDrawn="1"/>
          </p:nvSpPr>
          <p:spPr bwMode="black">
            <a:xfrm>
              <a:off x="1852613" y="790575"/>
              <a:ext cx="34925" cy="31750"/>
            </a:xfrm>
            <a:custGeom>
              <a:avLst/>
              <a:gdLst>
                <a:gd name="T0" fmla="*/ 0 w 22"/>
                <a:gd name="T1" fmla="*/ 10 h 20"/>
                <a:gd name="T2" fmla="*/ 20 w 22"/>
                <a:gd name="T3" fmla="*/ 20 h 20"/>
                <a:gd name="T4" fmla="*/ 22 w 22"/>
                <a:gd name="T5" fmla="*/ 8 h 20"/>
                <a:gd name="T6" fmla="*/ 14 w 22"/>
                <a:gd name="T7" fmla="*/ 0 h 20"/>
                <a:gd name="T8" fmla="*/ 0 w 22"/>
                <a:gd name="T9" fmla="*/ 10 h 20"/>
              </a:gdLst>
              <a:ahLst/>
              <a:cxnLst>
                <a:cxn ang="0">
                  <a:pos x="T0" y="T1"/>
                </a:cxn>
                <a:cxn ang="0">
                  <a:pos x="T2" y="T3"/>
                </a:cxn>
                <a:cxn ang="0">
                  <a:pos x="T4" y="T5"/>
                </a:cxn>
                <a:cxn ang="0">
                  <a:pos x="T6" y="T7"/>
                </a:cxn>
                <a:cxn ang="0">
                  <a:pos x="T8" y="T9"/>
                </a:cxn>
              </a:cxnLst>
              <a:rect l="0" t="0" r="r" b="b"/>
              <a:pathLst>
                <a:path w="22" h="20">
                  <a:moveTo>
                    <a:pt x="0" y="10"/>
                  </a:moveTo>
                  <a:lnTo>
                    <a:pt x="20" y="20"/>
                  </a:lnTo>
                  <a:lnTo>
                    <a:pt x="22" y="8"/>
                  </a:lnTo>
                  <a:lnTo>
                    <a:pt x="14"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39" name="Freeform 39"/>
            <p:cNvSpPr>
              <a:spLocks/>
            </p:cNvSpPr>
            <p:nvPr userDrawn="1"/>
          </p:nvSpPr>
          <p:spPr bwMode="black">
            <a:xfrm>
              <a:off x="1881188" y="1422400"/>
              <a:ext cx="98425" cy="47625"/>
            </a:xfrm>
            <a:custGeom>
              <a:avLst/>
              <a:gdLst>
                <a:gd name="T0" fmla="*/ 56 w 62"/>
                <a:gd name="T1" fmla="*/ 16 h 30"/>
                <a:gd name="T2" fmla="*/ 44 w 62"/>
                <a:gd name="T3" fmla="*/ 10 h 30"/>
                <a:gd name="T4" fmla="*/ 16 w 62"/>
                <a:gd name="T5" fmla="*/ 0 h 30"/>
                <a:gd name="T6" fmla="*/ 0 w 62"/>
                <a:gd name="T7" fmla="*/ 6 h 30"/>
                <a:gd name="T8" fmla="*/ 22 w 62"/>
                <a:gd name="T9" fmla="*/ 16 h 30"/>
                <a:gd name="T10" fmla="*/ 24 w 62"/>
                <a:gd name="T11" fmla="*/ 22 h 30"/>
                <a:gd name="T12" fmla="*/ 48 w 62"/>
                <a:gd name="T13" fmla="*/ 30 h 30"/>
                <a:gd name="T14" fmla="*/ 62 w 62"/>
                <a:gd name="T15" fmla="*/ 28 h 30"/>
                <a:gd name="T16" fmla="*/ 56 w 62"/>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0">
                  <a:moveTo>
                    <a:pt x="56" y="16"/>
                  </a:moveTo>
                  <a:lnTo>
                    <a:pt x="44" y="10"/>
                  </a:lnTo>
                  <a:lnTo>
                    <a:pt x="16" y="0"/>
                  </a:lnTo>
                  <a:lnTo>
                    <a:pt x="0" y="6"/>
                  </a:lnTo>
                  <a:lnTo>
                    <a:pt x="22" y="16"/>
                  </a:lnTo>
                  <a:lnTo>
                    <a:pt x="24" y="22"/>
                  </a:lnTo>
                  <a:lnTo>
                    <a:pt x="48" y="30"/>
                  </a:lnTo>
                  <a:lnTo>
                    <a:pt x="62" y="28"/>
                  </a:lnTo>
                  <a:lnTo>
                    <a:pt x="5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0" name="Freeform 40"/>
            <p:cNvSpPr>
              <a:spLocks/>
            </p:cNvSpPr>
            <p:nvPr userDrawn="1"/>
          </p:nvSpPr>
          <p:spPr bwMode="black">
            <a:xfrm>
              <a:off x="1576388" y="336550"/>
              <a:ext cx="50800" cy="38100"/>
            </a:xfrm>
            <a:custGeom>
              <a:avLst/>
              <a:gdLst>
                <a:gd name="T0" fmla="*/ 32 w 32"/>
                <a:gd name="T1" fmla="*/ 22 h 24"/>
                <a:gd name="T2" fmla="*/ 12 w 32"/>
                <a:gd name="T3" fmla="*/ 0 h 24"/>
                <a:gd name="T4" fmla="*/ 0 w 32"/>
                <a:gd name="T5" fmla="*/ 10 h 24"/>
                <a:gd name="T6" fmla="*/ 8 w 32"/>
                <a:gd name="T7" fmla="*/ 24 h 24"/>
                <a:gd name="T8" fmla="*/ 32 w 32"/>
                <a:gd name="T9" fmla="*/ 22 h 24"/>
              </a:gdLst>
              <a:ahLst/>
              <a:cxnLst>
                <a:cxn ang="0">
                  <a:pos x="T0" y="T1"/>
                </a:cxn>
                <a:cxn ang="0">
                  <a:pos x="T2" y="T3"/>
                </a:cxn>
                <a:cxn ang="0">
                  <a:pos x="T4" y="T5"/>
                </a:cxn>
                <a:cxn ang="0">
                  <a:pos x="T6" y="T7"/>
                </a:cxn>
                <a:cxn ang="0">
                  <a:pos x="T8" y="T9"/>
                </a:cxn>
              </a:cxnLst>
              <a:rect l="0" t="0" r="r" b="b"/>
              <a:pathLst>
                <a:path w="32" h="24">
                  <a:moveTo>
                    <a:pt x="32" y="22"/>
                  </a:moveTo>
                  <a:lnTo>
                    <a:pt x="12" y="0"/>
                  </a:lnTo>
                  <a:lnTo>
                    <a:pt x="0" y="10"/>
                  </a:lnTo>
                  <a:lnTo>
                    <a:pt x="8" y="24"/>
                  </a:lnTo>
                  <a:lnTo>
                    <a:pt x="32"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1" name="Freeform 41"/>
            <p:cNvSpPr>
              <a:spLocks/>
            </p:cNvSpPr>
            <p:nvPr userDrawn="1"/>
          </p:nvSpPr>
          <p:spPr bwMode="black">
            <a:xfrm>
              <a:off x="1503363" y="323850"/>
              <a:ext cx="73025" cy="92075"/>
            </a:xfrm>
            <a:custGeom>
              <a:avLst/>
              <a:gdLst>
                <a:gd name="T0" fmla="*/ 46 w 46"/>
                <a:gd name="T1" fmla="*/ 44 h 58"/>
                <a:gd name="T2" fmla="*/ 46 w 46"/>
                <a:gd name="T3" fmla="*/ 18 h 58"/>
                <a:gd name="T4" fmla="*/ 42 w 46"/>
                <a:gd name="T5" fmla="*/ 6 h 58"/>
                <a:gd name="T6" fmla="*/ 18 w 46"/>
                <a:gd name="T7" fmla="*/ 0 h 58"/>
                <a:gd name="T8" fmla="*/ 2 w 46"/>
                <a:gd name="T9" fmla="*/ 26 h 58"/>
                <a:gd name="T10" fmla="*/ 0 w 46"/>
                <a:gd name="T11" fmla="*/ 40 h 58"/>
                <a:gd name="T12" fmla="*/ 6 w 46"/>
                <a:gd name="T13" fmla="*/ 58 h 58"/>
                <a:gd name="T14" fmla="*/ 34 w 46"/>
                <a:gd name="T15" fmla="*/ 58 h 58"/>
                <a:gd name="T16" fmla="*/ 46 w 46"/>
                <a:gd name="T17"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8">
                  <a:moveTo>
                    <a:pt x="46" y="44"/>
                  </a:moveTo>
                  <a:lnTo>
                    <a:pt x="46" y="18"/>
                  </a:lnTo>
                  <a:lnTo>
                    <a:pt x="42" y="6"/>
                  </a:lnTo>
                  <a:lnTo>
                    <a:pt x="18" y="0"/>
                  </a:lnTo>
                  <a:lnTo>
                    <a:pt x="2" y="26"/>
                  </a:lnTo>
                  <a:lnTo>
                    <a:pt x="0" y="40"/>
                  </a:lnTo>
                  <a:lnTo>
                    <a:pt x="6" y="58"/>
                  </a:lnTo>
                  <a:lnTo>
                    <a:pt x="34" y="58"/>
                  </a:lnTo>
                  <a:lnTo>
                    <a:pt x="46" y="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2" name="Freeform 42"/>
            <p:cNvSpPr>
              <a:spLocks/>
            </p:cNvSpPr>
            <p:nvPr userDrawn="1"/>
          </p:nvSpPr>
          <p:spPr bwMode="black">
            <a:xfrm>
              <a:off x="1204913" y="514350"/>
              <a:ext cx="222250" cy="196850"/>
            </a:xfrm>
            <a:custGeom>
              <a:avLst/>
              <a:gdLst>
                <a:gd name="T0" fmla="*/ 140 w 140"/>
                <a:gd name="T1" fmla="*/ 94 h 124"/>
                <a:gd name="T2" fmla="*/ 122 w 140"/>
                <a:gd name="T3" fmla="*/ 76 h 124"/>
                <a:gd name="T4" fmla="*/ 110 w 140"/>
                <a:gd name="T5" fmla="*/ 76 h 124"/>
                <a:gd name="T6" fmla="*/ 104 w 140"/>
                <a:gd name="T7" fmla="*/ 54 h 124"/>
                <a:gd name="T8" fmla="*/ 64 w 140"/>
                <a:gd name="T9" fmla="*/ 28 h 124"/>
                <a:gd name="T10" fmla="*/ 64 w 140"/>
                <a:gd name="T11" fmla="*/ 24 h 124"/>
                <a:gd name="T12" fmla="*/ 56 w 140"/>
                <a:gd name="T13" fmla="*/ 16 h 124"/>
                <a:gd name="T14" fmla="*/ 48 w 140"/>
                <a:gd name="T15" fmla="*/ 22 h 124"/>
                <a:gd name="T16" fmla="*/ 46 w 140"/>
                <a:gd name="T17" fmla="*/ 10 h 124"/>
                <a:gd name="T18" fmla="*/ 42 w 140"/>
                <a:gd name="T19" fmla="*/ 0 h 124"/>
                <a:gd name="T20" fmla="*/ 28 w 140"/>
                <a:gd name="T21" fmla="*/ 4 h 124"/>
                <a:gd name="T22" fmla="*/ 22 w 140"/>
                <a:gd name="T23" fmla="*/ 20 h 124"/>
                <a:gd name="T24" fmla="*/ 18 w 140"/>
                <a:gd name="T25" fmla="*/ 60 h 124"/>
                <a:gd name="T26" fmla="*/ 20 w 140"/>
                <a:gd name="T27" fmla="*/ 74 h 124"/>
                <a:gd name="T28" fmla="*/ 6 w 140"/>
                <a:gd name="T29" fmla="*/ 86 h 124"/>
                <a:gd name="T30" fmla="*/ 0 w 140"/>
                <a:gd name="T31" fmla="*/ 98 h 124"/>
                <a:gd name="T32" fmla="*/ 6 w 140"/>
                <a:gd name="T33" fmla="*/ 106 h 124"/>
                <a:gd name="T34" fmla="*/ 30 w 140"/>
                <a:gd name="T35" fmla="*/ 98 h 124"/>
                <a:gd name="T36" fmla="*/ 30 w 140"/>
                <a:gd name="T37" fmla="*/ 114 h 124"/>
                <a:gd name="T38" fmla="*/ 40 w 140"/>
                <a:gd name="T39" fmla="*/ 124 h 124"/>
                <a:gd name="T40" fmla="*/ 72 w 140"/>
                <a:gd name="T41" fmla="*/ 94 h 124"/>
                <a:gd name="T42" fmla="*/ 74 w 140"/>
                <a:gd name="T43" fmla="*/ 82 h 124"/>
                <a:gd name="T44" fmla="*/ 80 w 140"/>
                <a:gd name="T45" fmla="*/ 80 h 124"/>
                <a:gd name="T46" fmla="*/ 78 w 140"/>
                <a:gd name="T47" fmla="*/ 86 h 124"/>
                <a:gd name="T48" fmla="*/ 92 w 140"/>
                <a:gd name="T49" fmla="*/ 88 h 124"/>
                <a:gd name="T50" fmla="*/ 92 w 140"/>
                <a:gd name="T51" fmla="*/ 98 h 124"/>
                <a:gd name="T52" fmla="*/ 118 w 140"/>
                <a:gd name="T53" fmla="*/ 110 h 124"/>
                <a:gd name="T54" fmla="*/ 140 w 140"/>
                <a:gd name="T55" fmla="*/ 9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0" h="124">
                  <a:moveTo>
                    <a:pt x="140" y="94"/>
                  </a:moveTo>
                  <a:lnTo>
                    <a:pt x="122" y="76"/>
                  </a:lnTo>
                  <a:lnTo>
                    <a:pt x="110" y="76"/>
                  </a:lnTo>
                  <a:lnTo>
                    <a:pt x="104" y="54"/>
                  </a:lnTo>
                  <a:lnTo>
                    <a:pt x="64" y="28"/>
                  </a:lnTo>
                  <a:lnTo>
                    <a:pt x="64" y="24"/>
                  </a:lnTo>
                  <a:lnTo>
                    <a:pt x="56" y="16"/>
                  </a:lnTo>
                  <a:lnTo>
                    <a:pt x="48" y="22"/>
                  </a:lnTo>
                  <a:lnTo>
                    <a:pt x="46" y="10"/>
                  </a:lnTo>
                  <a:lnTo>
                    <a:pt x="42" y="0"/>
                  </a:lnTo>
                  <a:lnTo>
                    <a:pt x="28" y="4"/>
                  </a:lnTo>
                  <a:lnTo>
                    <a:pt x="22" y="20"/>
                  </a:lnTo>
                  <a:lnTo>
                    <a:pt x="18" y="60"/>
                  </a:lnTo>
                  <a:lnTo>
                    <a:pt x="20" y="74"/>
                  </a:lnTo>
                  <a:lnTo>
                    <a:pt x="6" y="86"/>
                  </a:lnTo>
                  <a:lnTo>
                    <a:pt x="0" y="98"/>
                  </a:lnTo>
                  <a:lnTo>
                    <a:pt x="6" y="106"/>
                  </a:lnTo>
                  <a:lnTo>
                    <a:pt x="30" y="98"/>
                  </a:lnTo>
                  <a:lnTo>
                    <a:pt x="30" y="114"/>
                  </a:lnTo>
                  <a:lnTo>
                    <a:pt x="40" y="124"/>
                  </a:lnTo>
                  <a:lnTo>
                    <a:pt x="72" y="94"/>
                  </a:lnTo>
                  <a:lnTo>
                    <a:pt x="74" y="82"/>
                  </a:lnTo>
                  <a:lnTo>
                    <a:pt x="80" y="80"/>
                  </a:lnTo>
                  <a:lnTo>
                    <a:pt x="78" y="86"/>
                  </a:lnTo>
                  <a:lnTo>
                    <a:pt x="92" y="88"/>
                  </a:lnTo>
                  <a:lnTo>
                    <a:pt x="92" y="98"/>
                  </a:lnTo>
                  <a:lnTo>
                    <a:pt x="118" y="110"/>
                  </a:lnTo>
                  <a:lnTo>
                    <a:pt x="140" y="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3" name="Freeform 43"/>
            <p:cNvSpPr>
              <a:spLocks/>
            </p:cNvSpPr>
            <p:nvPr userDrawn="1"/>
          </p:nvSpPr>
          <p:spPr bwMode="black">
            <a:xfrm>
              <a:off x="1890713" y="1555750"/>
              <a:ext cx="82550" cy="53975"/>
            </a:xfrm>
            <a:custGeom>
              <a:avLst/>
              <a:gdLst>
                <a:gd name="T0" fmla="*/ 8 w 52"/>
                <a:gd name="T1" fmla="*/ 0 h 34"/>
                <a:gd name="T2" fmla="*/ 0 w 52"/>
                <a:gd name="T3" fmla="*/ 10 h 34"/>
                <a:gd name="T4" fmla="*/ 18 w 52"/>
                <a:gd name="T5" fmla="*/ 26 h 34"/>
                <a:gd name="T6" fmla="*/ 26 w 52"/>
                <a:gd name="T7" fmla="*/ 24 h 34"/>
                <a:gd name="T8" fmla="*/ 36 w 52"/>
                <a:gd name="T9" fmla="*/ 34 h 34"/>
                <a:gd name="T10" fmla="*/ 52 w 52"/>
                <a:gd name="T11" fmla="*/ 16 h 34"/>
                <a:gd name="T12" fmla="*/ 16 w 52"/>
                <a:gd name="T13" fmla="*/ 12 h 34"/>
                <a:gd name="T14" fmla="*/ 12 w 52"/>
                <a:gd name="T15" fmla="*/ 6 h 34"/>
                <a:gd name="T16" fmla="*/ 12 w 52"/>
                <a:gd name="T17" fmla="*/ 2 h 34"/>
                <a:gd name="T18" fmla="*/ 8 w 52"/>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4">
                  <a:moveTo>
                    <a:pt x="8" y="0"/>
                  </a:moveTo>
                  <a:lnTo>
                    <a:pt x="0" y="10"/>
                  </a:lnTo>
                  <a:lnTo>
                    <a:pt x="18" y="26"/>
                  </a:lnTo>
                  <a:lnTo>
                    <a:pt x="26" y="24"/>
                  </a:lnTo>
                  <a:lnTo>
                    <a:pt x="36" y="34"/>
                  </a:lnTo>
                  <a:lnTo>
                    <a:pt x="52" y="16"/>
                  </a:lnTo>
                  <a:lnTo>
                    <a:pt x="16" y="12"/>
                  </a:lnTo>
                  <a:lnTo>
                    <a:pt x="12" y="6"/>
                  </a:lnTo>
                  <a:lnTo>
                    <a:pt x="12" y="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4" name="Freeform 44"/>
            <p:cNvSpPr>
              <a:spLocks/>
            </p:cNvSpPr>
            <p:nvPr userDrawn="1"/>
          </p:nvSpPr>
          <p:spPr bwMode="black">
            <a:xfrm>
              <a:off x="1465263" y="682625"/>
              <a:ext cx="38100" cy="31750"/>
            </a:xfrm>
            <a:custGeom>
              <a:avLst/>
              <a:gdLst>
                <a:gd name="T0" fmla="*/ 24 w 24"/>
                <a:gd name="T1" fmla="*/ 12 h 20"/>
                <a:gd name="T2" fmla="*/ 20 w 24"/>
                <a:gd name="T3" fmla="*/ 0 h 20"/>
                <a:gd name="T4" fmla="*/ 0 w 24"/>
                <a:gd name="T5" fmla="*/ 0 h 20"/>
                <a:gd name="T6" fmla="*/ 16 w 24"/>
                <a:gd name="T7" fmla="*/ 20 h 20"/>
                <a:gd name="T8" fmla="*/ 24 w 24"/>
                <a:gd name="T9" fmla="*/ 12 h 20"/>
              </a:gdLst>
              <a:ahLst/>
              <a:cxnLst>
                <a:cxn ang="0">
                  <a:pos x="T0" y="T1"/>
                </a:cxn>
                <a:cxn ang="0">
                  <a:pos x="T2" y="T3"/>
                </a:cxn>
                <a:cxn ang="0">
                  <a:pos x="T4" y="T5"/>
                </a:cxn>
                <a:cxn ang="0">
                  <a:pos x="T6" y="T7"/>
                </a:cxn>
                <a:cxn ang="0">
                  <a:pos x="T8" y="T9"/>
                </a:cxn>
              </a:cxnLst>
              <a:rect l="0" t="0" r="r" b="b"/>
              <a:pathLst>
                <a:path w="24" h="20">
                  <a:moveTo>
                    <a:pt x="24" y="12"/>
                  </a:moveTo>
                  <a:lnTo>
                    <a:pt x="20" y="0"/>
                  </a:lnTo>
                  <a:lnTo>
                    <a:pt x="0" y="0"/>
                  </a:lnTo>
                  <a:lnTo>
                    <a:pt x="16" y="20"/>
                  </a:lnTo>
                  <a:lnTo>
                    <a:pt x="2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5" name="Freeform 45"/>
            <p:cNvSpPr>
              <a:spLocks/>
            </p:cNvSpPr>
            <p:nvPr userDrawn="1"/>
          </p:nvSpPr>
          <p:spPr bwMode="black">
            <a:xfrm>
              <a:off x="1433513" y="238125"/>
              <a:ext cx="47625" cy="53975"/>
            </a:xfrm>
            <a:custGeom>
              <a:avLst/>
              <a:gdLst>
                <a:gd name="T0" fmla="*/ 26 w 30"/>
                <a:gd name="T1" fmla="*/ 14 h 34"/>
                <a:gd name="T2" fmla="*/ 26 w 30"/>
                <a:gd name="T3" fmla="*/ 12 h 34"/>
                <a:gd name="T4" fmla="*/ 28 w 30"/>
                <a:gd name="T5" fmla="*/ 12 h 34"/>
                <a:gd name="T6" fmla="*/ 30 w 30"/>
                <a:gd name="T7" fmla="*/ 0 h 34"/>
                <a:gd name="T8" fmla="*/ 18 w 30"/>
                <a:gd name="T9" fmla="*/ 0 h 34"/>
                <a:gd name="T10" fmla="*/ 18 w 30"/>
                <a:gd name="T11" fmla="*/ 4 h 34"/>
                <a:gd name="T12" fmla="*/ 0 w 30"/>
                <a:gd name="T13" fmla="*/ 34 h 34"/>
                <a:gd name="T14" fmla="*/ 18 w 30"/>
                <a:gd name="T15" fmla="*/ 24 h 34"/>
                <a:gd name="T16" fmla="*/ 26 w 30"/>
                <a:gd name="T1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4">
                  <a:moveTo>
                    <a:pt x="26" y="14"/>
                  </a:moveTo>
                  <a:lnTo>
                    <a:pt x="26" y="12"/>
                  </a:lnTo>
                  <a:lnTo>
                    <a:pt x="28" y="12"/>
                  </a:lnTo>
                  <a:lnTo>
                    <a:pt x="30" y="0"/>
                  </a:lnTo>
                  <a:lnTo>
                    <a:pt x="18" y="0"/>
                  </a:lnTo>
                  <a:lnTo>
                    <a:pt x="18" y="4"/>
                  </a:lnTo>
                  <a:lnTo>
                    <a:pt x="0" y="34"/>
                  </a:lnTo>
                  <a:lnTo>
                    <a:pt x="18" y="24"/>
                  </a:lnTo>
                  <a:lnTo>
                    <a:pt x="2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6" name="Freeform 46"/>
            <p:cNvSpPr>
              <a:spLocks/>
            </p:cNvSpPr>
            <p:nvPr userDrawn="1"/>
          </p:nvSpPr>
          <p:spPr bwMode="black">
            <a:xfrm>
              <a:off x="5097463" y="3502025"/>
              <a:ext cx="222250" cy="434975"/>
            </a:xfrm>
            <a:custGeom>
              <a:avLst/>
              <a:gdLst>
                <a:gd name="T0" fmla="*/ 114 w 140"/>
                <a:gd name="T1" fmla="*/ 0 h 274"/>
                <a:gd name="T2" fmla="*/ 104 w 140"/>
                <a:gd name="T3" fmla="*/ 8 h 274"/>
                <a:gd name="T4" fmla="*/ 104 w 140"/>
                <a:gd name="T5" fmla="*/ 24 h 274"/>
                <a:gd name="T6" fmla="*/ 98 w 140"/>
                <a:gd name="T7" fmla="*/ 24 h 274"/>
                <a:gd name="T8" fmla="*/ 96 w 140"/>
                <a:gd name="T9" fmla="*/ 30 h 274"/>
                <a:gd name="T10" fmla="*/ 86 w 140"/>
                <a:gd name="T11" fmla="*/ 30 h 274"/>
                <a:gd name="T12" fmla="*/ 88 w 140"/>
                <a:gd name="T13" fmla="*/ 40 h 274"/>
                <a:gd name="T14" fmla="*/ 82 w 140"/>
                <a:gd name="T15" fmla="*/ 48 h 274"/>
                <a:gd name="T16" fmla="*/ 82 w 140"/>
                <a:gd name="T17" fmla="*/ 48 h 274"/>
                <a:gd name="T18" fmla="*/ 76 w 140"/>
                <a:gd name="T19" fmla="*/ 54 h 274"/>
                <a:gd name="T20" fmla="*/ 72 w 140"/>
                <a:gd name="T21" fmla="*/ 60 h 274"/>
                <a:gd name="T22" fmla="*/ 72 w 140"/>
                <a:gd name="T23" fmla="*/ 60 h 274"/>
                <a:gd name="T24" fmla="*/ 60 w 140"/>
                <a:gd name="T25" fmla="*/ 70 h 274"/>
                <a:gd name="T26" fmla="*/ 62 w 140"/>
                <a:gd name="T27" fmla="*/ 78 h 274"/>
                <a:gd name="T28" fmla="*/ 56 w 140"/>
                <a:gd name="T29" fmla="*/ 70 h 274"/>
                <a:gd name="T30" fmla="*/ 42 w 140"/>
                <a:gd name="T31" fmla="*/ 78 h 274"/>
                <a:gd name="T32" fmla="*/ 40 w 140"/>
                <a:gd name="T33" fmla="*/ 76 h 274"/>
                <a:gd name="T34" fmla="*/ 22 w 140"/>
                <a:gd name="T35" fmla="*/ 82 h 274"/>
                <a:gd name="T36" fmla="*/ 22 w 140"/>
                <a:gd name="T37" fmla="*/ 84 h 274"/>
                <a:gd name="T38" fmla="*/ 22 w 140"/>
                <a:gd name="T39" fmla="*/ 88 h 274"/>
                <a:gd name="T40" fmla="*/ 12 w 140"/>
                <a:gd name="T41" fmla="*/ 108 h 274"/>
                <a:gd name="T42" fmla="*/ 24 w 140"/>
                <a:gd name="T43" fmla="*/ 152 h 274"/>
                <a:gd name="T44" fmla="*/ 0 w 140"/>
                <a:gd name="T45" fmla="*/ 194 h 274"/>
                <a:gd name="T46" fmla="*/ 2 w 140"/>
                <a:gd name="T47" fmla="*/ 212 h 274"/>
                <a:gd name="T48" fmla="*/ 10 w 140"/>
                <a:gd name="T49" fmla="*/ 228 h 274"/>
                <a:gd name="T50" fmla="*/ 12 w 140"/>
                <a:gd name="T51" fmla="*/ 252 h 274"/>
                <a:gd name="T52" fmla="*/ 18 w 140"/>
                <a:gd name="T53" fmla="*/ 260 h 274"/>
                <a:gd name="T54" fmla="*/ 40 w 140"/>
                <a:gd name="T55" fmla="*/ 274 h 274"/>
                <a:gd name="T56" fmla="*/ 56 w 140"/>
                <a:gd name="T57" fmla="*/ 266 h 274"/>
                <a:gd name="T58" fmla="*/ 70 w 140"/>
                <a:gd name="T59" fmla="*/ 264 h 274"/>
                <a:gd name="T60" fmla="*/ 80 w 140"/>
                <a:gd name="T61" fmla="*/ 252 h 274"/>
                <a:gd name="T62" fmla="*/ 118 w 140"/>
                <a:gd name="T63" fmla="*/ 132 h 274"/>
                <a:gd name="T64" fmla="*/ 122 w 140"/>
                <a:gd name="T65" fmla="*/ 102 h 274"/>
                <a:gd name="T66" fmla="*/ 128 w 140"/>
                <a:gd name="T67" fmla="*/ 90 h 274"/>
                <a:gd name="T68" fmla="*/ 128 w 140"/>
                <a:gd name="T69" fmla="*/ 72 h 274"/>
                <a:gd name="T70" fmla="*/ 132 w 140"/>
                <a:gd name="T71" fmla="*/ 80 h 274"/>
                <a:gd name="T72" fmla="*/ 136 w 140"/>
                <a:gd name="T73" fmla="*/ 80 h 274"/>
                <a:gd name="T74" fmla="*/ 140 w 140"/>
                <a:gd name="T75" fmla="*/ 68 h 274"/>
                <a:gd name="T76" fmla="*/ 128 w 140"/>
                <a:gd name="T77" fmla="*/ 20 h 274"/>
                <a:gd name="T78" fmla="*/ 114 w 140"/>
                <a:gd name="T79"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274">
                  <a:moveTo>
                    <a:pt x="114" y="0"/>
                  </a:moveTo>
                  <a:lnTo>
                    <a:pt x="104" y="8"/>
                  </a:lnTo>
                  <a:lnTo>
                    <a:pt x="104" y="24"/>
                  </a:lnTo>
                  <a:lnTo>
                    <a:pt x="98" y="24"/>
                  </a:lnTo>
                  <a:lnTo>
                    <a:pt x="96" y="30"/>
                  </a:lnTo>
                  <a:lnTo>
                    <a:pt x="86" y="30"/>
                  </a:lnTo>
                  <a:lnTo>
                    <a:pt x="88" y="40"/>
                  </a:lnTo>
                  <a:lnTo>
                    <a:pt x="82" y="48"/>
                  </a:lnTo>
                  <a:lnTo>
                    <a:pt x="82" y="48"/>
                  </a:lnTo>
                  <a:lnTo>
                    <a:pt x="76" y="54"/>
                  </a:lnTo>
                  <a:lnTo>
                    <a:pt x="72" y="60"/>
                  </a:lnTo>
                  <a:lnTo>
                    <a:pt x="72" y="60"/>
                  </a:lnTo>
                  <a:lnTo>
                    <a:pt x="60" y="70"/>
                  </a:lnTo>
                  <a:lnTo>
                    <a:pt x="62" y="78"/>
                  </a:lnTo>
                  <a:lnTo>
                    <a:pt x="56" y="70"/>
                  </a:lnTo>
                  <a:lnTo>
                    <a:pt x="42" y="78"/>
                  </a:lnTo>
                  <a:lnTo>
                    <a:pt x="40" y="76"/>
                  </a:lnTo>
                  <a:lnTo>
                    <a:pt x="22" y="82"/>
                  </a:lnTo>
                  <a:lnTo>
                    <a:pt x="22" y="84"/>
                  </a:lnTo>
                  <a:lnTo>
                    <a:pt x="22" y="88"/>
                  </a:lnTo>
                  <a:lnTo>
                    <a:pt x="12" y="108"/>
                  </a:lnTo>
                  <a:lnTo>
                    <a:pt x="24" y="152"/>
                  </a:lnTo>
                  <a:lnTo>
                    <a:pt x="0" y="194"/>
                  </a:lnTo>
                  <a:lnTo>
                    <a:pt x="2" y="212"/>
                  </a:lnTo>
                  <a:lnTo>
                    <a:pt x="10" y="228"/>
                  </a:lnTo>
                  <a:lnTo>
                    <a:pt x="12" y="252"/>
                  </a:lnTo>
                  <a:lnTo>
                    <a:pt x="18" y="260"/>
                  </a:lnTo>
                  <a:lnTo>
                    <a:pt x="40" y="274"/>
                  </a:lnTo>
                  <a:lnTo>
                    <a:pt x="56" y="266"/>
                  </a:lnTo>
                  <a:lnTo>
                    <a:pt x="70" y="264"/>
                  </a:lnTo>
                  <a:lnTo>
                    <a:pt x="80" y="252"/>
                  </a:lnTo>
                  <a:lnTo>
                    <a:pt x="118" y="132"/>
                  </a:lnTo>
                  <a:lnTo>
                    <a:pt x="122" y="102"/>
                  </a:lnTo>
                  <a:lnTo>
                    <a:pt x="128" y="90"/>
                  </a:lnTo>
                  <a:lnTo>
                    <a:pt x="128" y="72"/>
                  </a:lnTo>
                  <a:lnTo>
                    <a:pt x="132" y="80"/>
                  </a:lnTo>
                  <a:lnTo>
                    <a:pt x="136" y="80"/>
                  </a:lnTo>
                  <a:lnTo>
                    <a:pt x="140" y="68"/>
                  </a:lnTo>
                  <a:lnTo>
                    <a:pt x="128" y="20"/>
                  </a:lnTo>
                  <a:lnTo>
                    <a:pt x="1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7" name="Freeform 47"/>
            <p:cNvSpPr>
              <a:spLocks/>
            </p:cNvSpPr>
            <p:nvPr userDrawn="1"/>
          </p:nvSpPr>
          <p:spPr bwMode="black">
            <a:xfrm>
              <a:off x="4773613" y="1997075"/>
              <a:ext cx="85725" cy="53975"/>
            </a:xfrm>
            <a:custGeom>
              <a:avLst/>
              <a:gdLst>
                <a:gd name="T0" fmla="*/ 18 w 54"/>
                <a:gd name="T1" fmla="*/ 34 h 34"/>
                <a:gd name="T2" fmla="*/ 38 w 54"/>
                <a:gd name="T3" fmla="*/ 26 h 34"/>
                <a:gd name="T4" fmla="*/ 54 w 54"/>
                <a:gd name="T5" fmla="*/ 0 h 34"/>
                <a:gd name="T6" fmla="*/ 46 w 54"/>
                <a:gd name="T7" fmla="*/ 4 h 34"/>
                <a:gd name="T8" fmla="*/ 36 w 54"/>
                <a:gd name="T9" fmla="*/ 10 h 34"/>
                <a:gd name="T10" fmla="*/ 16 w 54"/>
                <a:gd name="T11" fmla="*/ 12 h 34"/>
                <a:gd name="T12" fmla="*/ 0 w 54"/>
                <a:gd name="T13" fmla="*/ 20 h 34"/>
                <a:gd name="T14" fmla="*/ 8 w 54"/>
                <a:gd name="T15" fmla="*/ 30 h 34"/>
                <a:gd name="T16" fmla="*/ 18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18" y="34"/>
                  </a:moveTo>
                  <a:lnTo>
                    <a:pt x="38" y="26"/>
                  </a:lnTo>
                  <a:lnTo>
                    <a:pt x="54" y="0"/>
                  </a:lnTo>
                  <a:lnTo>
                    <a:pt x="46" y="4"/>
                  </a:lnTo>
                  <a:lnTo>
                    <a:pt x="36" y="10"/>
                  </a:lnTo>
                  <a:lnTo>
                    <a:pt x="16" y="12"/>
                  </a:lnTo>
                  <a:lnTo>
                    <a:pt x="0" y="20"/>
                  </a:lnTo>
                  <a:lnTo>
                    <a:pt x="8" y="30"/>
                  </a:lnTo>
                  <a:lnTo>
                    <a:pt x="1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8" name="Freeform 48"/>
            <p:cNvSpPr>
              <a:spLocks/>
            </p:cNvSpPr>
            <p:nvPr userDrawn="1"/>
          </p:nvSpPr>
          <p:spPr bwMode="black">
            <a:xfrm>
              <a:off x="4246563" y="1152525"/>
              <a:ext cx="19050" cy="25400"/>
            </a:xfrm>
            <a:custGeom>
              <a:avLst/>
              <a:gdLst>
                <a:gd name="T0" fmla="*/ 12 w 12"/>
                <a:gd name="T1" fmla="*/ 12 h 16"/>
                <a:gd name="T2" fmla="*/ 0 w 12"/>
                <a:gd name="T3" fmla="*/ 0 h 16"/>
                <a:gd name="T4" fmla="*/ 0 w 12"/>
                <a:gd name="T5" fmla="*/ 14 h 16"/>
                <a:gd name="T6" fmla="*/ 8 w 12"/>
                <a:gd name="T7" fmla="*/ 16 h 16"/>
                <a:gd name="T8" fmla="*/ 12 w 12"/>
                <a:gd name="T9" fmla="*/ 12 h 16"/>
              </a:gdLst>
              <a:ahLst/>
              <a:cxnLst>
                <a:cxn ang="0">
                  <a:pos x="T0" y="T1"/>
                </a:cxn>
                <a:cxn ang="0">
                  <a:pos x="T2" y="T3"/>
                </a:cxn>
                <a:cxn ang="0">
                  <a:pos x="T4" y="T5"/>
                </a:cxn>
                <a:cxn ang="0">
                  <a:pos x="T6" y="T7"/>
                </a:cxn>
                <a:cxn ang="0">
                  <a:pos x="T8" y="T9"/>
                </a:cxn>
              </a:cxnLst>
              <a:rect l="0" t="0" r="r" b="b"/>
              <a:pathLst>
                <a:path w="12" h="16">
                  <a:moveTo>
                    <a:pt x="12" y="12"/>
                  </a:moveTo>
                  <a:lnTo>
                    <a:pt x="0" y="0"/>
                  </a:lnTo>
                  <a:lnTo>
                    <a:pt x="0" y="14"/>
                  </a:lnTo>
                  <a:lnTo>
                    <a:pt x="8" y="16"/>
                  </a:lnTo>
                  <a:lnTo>
                    <a:pt x="12"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49" name="Freeform 49"/>
            <p:cNvSpPr>
              <a:spLocks/>
            </p:cNvSpPr>
            <p:nvPr userDrawn="1"/>
          </p:nvSpPr>
          <p:spPr bwMode="black">
            <a:xfrm>
              <a:off x="4414838" y="1898650"/>
              <a:ext cx="25400" cy="28575"/>
            </a:xfrm>
            <a:custGeom>
              <a:avLst/>
              <a:gdLst>
                <a:gd name="T0" fmla="*/ 12 w 16"/>
                <a:gd name="T1" fmla="*/ 0 h 18"/>
                <a:gd name="T2" fmla="*/ 0 w 16"/>
                <a:gd name="T3" fmla="*/ 8 h 18"/>
                <a:gd name="T4" fmla="*/ 16 w 16"/>
                <a:gd name="T5" fmla="*/ 18 h 18"/>
                <a:gd name="T6" fmla="*/ 12 w 16"/>
                <a:gd name="T7" fmla="*/ 0 h 18"/>
              </a:gdLst>
              <a:ahLst/>
              <a:cxnLst>
                <a:cxn ang="0">
                  <a:pos x="T0" y="T1"/>
                </a:cxn>
                <a:cxn ang="0">
                  <a:pos x="T2" y="T3"/>
                </a:cxn>
                <a:cxn ang="0">
                  <a:pos x="T4" y="T5"/>
                </a:cxn>
                <a:cxn ang="0">
                  <a:pos x="T6" y="T7"/>
                </a:cxn>
              </a:cxnLst>
              <a:rect l="0" t="0" r="r" b="b"/>
              <a:pathLst>
                <a:path w="16" h="18">
                  <a:moveTo>
                    <a:pt x="12" y="0"/>
                  </a:moveTo>
                  <a:lnTo>
                    <a:pt x="0" y="8"/>
                  </a:lnTo>
                  <a:lnTo>
                    <a:pt x="16" y="18"/>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0" name="Freeform 50"/>
            <p:cNvSpPr>
              <a:spLocks/>
            </p:cNvSpPr>
            <p:nvPr userDrawn="1"/>
          </p:nvSpPr>
          <p:spPr bwMode="black">
            <a:xfrm>
              <a:off x="4510088" y="2006600"/>
              <a:ext cx="95250" cy="34925"/>
            </a:xfrm>
            <a:custGeom>
              <a:avLst/>
              <a:gdLst>
                <a:gd name="T0" fmla="*/ 26 w 60"/>
                <a:gd name="T1" fmla="*/ 22 h 22"/>
                <a:gd name="T2" fmla="*/ 56 w 60"/>
                <a:gd name="T3" fmla="*/ 18 h 22"/>
                <a:gd name="T4" fmla="*/ 60 w 60"/>
                <a:gd name="T5" fmla="*/ 6 h 22"/>
                <a:gd name="T6" fmla="*/ 50 w 60"/>
                <a:gd name="T7" fmla="*/ 10 h 22"/>
                <a:gd name="T8" fmla="*/ 32 w 60"/>
                <a:gd name="T9" fmla="*/ 4 h 22"/>
                <a:gd name="T10" fmla="*/ 20 w 60"/>
                <a:gd name="T11" fmla="*/ 6 h 22"/>
                <a:gd name="T12" fmla="*/ 16 w 60"/>
                <a:gd name="T13" fmla="*/ 0 h 22"/>
                <a:gd name="T14" fmla="*/ 6 w 60"/>
                <a:gd name="T15" fmla="*/ 0 h 22"/>
                <a:gd name="T16" fmla="*/ 0 w 60"/>
                <a:gd name="T17" fmla="*/ 14 h 22"/>
                <a:gd name="T18" fmla="*/ 20 w 60"/>
                <a:gd name="T19" fmla="*/ 14 h 22"/>
                <a:gd name="T20" fmla="*/ 26 w 60"/>
                <a:gd name="T2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22">
                  <a:moveTo>
                    <a:pt x="26" y="22"/>
                  </a:moveTo>
                  <a:lnTo>
                    <a:pt x="56" y="18"/>
                  </a:lnTo>
                  <a:lnTo>
                    <a:pt x="60" y="6"/>
                  </a:lnTo>
                  <a:lnTo>
                    <a:pt x="50" y="10"/>
                  </a:lnTo>
                  <a:lnTo>
                    <a:pt x="32" y="4"/>
                  </a:lnTo>
                  <a:lnTo>
                    <a:pt x="20" y="6"/>
                  </a:lnTo>
                  <a:lnTo>
                    <a:pt x="16" y="0"/>
                  </a:lnTo>
                  <a:lnTo>
                    <a:pt x="6" y="0"/>
                  </a:lnTo>
                  <a:lnTo>
                    <a:pt x="0" y="14"/>
                  </a:lnTo>
                  <a:lnTo>
                    <a:pt x="20" y="14"/>
                  </a:lnTo>
                  <a:lnTo>
                    <a:pt x="26"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1" name="Freeform 51"/>
            <p:cNvSpPr>
              <a:spLocks/>
            </p:cNvSpPr>
            <p:nvPr userDrawn="1"/>
          </p:nvSpPr>
          <p:spPr bwMode="black">
            <a:xfrm>
              <a:off x="4554538" y="1841500"/>
              <a:ext cx="22225" cy="15875"/>
            </a:xfrm>
            <a:custGeom>
              <a:avLst/>
              <a:gdLst>
                <a:gd name="T0" fmla="*/ 10 w 14"/>
                <a:gd name="T1" fmla="*/ 0 h 10"/>
                <a:gd name="T2" fmla="*/ 2 w 14"/>
                <a:gd name="T3" fmla="*/ 0 h 10"/>
                <a:gd name="T4" fmla="*/ 0 w 14"/>
                <a:gd name="T5" fmla="*/ 10 h 10"/>
                <a:gd name="T6" fmla="*/ 14 w 14"/>
                <a:gd name="T7" fmla="*/ 4 h 10"/>
                <a:gd name="T8" fmla="*/ 10 w 14"/>
                <a:gd name="T9" fmla="*/ 0 h 10"/>
              </a:gdLst>
              <a:ahLst/>
              <a:cxnLst>
                <a:cxn ang="0">
                  <a:pos x="T0" y="T1"/>
                </a:cxn>
                <a:cxn ang="0">
                  <a:pos x="T2" y="T3"/>
                </a:cxn>
                <a:cxn ang="0">
                  <a:pos x="T4" y="T5"/>
                </a:cxn>
                <a:cxn ang="0">
                  <a:pos x="T6" y="T7"/>
                </a:cxn>
                <a:cxn ang="0">
                  <a:pos x="T8" y="T9"/>
                </a:cxn>
              </a:cxnLst>
              <a:rect l="0" t="0" r="r" b="b"/>
              <a:pathLst>
                <a:path w="14" h="10">
                  <a:moveTo>
                    <a:pt x="10" y="0"/>
                  </a:moveTo>
                  <a:lnTo>
                    <a:pt x="2" y="0"/>
                  </a:lnTo>
                  <a:lnTo>
                    <a:pt x="0" y="10"/>
                  </a:lnTo>
                  <a:lnTo>
                    <a:pt x="14" y="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2" name="Freeform 52"/>
            <p:cNvSpPr>
              <a:spLocks noEditPoints="1"/>
            </p:cNvSpPr>
            <p:nvPr userDrawn="1"/>
          </p:nvSpPr>
          <p:spPr bwMode="black">
            <a:xfrm>
              <a:off x="3076575" y="460375"/>
              <a:ext cx="339725" cy="231775"/>
            </a:xfrm>
            <a:custGeom>
              <a:avLst/>
              <a:gdLst>
                <a:gd name="T0" fmla="*/ 176 w 214"/>
                <a:gd name="T1" fmla="*/ 100 h 146"/>
                <a:gd name="T2" fmla="*/ 202 w 214"/>
                <a:gd name="T3" fmla="*/ 86 h 146"/>
                <a:gd name="T4" fmla="*/ 208 w 214"/>
                <a:gd name="T5" fmla="*/ 78 h 146"/>
                <a:gd name="T6" fmla="*/ 208 w 214"/>
                <a:gd name="T7" fmla="*/ 58 h 146"/>
                <a:gd name="T8" fmla="*/ 202 w 214"/>
                <a:gd name="T9" fmla="*/ 38 h 146"/>
                <a:gd name="T10" fmla="*/ 190 w 214"/>
                <a:gd name="T11" fmla="*/ 20 h 146"/>
                <a:gd name="T12" fmla="*/ 194 w 214"/>
                <a:gd name="T13" fmla="*/ 0 h 146"/>
                <a:gd name="T14" fmla="*/ 160 w 214"/>
                <a:gd name="T15" fmla="*/ 0 h 146"/>
                <a:gd name="T16" fmla="*/ 154 w 214"/>
                <a:gd name="T17" fmla="*/ 16 h 146"/>
                <a:gd name="T18" fmla="*/ 132 w 214"/>
                <a:gd name="T19" fmla="*/ 24 h 146"/>
                <a:gd name="T20" fmla="*/ 120 w 214"/>
                <a:gd name="T21" fmla="*/ 26 h 146"/>
                <a:gd name="T22" fmla="*/ 98 w 214"/>
                <a:gd name="T23" fmla="*/ 22 h 146"/>
                <a:gd name="T24" fmla="*/ 80 w 214"/>
                <a:gd name="T25" fmla="*/ 14 h 146"/>
                <a:gd name="T26" fmla="*/ 72 w 214"/>
                <a:gd name="T27" fmla="*/ 38 h 146"/>
                <a:gd name="T28" fmla="*/ 70 w 214"/>
                <a:gd name="T29" fmla="*/ 52 h 146"/>
                <a:gd name="T30" fmla="*/ 66 w 214"/>
                <a:gd name="T31" fmla="*/ 44 h 146"/>
                <a:gd name="T32" fmla="*/ 68 w 214"/>
                <a:gd name="T33" fmla="*/ 38 h 146"/>
                <a:gd name="T34" fmla="*/ 66 w 214"/>
                <a:gd name="T35" fmla="*/ 26 h 146"/>
                <a:gd name="T36" fmla="*/ 28 w 214"/>
                <a:gd name="T37" fmla="*/ 2 h 146"/>
                <a:gd name="T38" fmla="*/ 34 w 214"/>
                <a:gd name="T39" fmla="*/ 16 h 146"/>
                <a:gd name="T40" fmla="*/ 40 w 214"/>
                <a:gd name="T41" fmla="*/ 24 h 146"/>
                <a:gd name="T42" fmla="*/ 22 w 214"/>
                <a:gd name="T43" fmla="*/ 18 h 146"/>
                <a:gd name="T44" fmla="*/ 12 w 214"/>
                <a:gd name="T45" fmla="*/ 22 h 146"/>
                <a:gd name="T46" fmla="*/ 12 w 214"/>
                <a:gd name="T47" fmla="*/ 32 h 146"/>
                <a:gd name="T48" fmla="*/ 4 w 214"/>
                <a:gd name="T49" fmla="*/ 30 h 146"/>
                <a:gd name="T50" fmla="*/ 4 w 214"/>
                <a:gd name="T51" fmla="*/ 40 h 146"/>
                <a:gd name="T52" fmla="*/ 42 w 214"/>
                <a:gd name="T53" fmla="*/ 48 h 146"/>
                <a:gd name="T54" fmla="*/ 36 w 214"/>
                <a:gd name="T55" fmla="*/ 68 h 146"/>
                <a:gd name="T56" fmla="*/ 14 w 214"/>
                <a:gd name="T57" fmla="*/ 80 h 146"/>
                <a:gd name="T58" fmla="*/ 38 w 214"/>
                <a:gd name="T59" fmla="*/ 82 h 146"/>
                <a:gd name="T60" fmla="*/ 44 w 214"/>
                <a:gd name="T61" fmla="*/ 106 h 146"/>
                <a:gd name="T62" fmla="*/ 52 w 214"/>
                <a:gd name="T63" fmla="*/ 106 h 146"/>
                <a:gd name="T64" fmla="*/ 36 w 214"/>
                <a:gd name="T65" fmla="*/ 126 h 146"/>
                <a:gd name="T66" fmla="*/ 88 w 214"/>
                <a:gd name="T67" fmla="*/ 138 h 146"/>
                <a:gd name="T68" fmla="*/ 144 w 214"/>
                <a:gd name="T69" fmla="*/ 120 h 146"/>
                <a:gd name="T70" fmla="*/ 52 w 214"/>
                <a:gd name="T71" fmla="*/ 66 h 146"/>
                <a:gd name="T72" fmla="*/ 42 w 214"/>
                <a:gd name="T73"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4" h="146">
                  <a:moveTo>
                    <a:pt x="160" y="120"/>
                  </a:moveTo>
                  <a:lnTo>
                    <a:pt x="176" y="100"/>
                  </a:lnTo>
                  <a:lnTo>
                    <a:pt x="186" y="108"/>
                  </a:lnTo>
                  <a:lnTo>
                    <a:pt x="202" y="86"/>
                  </a:lnTo>
                  <a:lnTo>
                    <a:pt x="198" y="84"/>
                  </a:lnTo>
                  <a:lnTo>
                    <a:pt x="208" y="78"/>
                  </a:lnTo>
                  <a:lnTo>
                    <a:pt x="214" y="60"/>
                  </a:lnTo>
                  <a:lnTo>
                    <a:pt x="208" y="58"/>
                  </a:lnTo>
                  <a:lnTo>
                    <a:pt x="210" y="52"/>
                  </a:lnTo>
                  <a:lnTo>
                    <a:pt x="202" y="38"/>
                  </a:lnTo>
                  <a:lnTo>
                    <a:pt x="190" y="38"/>
                  </a:lnTo>
                  <a:lnTo>
                    <a:pt x="190" y="20"/>
                  </a:lnTo>
                  <a:lnTo>
                    <a:pt x="186" y="20"/>
                  </a:lnTo>
                  <a:lnTo>
                    <a:pt x="194" y="0"/>
                  </a:lnTo>
                  <a:lnTo>
                    <a:pt x="174" y="16"/>
                  </a:lnTo>
                  <a:lnTo>
                    <a:pt x="160" y="0"/>
                  </a:lnTo>
                  <a:lnTo>
                    <a:pt x="150" y="2"/>
                  </a:lnTo>
                  <a:lnTo>
                    <a:pt x="154" y="16"/>
                  </a:lnTo>
                  <a:lnTo>
                    <a:pt x="138" y="16"/>
                  </a:lnTo>
                  <a:lnTo>
                    <a:pt x="132" y="24"/>
                  </a:lnTo>
                  <a:lnTo>
                    <a:pt x="118" y="12"/>
                  </a:lnTo>
                  <a:lnTo>
                    <a:pt x="120" y="26"/>
                  </a:lnTo>
                  <a:lnTo>
                    <a:pt x="114" y="14"/>
                  </a:lnTo>
                  <a:lnTo>
                    <a:pt x="98" y="22"/>
                  </a:lnTo>
                  <a:lnTo>
                    <a:pt x="96" y="34"/>
                  </a:lnTo>
                  <a:lnTo>
                    <a:pt x="80" y="14"/>
                  </a:lnTo>
                  <a:lnTo>
                    <a:pt x="80" y="42"/>
                  </a:lnTo>
                  <a:lnTo>
                    <a:pt x="72" y="38"/>
                  </a:lnTo>
                  <a:lnTo>
                    <a:pt x="70" y="42"/>
                  </a:lnTo>
                  <a:lnTo>
                    <a:pt x="70" y="52"/>
                  </a:lnTo>
                  <a:lnTo>
                    <a:pt x="68" y="56"/>
                  </a:lnTo>
                  <a:lnTo>
                    <a:pt x="66" y="44"/>
                  </a:lnTo>
                  <a:lnTo>
                    <a:pt x="60" y="40"/>
                  </a:lnTo>
                  <a:lnTo>
                    <a:pt x="68" y="38"/>
                  </a:lnTo>
                  <a:lnTo>
                    <a:pt x="62" y="30"/>
                  </a:lnTo>
                  <a:lnTo>
                    <a:pt x="66" y="26"/>
                  </a:lnTo>
                  <a:lnTo>
                    <a:pt x="44" y="4"/>
                  </a:lnTo>
                  <a:lnTo>
                    <a:pt x="28" y="2"/>
                  </a:lnTo>
                  <a:lnTo>
                    <a:pt x="26" y="14"/>
                  </a:lnTo>
                  <a:lnTo>
                    <a:pt x="34" y="16"/>
                  </a:lnTo>
                  <a:lnTo>
                    <a:pt x="28" y="16"/>
                  </a:lnTo>
                  <a:lnTo>
                    <a:pt x="40" y="24"/>
                  </a:lnTo>
                  <a:lnTo>
                    <a:pt x="40" y="30"/>
                  </a:lnTo>
                  <a:lnTo>
                    <a:pt x="22" y="18"/>
                  </a:lnTo>
                  <a:lnTo>
                    <a:pt x="20" y="22"/>
                  </a:lnTo>
                  <a:lnTo>
                    <a:pt x="12" y="22"/>
                  </a:lnTo>
                  <a:lnTo>
                    <a:pt x="16" y="30"/>
                  </a:lnTo>
                  <a:lnTo>
                    <a:pt x="12" y="32"/>
                  </a:lnTo>
                  <a:lnTo>
                    <a:pt x="16" y="36"/>
                  </a:lnTo>
                  <a:lnTo>
                    <a:pt x="4" y="30"/>
                  </a:lnTo>
                  <a:lnTo>
                    <a:pt x="12" y="42"/>
                  </a:lnTo>
                  <a:lnTo>
                    <a:pt x="4" y="40"/>
                  </a:lnTo>
                  <a:lnTo>
                    <a:pt x="0" y="54"/>
                  </a:lnTo>
                  <a:lnTo>
                    <a:pt x="42" y="48"/>
                  </a:lnTo>
                  <a:lnTo>
                    <a:pt x="50" y="52"/>
                  </a:lnTo>
                  <a:lnTo>
                    <a:pt x="36" y="68"/>
                  </a:lnTo>
                  <a:lnTo>
                    <a:pt x="36" y="68"/>
                  </a:lnTo>
                  <a:lnTo>
                    <a:pt x="14" y="80"/>
                  </a:lnTo>
                  <a:lnTo>
                    <a:pt x="16" y="84"/>
                  </a:lnTo>
                  <a:lnTo>
                    <a:pt x="38" y="82"/>
                  </a:lnTo>
                  <a:lnTo>
                    <a:pt x="48" y="98"/>
                  </a:lnTo>
                  <a:lnTo>
                    <a:pt x="44" y="106"/>
                  </a:lnTo>
                  <a:lnTo>
                    <a:pt x="52" y="104"/>
                  </a:lnTo>
                  <a:lnTo>
                    <a:pt x="52" y="106"/>
                  </a:lnTo>
                  <a:lnTo>
                    <a:pt x="36" y="110"/>
                  </a:lnTo>
                  <a:lnTo>
                    <a:pt x="36" y="126"/>
                  </a:lnTo>
                  <a:lnTo>
                    <a:pt x="66" y="124"/>
                  </a:lnTo>
                  <a:lnTo>
                    <a:pt x="88" y="138"/>
                  </a:lnTo>
                  <a:lnTo>
                    <a:pt x="114" y="146"/>
                  </a:lnTo>
                  <a:lnTo>
                    <a:pt x="144" y="120"/>
                  </a:lnTo>
                  <a:lnTo>
                    <a:pt x="160" y="120"/>
                  </a:lnTo>
                  <a:close/>
                  <a:moveTo>
                    <a:pt x="52" y="66"/>
                  </a:moveTo>
                  <a:lnTo>
                    <a:pt x="52" y="68"/>
                  </a:lnTo>
                  <a:lnTo>
                    <a:pt x="42" y="68"/>
                  </a:lnTo>
                  <a:lnTo>
                    <a:pt x="52"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3" name="Freeform 53"/>
            <p:cNvSpPr>
              <a:spLocks/>
            </p:cNvSpPr>
            <p:nvPr userDrawn="1"/>
          </p:nvSpPr>
          <p:spPr bwMode="black">
            <a:xfrm>
              <a:off x="4052888" y="1724025"/>
              <a:ext cx="53975" cy="168275"/>
            </a:xfrm>
            <a:custGeom>
              <a:avLst/>
              <a:gdLst>
                <a:gd name="T0" fmla="*/ 6 w 34"/>
                <a:gd name="T1" fmla="*/ 94 h 106"/>
                <a:gd name="T2" fmla="*/ 14 w 34"/>
                <a:gd name="T3" fmla="*/ 106 h 106"/>
                <a:gd name="T4" fmla="*/ 24 w 34"/>
                <a:gd name="T5" fmla="*/ 96 h 106"/>
                <a:gd name="T6" fmla="*/ 28 w 34"/>
                <a:gd name="T7" fmla="*/ 98 h 106"/>
                <a:gd name="T8" fmla="*/ 34 w 34"/>
                <a:gd name="T9" fmla="*/ 92 h 106"/>
                <a:gd name="T10" fmla="*/ 32 w 34"/>
                <a:gd name="T11" fmla="*/ 58 h 106"/>
                <a:gd name="T12" fmla="*/ 30 w 34"/>
                <a:gd name="T13" fmla="*/ 46 h 106"/>
                <a:gd name="T14" fmla="*/ 26 w 34"/>
                <a:gd name="T15" fmla="*/ 42 h 106"/>
                <a:gd name="T16" fmla="*/ 32 w 34"/>
                <a:gd name="T17" fmla="*/ 20 h 106"/>
                <a:gd name="T18" fmla="*/ 28 w 34"/>
                <a:gd name="T19" fmla="*/ 0 h 106"/>
                <a:gd name="T20" fmla="*/ 22 w 34"/>
                <a:gd name="T21" fmla="*/ 0 h 106"/>
                <a:gd name="T22" fmla="*/ 22 w 34"/>
                <a:gd name="T23" fmla="*/ 4 h 106"/>
                <a:gd name="T24" fmla="*/ 12 w 34"/>
                <a:gd name="T25" fmla="*/ 8 h 106"/>
                <a:gd name="T26" fmla="*/ 8 w 34"/>
                <a:gd name="T27" fmla="*/ 14 h 106"/>
                <a:gd name="T28" fmla="*/ 10 w 34"/>
                <a:gd name="T29" fmla="*/ 32 h 106"/>
                <a:gd name="T30" fmla="*/ 18 w 34"/>
                <a:gd name="T31" fmla="*/ 42 h 106"/>
                <a:gd name="T32" fmla="*/ 10 w 34"/>
                <a:gd name="T33" fmla="*/ 52 h 106"/>
                <a:gd name="T34" fmla="*/ 0 w 34"/>
                <a:gd name="T35" fmla="*/ 48 h 106"/>
                <a:gd name="T36" fmla="*/ 8 w 34"/>
                <a:gd name="T37" fmla="*/ 76 h 106"/>
                <a:gd name="T38" fmla="*/ 6 w 34"/>
                <a:gd name="T39"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106">
                  <a:moveTo>
                    <a:pt x="6" y="94"/>
                  </a:moveTo>
                  <a:lnTo>
                    <a:pt x="14" y="106"/>
                  </a:lnTo>
                  <a:lnTo>
                    <a:pt x="24" y="96"/>
                  </a:lnTo>
                  <a:lnTo>
                    <a:pt x="28" y="98"/>
                  </a:lnTo>
                  <a:lnTo>
                    <a:pt x="34" y="92"/>
                  </a:lnTo>
                  <a:lnTo>
                    <a:pt x="32" y="58"/>
                  </a:lnTo>
                  <a:lnTo>
                    <a:pt x="30" y="46"/>
                  </a:lnTo>
                  <a:lnTo>
                    <a:pt x="26" y="42"/>
                  </a:lnTo>
                  <a:lnTo>
                    <a:pt x="32" y="20"/>
                  </a:lnTo>
                  <a:lnTo>
                    <a:pt x="28" y="0"/>
                  </a:lnTo>
                  <a:lnTo>
                    <a:pt x="22" y="0"/>
                  </a:lnTo>
                  <a:lnTo>
                    <a:pt x="22" y="4"/>
                  </a:lnTo>
                  <a:lnTo>
                    <a:pt x="12" y="8"/>
                  </a:lnTo>
                  <a:lnTo>
                    <a:pt x="8" y="14"/>
                  </a:lnTo>
                  <a:lnTo>
                    <a:pt x="10" y="32"/>
                  </a:lnTo>
                  <a:lnTo>
                    <a:pt x="18" y="42"/>
                  </a:lnTo>
                  <a:lnTo>
                    <a:pt x="10" y="52"/>
                  </a:lnTo>
                  <a:lnTo>
                    <a:pt x="0" y="48"/>
                  </a:lnTo>
                  <a:lnTo>
                    <a:pt x="8" y="76"/>
                  </a:lnTo>
                  <a:lnTo>
                    <a:pt x="6" y="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4" name="Freeform 54"/>
            <p:cNvSpPr>
              <a:spLocks/>
            </p:cNvSpPr>
            <p:nvPr userDrawn="1"/>
          </p:nvSpPr>
          <p:spPr bwMode="black">
            <a:xfrm>
              <a:off x="3848100" y="1866900"/>
              <a:ext cx="25400" cy="25400"/>
            </a:xfrm>
            <a:custGeom>
              <a:avLst/>
              <a:gdLst>
                <a:gd name="T0" fmla="*/ 16 w 16"/>
                <a:gd name="T1" fmla="*/ 0 h 16"/>
                <a:gd name="T2" fmla="*/ 0 w 16"/>
                <a:gd name="T3" fmla="*/ 12 h 16"/>
                <a:gd name="T4" fmla="*/ 10 w 16"/>
                <a:gd name="T5" fmla="*/ 16 h 16"/>
                <a:gd name="T6" fmla="*/ 16 w 16"/>
                <a:gd name="T7" fmla="*/ 0 h 16"/>
              </a:gdLst>
              <a:ahLst/>
              <a:cxnLst>
                <a:cxn ang="0">
                  <a:pos x="T0" y="T1"/>
                </a:cxn>
                <a:cxn ang="0">
                  <a:pos x="T2" y="T3"/>
                </a:cxn>
                <a:cxn ang="0">
                  <a:pos x="T4" y="T5"/>
                </a:cxn>
                <a:cxn ang="0">
                  <a:pos x="T6" y="T7"/>
                </a:cxn>
              </a:cxnLst>
              <a:rect l="0" t="0" r="r" b="b"/>
              <a:pathLst>
                <a:path w="16" h="16">
                  <a:moveTo>
                    <a:pt x="16" y="0"/>
                  </a:moveTo>
                  <a:lnTo>
                    <a:pt x="0" y="12"/>
                  </a:lnTo>
                  <a:lnTo>
                    <a:pt x="10" y="16"/>
                  </a:ln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5" name="Freeform 55"/>
            <p:cNvSpPr>
              <a:spLocks/>
            </p:cNvSpPr>
            <p:nvPr userDrawn="1"/>
          </p:nvSpPr>
          <p:spPr bwMode="black">
            <a:xfrm>
              <a:off x="3929063" y="1838325"/>
              <a:ext cx="22225" cy="19050"/>
            </a:xfrm>
            <a:custGeom>
              <a:avLst/>
              <a:gdLst>
                <a:gd name="T0" fmla="*/ 8 w 14"/>
                <a:gd name="T1" fmla="*/ 0 h 12"/>
                <a:gd name="T2" fmla="*/ 2 w 14"/>
                <a:gd name="T3" fmla="*/ 0 h 12"/>
                <a:gd name="T4" fmla="*/ 0 w 14"/>
                <a:gd name="T5" fmla="*/ 6 h 12"/>
                <a:gd name="T6" fmla="*/ 14 w 14"/>
                <a:gd name="T7" fmla="*/ 12 h 12"/>
                <a:gd name="T8" fmla="*/ 8 w 14"/>
                <a:gd name="T9" fmla="*/ 0 h 12"/>
              </a:gdLst>
              <a:ahLst/>
              <a:cxnLst>
                <a:cxn ang="0">
                  <a:pos x="T0" y="T1"/>
                </a:cxn>
                <a:cxn ang="0">
                  <a:pos x="T2" y="T3"/>
                </a:cxn>
                <a:cxn ang="0">
                  <a:pos x="T4" y="T5"/>
                </a:cxn>
                <a:cxn ang="0">
                  <a:pos x="T6" y="T7"/>
                </a:cxn>
                <a:cxn ang="0">
                  <a:pos x="T8" y="T9"/>
                </a:cxn>
              </a:cxnLst>
              <a:rect l="0" t="0" r="r" b="b"/>
              <a:pathLst>
                <a:path w="14" h="12">
                  <a:moveTo>
                    <a:pt x="8" y="0"/>
                  </a:moveTo>
                  <a:lnTo>
                    <a:pt x="2" y="0"/>
                  </a:lnTo>
                  <a:lnTo>
                    <a:pt x="0" y="6"/>
                  </a:lnTo>
                  <a:lnTo>
                    <a:pt x="14" y="1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6" name="Freeform 56"/>
            <p:cNvSpPr>
              <a:spLocks/>
            </p:cNvSpPr>
            <p:nvPr userDrawn="1"/>
          </p:nvSpPr>
          <p:spPr bwMode="black">
            <a:xfrm>
              <a:off x="3883025" y="1838325"/>
              <a:ext cx="39688" cy="38100"/>
            </a:xfrm>
            <a:custGeom>
              <a:avLst/>
              <a:gdLst>
                <a:gd name="T0" fmla="*/ 25 w 25"/>
                <a:gd name="T1" fmla="*/ 10 h 24"/>
                <a:gd name="T2" fmla="*/ 19 w 25"/>
                <a:gd name="T3" fmla="*/ 8 h 24"/>
                <a:gd name="T4" fmla="*/ 19 w 25"/>
                <a:gd name="T5" fmla="*/ 0 h 24"/>
                <a:gd name="T6" fmla="*/ 0 w 25"/>
                <a:gd name="T7" fmla="*/ 14 h 24"/>
                <a:gd name="T8" fmla="*/ 17 w 25"/>
                <a:gd name="T9" fmla="*/ 24 h 24"/>
                <a:gd name="T10" fmla="*/ 25 w 25"/>
                <a:gd name="T11" fmla="*/ 10 h 24"/>
              </a:gdLst>
              <a:ahLst/>
              <a:cxnLst>
                <a:cxn ang="0">
                  <a:pos x="T0" y="T1"/>
                </a:cxn>
                <a:cxn ang="0">
                  <a:pos x="T2" y="T3"/>
                </a:cxn>
                <a:cxn ang="0">
                  <a:pos x="T4" y="T5"/>
                </a:cxn>
                <a:cxn ang="0">
                  <a:pos x="T6" y="T7"/>
                </a:cxn>
                <a:cxn ang="0">
                  <a:pos x="T8" y="T9"/>
                </a:cxn>
                <a:cxn ang="0">
                  <a:pos x="T10" y="T11"/>
                </a:cxn>
              </a:cxnLst>
              <a:rect l="0" t="0" r="r" b="b"/>
              <a:pathLst>
                <a:path w="25" h="24">
                  <a:moveTo>
                    <a:pt x="25" y="10"/>
                  </a:moveTo>
                  <a:lnTo>
                    <a:pt x="19" y="8"/>
                  </a:lnTo>
                  <a:lnTo>
                    <a:pt x="19" y="0"/>
                  </a:lnTo>
                  <a:lnTo>
                    <a:pt x="0" y="14"/>
                  </a:lnTo>
                  <a:lnTo>
                    <a:pt x="17" y="24"/>
                  </a:lnTo>
                  <a:lnTo>
                    <a:pt x="25"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7" name="Freeform 57"/>
            <p:cNvSpPr>
              <a:spLocks/>
            </p:cNvSpPr>
            <p:nvPr userDrawn="1"/>
          </p:nvSpPr>
          <p:spPr bwMode="black">
            <a:xfrm>
              <a:off x="4465638" y="120650"/>
              <a:ext cx="50800" cy="28575"/>
            </a:xfrm>
            <a:custGeom>
              <a:avLst/>
              <a:gdLst>
                <a:gd name="T0" fmla="*/ 32 w 32"/>
                <a:gd name="T1" fmla="*/ 4 h 18"/>
                <a:gd name="T2" fmla="*/ 8 w 32"/>
                <a:gd name="T3" fmla="*/ 0 h 18"/>
                <a:gd name="T4" fmla="*/ 0 w 32"/>
                <a:gd name="T5" fmla="*/ 6 h 18"/>
                <a:gd name="T6" fmla="*/ 8 w 32"/>
                <a:gd name="T7" fmla="*/ 18 h 18"/>
                <a:gd name="T8" fmla="*/ 32 w 32"/>
                <a:gd name="T9" fmla="*/ 4 h 18"/>
              </a:gdLst>
              <a:ahLst/>
              <a:cxnLst>
                <a:cxn ang="0">
                  <a:pos x="T0" y="T1"/>
                </a:cxn>
                <a:cxn ang="0">
                  <a:pos x="T2" y="T3"/>
                </a:cxn>
                <a:cxn ang="0">
                  <a:pos x="T4" y="T5"/>
                </a:cxn>
                <a:cxn ang="0">
                  <a:pos x="T6" y="T7"/>
                </a:cxn>
                <a:cxn ang="0">
                  <a:pos x="T8" y="T9"/>
                </a:cxn>
              </a:cxnLst>
              <a:rect l="0" t="0" r="r" b="b"/>
              <a:pathLst>
                <a:path w="32" h="18">
                  <a:moveTo>
                    <a:pt x="32" y="4"/>
                  </a:moveTo>
                  <a:lnTo>
                    <a:pt x="8" y="0"/>
                  </a:lnTo>
                  <a:lnTo>
                    <a:pt x="0" y="6"/>
                  </a:lnTo>
                  <a:lnTo>
                    <a:pt x="8" y="18"/>
                  </a:lnTo>
                  <a:lnTo>
                    <a:pt x="3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8" name="Freeform 58"/>
            <p:cNvSpPr>
              <a:spLocks/>
            </p:cNvSpPr>
            <p:nvPr userDrawn="1"/>
          </p:nvSpPr>
          <p:spPr bwMode="black">
            <a:xfrm>
              <a:off x="4348163" y="1016000"/>
              <a:ext cx="34925" cy="66675"/>
            </a:xfrm>
            <a:custGeom>
              <a:avLst/>
              <a:gdLst>
                <a:gd name="T0" fmla="*/ 18 w 22"/>
                <a:gd name="T1" fmla="*/ 8 h 42"/>
                <a:gd name="T2" fmla="*/ 22 w 22"/>
                <a:gd name="T3" fmla="*/ 0 h 42"/>
                <a:gd name="T4" fmla="*/ 12 w 22"/>
                <a:gd name="T5" fmla="*/ 0 h 42"/>
                <a:gd name="T6" fmla="*/ 2 w 22"/>
                <a:gd name="T7" fmla="*/ 14 h 42"/>
                <a:gd name="T8" fmla="*/ 0 w 22"/>
                <a:gd name="T9" fmla="*/ 42 h 42"/>
                <a:gd name="T10" fmla="*/ 18 w 22"/>
                <a:gd name="T11" fmla="*/ 20 h 42"/>
                <a:gd name="T12" fmla="*/ 18 w 22"/>
                <a:gd name="T13" fmla="*/ 8 h 42"/>
              </a:gdLst>
              <a:ahLst/>
              <a:cxnLst>
                <a:cxn ang="0">
                  <a:pos x="T0" y="T1"/>
                </a:cxn>
                <a:cxn ang="0">
                  <a:pos x="T2" y="T3"/>
                </a:cxn>
                <a:cxn ang="0">
                  <a:pos x="T4" y="T5"/>
                </a:cxn>
                <a:cxn ang="0">
                  <a:pos x="T6" y="T7"/>
                </a:cxn>
                <a:cxn ang="0">
                  <a:pos x="T8" y="T9"/>
                </a:cxn>
                <a:cxn ang="0">
                  <a:pos x="T10" y="T11"/>
                </a:cxn>
                <a:cxn ang="0">
                  <a:pos x="T12" y="T13"/>
                </a:cxn>
              </a:cxnLst>
              <a:rect l="0" t="0" r="r" b="b"/>
              <a:pathLst>
                <a:path w="22" h="42">
                  <a:moveTo>
                    <a:pt x="18" y="8"/>
                  </a:moveTo>
                  <a:lnTo>
                    <a:pt x="22" y="0"/>
                  </a:lnTo>
                  <a:lnTo>
                    <a:pt x="12" y="0"/>
                  </a:lnTo>
                  <a:lnTo>
                    <a:pt x="2" y="14"/>
                  </a:lnTo>
                  <a:lnTo>
                    <a:pt x="0" y="42"/>
                  </a:lnTo>
                  <a:lnTo>
                    <a:pt x="18" y="20"/>
                  </a:lnTo>
                  <a:lnTo>
                    <a:pt x="1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59" name="Freeform 59"/>
            <p:cNvSpPr>
              <a:spLocks/>
            </p:cNvSpPr>
            <p:nvPr userDrawn="1"/>
          </p:nvSpPr>
          <p:spPr bwMode="black">
            <a:xfrm>
              <a:off x="1966913" y="2644775"/>
              <a:ext cx="28575" cy="25400"/>
            </a:xfrm>
            <a:custGeom>
              <a:avLst/>
              <a:gdLst>
                <a:gd name="T0" fmla="*/ 10 w 18"/>
                <a:gd name="T1" fmla="*/ 0 h 16"/>
                <a:gd name="T2" fmla="*/ 0 w 18"/>
                <a:gd name="T3" fmla="*/ 4 h 16"/>
                <a:gd name="T4" fmla="*/ 0 w 18"/>
                <a:gd name="T5" fmla="*/ 16 h 16"/>
                <a:gd name="T6" fmla="*/ 18 w 18"/>
                <a:gd name="T7" fmla="*/ 6 h 16"/>
                <a:gd name="T8" fmla="*/ 10 w 18"/>
                <a:gd name="T9" fmla="*/ 0 h 16"/>
              </a:gdLst>
              <a:ahLst/>
              <a:cxnLst>
                <a:cxn ang="0">
                  <a:pos x="T0" y="T1"/>
                </a:cxn>
                <a:cxn ang="0">
                  <a:pos x="T2" y="T3"/>
                </a:cxn>
                <a:cxn ang="0">
                  <a:pos x="T4" y="T5"/>
                </a:cxn>
                <a:cxn ang="0">
                  <a:pos x="T6" y="T7"/>
                </a:cxn>
                <a:cxn ang="0">
                  <a:pos x="T8" y="T9"/>
                </a:cxn>
              </a:cxnLst>
              <a:rect l="0" t="0" r="r" b="b"/>
              <a:pathLst>
                <a:path w="18" h="16">
                  <a:moveTo>
                    <a:pt x="10" y="0"/>
                  </a:moveTo>
                  <a:lnTo>
                    <a:pt x="0" y="4"/>
                  </a:lnTo>
                  <a:lnTo>
                    <a:pt x="0" y="16"/>
                  </a:lnTo>
                  <a:lnTo>
                    <a:pt x="18" y="6"/>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0" name="Freeform 60"/>
            <p:cNvSpPr>
              <a:spLocks/>
            </p:cNvSpPr>
            <p:nvPr userDrawn="1"/>
          </p:nvSpPr>
          <p:spPr bwMode="black">
            <a:xfrm>
              <a:off x="1985963" y="2695575"/>
              <a:ext cx="19050" cy="22225"/>
            </a:xfrm>
            <a:custGeom>
              <a:avLst/>
              <a:gdLst>
                <a:gd name="T0" fmla="*/ 12 w 12"/>
                <a:gd name="T1" fmla="*/ 14 h 14"/>
                <a:gd name="T2" fmla="*/ 4 w 12"/>
                <a:gd name="T3" fmla="*/ 0 h 14"/>
                <a:gd name="T4" fmla="*/ 0 w 12"/>
                <a:gd name="T5" fmla="*/ 2 h 14"/>
                <a:gd name="T6" fmla="*/ 4 w 12"/>
                <a:gd name="T7" fmla="*/ 14 h 14"/>
                <a:gd name="T8" fmla="*/ 12 w 12"/>
                <a:gd name="T9" fmla="*/ 14 h 14"/>
              </a:gdLst>
              <a:ahLst/>
              <a:cxnLst>
                <a:cxn ang="0">
                  <a:pos x="T0" y="T1"/>
                </a:cxn>
                <a:cxn ang="0">
                  <a:pos x="T2" y="T3"/>
                </a:cxn>
                <a:cxn ang="0">
                  <a:pos x="T4" y="T5"/>
                </a:cxn>
                <a:cxn ang="0">
                  <a:pos x="T6" y="T7"/>
                </a:cxn>
                <a:cxn ang="0">
                  <a:pos x="T8" y="T9"/>
                </a:cxn>
              </a:cxnLst>
              <a:rect l="0" t="0" r="r" b="b"/>
              <a:pathLst>
                <a:path w="12" h="14">
                  <a:moveTo>
                    <a:pt x="12" y="14"/>
                  </a:moveTo>
                  <a:lnTo>
                    <a:pt x="4" y="0"/>
                  </a:lnTo>
                  <a:lnTo>
                    <a:pt x="0" y="2"/>
                  </a:lnTo>
                  <a:lnTo>
                    <a:pt x="4" y="14"/>
                  </a:lnTo>
                  <a:lnTo>
                    <a:pt x="1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1" name="Freeform 61"/>
            <p:cNvSpPr>
              <a:spLocks/>
            </p:cNvSpPr>
            <p:nvPr userDrawn="1"/>
          </p:nvSpPr>
          <p:spPr bwMode="black">
            <a:xfrm>
              <a:off x="4395788" y="873125"/>
              <a:ext cx="19050" cy="31750"/>
            </a:xfrm>
            <a:custGeom>
              <a:avLst/>
              <a:gdLst>
                <a:gd name="T0" fmla="*/ 10 w 12"/>
                <a:gd name="T1" fmla="*/ 0 h 20"/>
                <a:gd name="T2" fmla="*/ 2 w 12"/>
                <a:gd name="T3" fmla="*/ 0 h 20"/>
                <a:gd name="T4" fmla="*/ 0 w 12"/>
                <a:gd name="T5" fmla="*/ 12 h 20"/>
                <a:gd name="T6" fmla="*/ 12 w 12"/>
                <a:gd name="T7" fmla="*/ 20 h 20"/>
                <a:gd name="T8" fmla="*/ 10 w 12"/>
                <a:gd name="T9" fmla="*/ 0 h 20"/>
              </a:gdLst>
              <a:ahLst/>
              <a:cxnLst>
                <a:cxn ang="0">
                  <a:pos x="T0" y="T1"/>
                </a:cxn>
                <a:cxn ang="0">
                  <a:pos x="T2" y="T3"/>
                </a:cxn>
                <a:cxn ang="0">
                  <a:pos x="T4" y="T5"/>
                </a:cxn>
                <a:cxn ang="0">
                  <a:pos x="T6" y="T7"/>
                </a:cxn>
                <a:cxn ang="0">
                  <a:pos x="T8" y="T9"/>
                </a:cxn>
              </a:cxnLst>
              <a:rect l="0" t="0" r="r" b="b"/>
              <a:pathLst>
                <a:path w="12" h="20">
                  <a:moveTo>
                    <a:pt x="10" y="0"/>
                  </a:moveTo>
                  <a:lnTo>
                    <a:pt x="2" y="0"/>
                  </a:lnTo>
                  <a:lnTo>
                    <a:pt x="0" y="12"/>
                  </a:lnTo>
                  <a:lnTo>
                    <a:pt x="12" y="20"/>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2" name="Freeform 62"/>
            <p:cNvSpPr>
              <a:spLocks/>
            </p:cNvSpPr>
            <p:nvPr userDrawn="1"/>
          </p:nvSpPr>
          <p:spPr bwMode="black">
            <a:xfrm>
              <a:off x="3495675" y="1155700"/>
              <a:ext cx="161925" cy="203200"/>
            </a:xfrm>
            <a:custGeom>
              <a:avLst/>
              <a:gdLst>
                <a:gd name="T0" fmla="*/ 0 w 102"/>
                <a:gd name="T1" fmla="*/ 102 h 128"/>
                <a:gd name="T2" fmla="*/ 12 w 102"/>
                <a:gd name="T3" fmla="*/ 108 h 128"/>
                <a:gd name="T4" fmla="*/ 2 w 102"/>
                <a:gd name="T5" fmla="*/ 116 h 128"/>
                <a:gd name="T6" fmla="*/ 14 w 102"/>
                <a:gd name="T7" fmla="*/ 116 h 128"/>
                <a:gd name="T8" fmla="*/ 12 w 102"/>
                <a:gd name="T9" fmla="*/ 118 h 128"/>
                <a:gd name="T10" fmla="*/ 14 w 102"/>
                <a:gd name="T11" fmla="*/ 122 h 128"/>
                <a:gd name="T12" fmla="*/ 18 w 102"/>
                <a:gd name="T13" fmla="*/ 122 h 128"/>
                <a:gd name="T14" fmla="*/ 16 w 102"/>
                <a:gd name="T15" fmla="*/ 128 h 128"/>
                <a:gd name="T16" fmla="*/ 20 w 102"/>
                <a:gd name="T17" fmla="*/ 126 h 128"/>
                <a:gd name="T18" fmla="*/ 30 w 102"/>
                <a:gd name="T19" fmla="*/ 126 h 128"/>
                <a:gd name="T20" fmla="*/ 62 w 102"/>
                <a:gd name="T21" fmla="*/ 108 h 128"/>
                <a:gd name="T22" fmla="*/ 86 w 102"/>
                <a:gd name="T23" fmla="*/ 106 h 128"/>
                <a:gd name="T24" fmla="*/ 92 w 102"/>
                <a:gd name="T25" fmla="*/ 80 h 128"/>
                <a:gd name="T26" fmla="*/ 92 w 102"/>
                <a:gd name="T27" fmla="*/ 60 h 128"/>
                <a:gd name="T28" fmla="*/ 86 w 102"/>
                <a:gd name="T29" fmla="*/ 50 h 128"/>
                <a:gd name="T30" fmla="*/ 88 w 102"/>
                <a:gd name="T31" fmla="*/ 48 h 128"/>
                <a:gd name="T32" fmla="*/ 98 w 102"/>
                <a:gd name="T33" fmla="*/ 40 h 128"/>
                <a:gd name="T34" fmla="*/ 98 w 102"/>
                <a:gd name="T35" fmla="*/ 40 h 128"/>
                <a:gd name="T36" fmla="*/ 100 w 102"/>
                <a:gd name="T37" fmla="*/ 38 h 128"/>
                <a:gd name="T38" fmla="*/ 102 w 102"/>
                <a:gd name="T39" fmla="*/ 38 h 128"/>
                <a:gd name="T40" fmla="*/ 100 w 102"/>
                <a:gd name="T41" fmla="*/ 34 h 128"/>
                <a:gd name="T42" fmla="*/ 102 w 102"/>
                <a:gd name="T43" fmla="*/ 30 h 128"/>
                <a:gd name="T44" fmla="*/ 94 w 102"/>
                <a:gd name="T45" fmla="*/ 24 h 128"/>
                <a:gd name="T46" fmla="*/ 96 w 102"/>
                <a:gd name="T47" fmla="*/ 14 h 128"/>
                <a:gd name="T48" fmla="*/ 88 w 102"/>
                <a:gd name="T49" fmla="*/ 4 h 128"/>
                <a:gd name="T50" fmla="*/ 72 w 102"/>
                <a:gd name="T51" fmla="*/ 8 h 128"/>
                <a:gd name="T52" fmla="*/ 76 w 102"/>
                <a:gd name="T53" fmla="*/ 4 h 128"/>
                <a:gd name="T54" fmla="*/ 64 w 102"/>
                <a:gd name="T55" fmla="*/ 0 h 128"/>
                <a:gd name="T56" fmla="*/ 62 w 102"/>
                <a:gd name="T57" fmla="*/ 2 h 128"/>
                <a:gd name="T58" fmla="*/ 62 w 102"/>
                <a:gd name="T59" fmla="*/ 2 h 128"/>
                <a:gd name="T60" fmla="*/ 60 w 102"/>
                <a:gd name="T61" fmla="*/ 4 h 128"/>
                <a:gd name="T62" fmla="*/ 48 w 102"/>
                <a:gd name="T63" fmla="*/ 8 h 128"/>
                <a:gd name="T64" fmla="*/ 34 w 102"/>
                <a:gd name="T65" fmla="*/ 26 h 128"/>
                <a:gd name="T66" fmla="*/ 44 w 102"/>
                <a:gd name="T67" fmla="*/ 28 h 128"/>
                <a:gd name="T68" fmla="*/ 40 w 102"/>
                <a:gd name="T69" fmla="*/ 36 h 128"/>
                <a:gd name="T70" fmla="*/ 18 w 102"/>
                <a:gd name="T71" fmla="*/ 34 h 128"/>
                <a:gd name="T72" fmla="*/ 14 w 102"/>
                <a:gd name="T73" fmla="*/ 42 h 128"/>
                <a:gd name="T74" fmla="*/ 16 w 102"/>
                <a:gd name="T75" fmla="*/ 44 h 128"/>
                <a:gd name="T76" fmla="*/ 4 w 102"/>
                <a:gd name="T77" fmla="*/ 44 h 128"/>
                <a:gd name="T78" fmla="*/ 18 w 102"/>
                <a:gd name="T79" fmla="*/ 52 h 128"/>
                <a:gd name="T80" fmla="*/ 12 w 102"/>
                <a:gd name="T81" fmla="*/ 60 h 128"/>
                <a:gd name="T82" fmla="*/ 16 w 102"/>
                <a:gd name="T83" fmla="*/ 68 h 128"/>
                <a:gd name="T84" fmla="*/ 30 w 102"/>
                <a:gd name="T85" fmla="*/ 72 h 128"/>
                <a:gd name="T86" fmla="*/ 18 w 102"/>
                <a:gd name="T87" fmla="*/ 90 h 128"/>
                <a:gd name="T88" fmla="*/ 20 w 102"/>
                <a:gd name="T89" fmla="*/ 92 h 128"/>
                <a:gd name="T90" fmla="*/ 16 w 102"/>
                <a:gd name="T91" fmla="*/ 98 h 128"/>
                <a:gd name="T92" fmla="*/ 0 w 102"/>
                <a:gd name="T93"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 h="128">
                  <a:moveTo>
                    <a:pt x="0" y="102"/>
                  </a:moveTo>
                  <a:lnTo>
                    <a:pt x="12" y="108"/>
                  </a:lnTo>
                  <a:lnTo>
                    <a:pt x="2" y="116"/>
                  </a:lnTo>
                  <a:lnTo>
                    <a:pt x="14" y="116"/>
                  </a:lnTo>
                  <a:lnTo>
                    <a:pt x="12" y="118"/>
                  </a:lnTo>
                  <a:lnTo>
                    <a:pt x="14" y="122"/>
                  </a:lnTo>
                  <a:lnTo>
                    <a:pt x="18" y="122"/>
                  </a:lnTo>
                  <a:lnTo>
                    <a:pt x="16" y="128"/>
                  </a:lnTo>
                  <a:lnTo>
                    <a:pt x="20" y="126"/>
                  </a:lnTo>
                  <a:lnTo>
                    <a:pt x="30" y="126"/>
                  </a:lnTo>
                  <a:lnTo>
                    <a:pt x="62" y="108"/>
                  </a:lnTo>
                  <a:lnTo>
                    <a:pt x="86" y="106"/>
                  </a:lnTo>
                  <a:lnTo>
                    <a:pt x="92" y="80"/>
                  </a:lnTo>
                  <a:lnTo>
                    <a:pt x="92" y="60"/>
                  </a:lnTo>
                  <a:lnTo>
                    <a:pt x="86" y="50"/>
                  </a:lnTo>
                  <a:lnTo>
                    <a:pt x="88" y="48"/>
                  </a:lnTo>
                  <a:lnTo>
                    <a:pt x="98" y="40"/>
                  </a:lnTo>
                  <a:lnTo>
                    <a:pt x="98" y="40"/>
                  </a:lnTo>
                  <a:lnTo>
                    <a:pt x="100" y="38"/>
                  </a:lnTo>
                  <a:lnTo>
                    <a:pt x="102" y="38"/>
                  </a:lnTo>
                  <a:lnTo>
                    <a:pt x="100" y="34"/>
                  </a:lnTo>
                  <a:lnTo>
                    <a:pt x="102" y="30"/>
                  </a:lnTo>
                  <a:lnTo>
                    <a:pt x="94" y="24"/>
                  </a:lnTo>
                  <a:lnTo>
                    <a:pt x="96" y="14"/>
                  </a:lnTo>
                  <a:lnTo>
                    <a:pt x="88" y="4"/>
                  </a:lnTo>
                  <a:lnTo>
                    <a:pt x="72" y="8"/>
                  </a:lnTo>
                  <a:lnTo>
                    <a:pt x="76" y="4"/>
                  </a:lnTo>
                  <a:lnTo>
                    <a:pt x="64" y="0"/>
                  </a:lnTo>
                  <a:lnTo>
                    <a:pt x="62" y="2"/>
                  </a:lnTo>
                  <a:lnTo>
                    <a:pt x="62" y="2"/>
                  </a:lnTo>
                  <a:lnTo>
                    <a:pt x="60" y="4"/>
                  </a:lnTo>
                  <a:lnTo>
                    <a:pt x="48" y="8"/>
                  </a:lnTo>
                  <a:lnTo>
                    <a:pt x="34" y="26"/>
                  </a:lnTo>
                  <a:lnTo>
                    <a:pt x="44" y="28"/>
                  </a:lnTo>
                  <a:lnTo>
                    <a:pt x="40" y="36"/>
                  </a:lnTo>
                  <a:lnTo>
                    <a:pt x="18" y="34"/>
                  </a:lnTo>
                  <a:lnTo>
                    <a:pt x="14" y="42"/>
                  </a:lnTo>
                  <a:lnTo>
                    <a:pt x="16" y="44"/>
                  </a:lnTo>
                  <a:lnTo>
                    <a:pt x="4" y="44"/>
                  </a:lnTo>
                  <a:lnTo>
                    <a:pt x="18" y="52"/>
                  </a:lnTo>
                  <a:lnTo>
                    <a:pt x="12" y="60"/>
                  </a:lnTo>
                  <a:lnTo>
                    <a:pt x="16" y="68"/>
                  </a:lnTo>
                  <a:lnTo>
                    <a:pt x="30" y="72"/>
                  </a:lnTo>
                  <a:lnTo>
                    <a:pt x="18" y="90"/>
                  </a:lnTo>
                  <a:lnTo>
                    <a:pt x="20" y="92"/>
                  </a:lnTo>
                  <a:lnTo>
                    <a:pt x="16" y="98"/>
                  </a:lnTo>
                  <a:lnTo>
                    <a:pt x="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3" name="Freeform 63"/>
            <p:cNvSpPr>
              <a:spLocks noEditPoints="1"/>
            </p:cNvSpPr>
            <p:nvPr userDrawn="1"/>
          </p:nvSpPr>
          <p:spPr bwMode="black">
            <a:xfrm>
              <a:off x="3609975" y="974725"/>
              <a:ext cx="260350" cy="450850"/>
            </a:xfrm>
            <a:custGeom>
              <a:avLst/>
              <a:gdLst>
                <a:gd name="T0" fmla="*/ 0 w 164"/>
                <a:gd name="T1" fmla="*/ 46 h 284"/>
                <a:gd name="T2" fmla="*/ 20 w 164"/>
                <a:gd name="T3" fmla="*/ 66 h 284"/>
                <a:gd name="T4" fmla="*/ 14 w 164"/>
                <a:gd name="T5" fmla="*/ 72 h 284"/>
                <a:gd name="T6" fmla="*/ 16 w 164"/>
                <a:gd name="T7" fmla="*/ 84 h 284"/>
                <a:gd name="T8" fmla="*/ 26 w 164"/>
                <a:gd name="T9" fmla="*/ 88 h 284"/>
                <a:gd name="T10" fmla="*/ 16 w 164"/>
                <a:gd name="T11" fmla="*/ 98 h 284"/>
                <a:gd name="T12" fmla="*/ 4 w 164"/>
                <a:gd name="T13" fmla="*/ 106 h 284"/>
                <a:gd name="T14" fmla="*/ 18 w 164"/>
                <a:gd name="T15" fmla="*/ 100 h 284"/>
                <a:gd name="T16" fmla="*/ 24 w 164"/>
                <a:gd name="T17" fmla="*/ 98 h 284"/>
                <a:gd name="T18" fmla="*/ 24 w 164"/>
                <a:gd name="T19" fmla="*/ 118 h 284"/>
                <a:gd name="T20" fmla="*/ 30 w 164"/>
                <a:gd name="T21" fmla="*/ 114 h 284"/>
                <a:gd name="T22" fmla="*/ 36 w 164"/>
                <a:gd name="T23" fmla="*/ 102 h 284"/>
                <a:gd name="T24" fmla="*/ 34 w 164"/>
                <a:gd name="T25" fmla="*/ 102 h 284"/>
                <a:gd name="T26" fmla="*/ 40 w 164"/>
                <a:gd name="T27" fmla="*/ 98 h 284"/>
                <a:gd name="T28" fmla="*/ 40 w 164"/>
                <a:gd name="T29" fmla="*/ 112 h 284"/>
                <a:gd name="T30" fmla="*/ 30 w 164"/>
                <a:gd name="T31" fmla="*/ 126 h 284"/>
                <a:gd name="T32" fmla="*/ 40 w 164"/>
                <a:gd name="T33" fmla="*/ 136 h 284"/>
                <a:gd name="T34" fmla="*/ 50 w 164"/>
                <a:gd name="T35" fmla="*/ 136 h 284"/>
                <a:gd name="T36" fmla="*/ 58 w 164"/>
                <a:gd name="T37" fmla="*/ 144 h 284"/>
                <a:gd name="T38" fmla="*/ 74 w 164"/>
                <a:gd name="T39" fmla="*/ 158 h 284"/>
                <a:gd name="T40" fmla="*/ 74 w 164"/>
                <a:gd name="T41" fmla="*/ 170 h 284"/>
                <a:gd name="T42" fmla="*/ 72 w 164"/>
                <a:gd name="T43" fmla="*/ 176 h 284"/>
                <a:gd name="T44" fmla="*/ 56 w 164"/>
                <a:gd name="T45" fmla="*/ 182 h 284"/>
                <a:gd name="T46" fmla="*/ 44 w 164"/>
                <a:gd name="T47" fmla="*/ 178 h 284"/>
                <a:gd name="T48" fmla="*/ 50 w 164"/>
                <a:gd name="T49" fmla="*/ 186 h 284"/>
                <a:gd name="T50" fmla="*/ 44 w 164"/>
                <a:gd name="T51" fmla="*/ 198 h 284"/>
                <a:gd name="T52" fmla="*/ 54 w 164"/>
                <a:gd name="T53" fmla="*/ 206 h 284"/>
                <a:gd name="T54" fmla="*/ 28 w 164"/>
                <a:gd name="T55" fmla="*/ 226 h 284"/>
                <a:gd name="T56" fmla="*/ 46 w 164"/>
                <a:gd name="T57" fmla="*/ 232 h 284"/>
                <a:gd name="T58" fmla="*/ 58 w 164"/>
                <a:gd name="T59" fmla="*/ 236 h 284"/>
                <a:gd name="T60" fmla="*/ 52 w 164"/>
                <a:gd name="T61" fmla="*/ 246 h 284"/>
                <a:gd name="T62" fmla="*/ 36 w 164"/>
                <a:gd name="T63" fmla="*/ 284 h 284"/>
                <a:gd name="T64" fmla="*/ 64 w 164"/>
                <a:gd name="T65" fmla="*/ 278 h 284"/>
                <a:gd name="T66" fmla="*/ 78 w 164"/>
                <a:gd name="T67" fmla="*/ 262 h 284"/>
                <a:gd name="T68" fmla="*/ 102 w 164"/>
                <a:gd name="T69" fmla="*/ 264 h 284"/>
                <a:gd name="T70" fmla="*/ 116 w 164"/>
                <a:gd name="T71" fmla="*/ 262 h 284"/>
                <a:gd name="T72" fmla="*/ 162 w 164"/>
                <a:gd name="T73" fmla="*/ 240 h 284"/>
                <a:gd name="T74" fmla="*/ 144 w 164"/>
                <a:gd name="T75" fmla="*/ 238 h 284"/>
                <a:gd name="T76" fmla="*/ 164 w 164"/>
                <a:gd name="T77" fmla="*/ 198 h 284"/>
                <a:gd name="T78" fmla="*/ 136 w 164"/>
                <a:gd name="T79" fmla="*/ 194 h 284"/>
                <a:gd name="T80" fmla="*/ 134 w 164"/>
                <a:gd name="T81" fmla="*/ 176 h 284"/>
                <a:gd name="T82" fmla="*/ 136 w 164"/>
                <a:gd name="T83" fmla="*/ 166 h 284"/>
                <a:gd name="T84" fmla="*/ 112 w 164"/>
                <a:gd name="T85" fmla="*/ 136 h 284"/>
                <a:gd name="T86" fmla="*/ 82 w 164"/>
                <a:gd name="T87" fmla="*/ 92 h 284"/>
                <a:gd name="T88" fmla="*/ 84 w 164"/>
                <a:gd name="T89" fmla="*/ 88 h 284"/>
                <a:gd name="T90" fmla="*/ 82 w 164"/>
                <a:gd name="T91" fmla="*/ 80 h 284"/>
                <a:gd name="T92" fmla="*/ 100 w 164"/>
                <a:gd name="T93" fmla="*/ 46 h 284"/>
                <a:gd name="T94" fmla="*/ 54 w 164"/>
                <a:gd name="T95" fmla="*/ 38 h 284"/>
                <a:gd name="T96" fmla="*/ 64 w 164"/>
                <a:gd name="T97" fmla="*/ 32 h 284"/>
                <a:gd name="T98" fmla="*/ 74 w 164"/>
                <a:gd name="T99" fmla="*/ 14 h 284"/>
                <a:gd name="T100" fmla="*/ 72 w 164"/>
                <a:gd name="T101" fmla="*/ 2 h 284"/>
                <a:gd name="T102" fmla="*/ 36 w 164"/>
                <a:gd name="T103" fmla="*/ 2 h 284"/>
                <a:gd name="T104" fmla="*/ 28 w 164"/>
                <a:gd name="T105" fmla="*/ 16 h 284"/>
                <a:gd name="T106" fmla="*/ 28 w 164"/>
                <a:gd name="T107" fmla="*/ 26 h 284"/>
                <a:gd name="T108" fmla="*/ 22 w 164"/>
                <a:gd name="T109" fmla="*/ 40 h 284"/>
                <a:gd name="T110" fmla="*/ 18 w 164"/>
                <a:gd name="T111" fmla="*/ 48 h 284"/>
                <a:gd name="T112" fmla="*/ 18 w 164"/>
                <a:gd name="T113" fmla="*/ 48 h 284"/>
                <a:gd name="T114" fmla="*/ 24 w 164"/>
                <a:gd name="T115" fmla="*/ 80 h 284"/>
                <a:gd name="T116" fmla="*/ 28 w 164"/>
                <a:gd name="T117" fmla="*/ 84 h 284"/>
                <a:gd name="T118" fmla="*/ 66 w 164"/>
                <a:gd name="T119" fmla="*/ 244 h 284"/>
                <a:gd name="T120" fmla="*/ 72 w 164"/>
                <a:gd name="T121" fmla="*/ 24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 h="284">
                  <a:moveTo>
                    <a:pt x="12" y="32"/>
                  </a:moveTo>
                  <a:lnTo>
                    <a:pt x="0" y="46"/>
                  </a:lnTo>
                  <a:lnTo>
                    <a:pt x="22" y="60"/>
                  </a:lnTo>
                  <a:lnTo>
                    <a:pt x="20" y="66"/>
                  </a:lnTo>
                  <a:lnTo>
                    <a:pt x="10" y="68"/>
                  </a:lnTo>
                  <a:lnTo>
                    <a:pt x="14" y="72"/>
                  </a:lnTo>
                  <a:lnTo>
                    <a:pt x="10" y="74"/>
                  </a:lnTo>
                  <a:lnTo>
                    <a:pt x="16" y="84"/>
                  </a:lnTo>
                  <a:lnTo>
                    <a:pt x="28" y="84"/>
                  </a:lnTo>
                  <a:lnTo>
                    <a:pt x="26" y="88"/>
                  </a:lnTo>
                  <a:lnTo>
                    <a:pt x="20" y="88"/>
                  </a:lnTo>
                  <a:lnTo>
                    <a:pt x="16" y="98"/>
                  </a:lnTo>
                  <a:lnTo>
                    <a:pt x="14" y="94"/>
                  </a:lnTo>
                  <a:lnTo>
                    <a:pt x="4" y="106"/>
                  </a:lnTo>
                  <a:lnTo>
                    <a:pt x="20" y="110"/>
                  </a:lnTo>
                  <a:lnTo>
                    <a:pt x="18" y="100"/>
                  </a:lnTo>
                  <a:lnTo>
                    <a:pt x="20" y="102"/>
                  </a:lnTo>
                  <a:lnTo>
                    <a:pt x="24" y="98"/>
                  </a:lnTo>
                  <a:lnTo>
                    <a:pt x="20" y="116"/>
                  </a:lnTo>
                  <a:lnTo>
                    <a:pt x="24" y="118"/>
                  </a:lnTo>
                  <a:lnTo>
                    <a:pt x="30" y="110"/>
                  </a:lnTo>
                  <a:lnTo>
                    <a:pt x="30" y="114"/>
                  </a:lnTo>
                  <a:lnTo>
                    <a:pt x="36" y="114"/>
                  </a:lnTo>
                  <a:lnTo>
                    <a:pt x="36" y="102"/>
                  </a:lnTo>
                  <a:lnTo>
                    <a:pt x="34" y="102"/>
                  </a:lnTo>
                  <a:lnTo>
                    <a:pt x="34" y="102"/>
                  </a:lnTo>
                  <a:lnTo>
                    <a:pt x="38" y="96"/>
                  </a:lnTo>
                  <a:lnTo>
                    <a:pt x="40" y="98"/>
                  </a:lnTo>
                  <a:lnTo>
                    <a:pt x="36" y="104"/>
                  </a:lnTo>
                  <a:lnTo>
                    <a:pt x="40" y="112"/>
                  </a:lnTo>
                  <a:lnTo>
                    <a:pt x="34" y="126"/>
                  </a:lnTo>
                  <a:lnTo>
                    <a:pt x="30" y="126"/>
                  </a:lnTo>
                  <a:lnTo>
                    <a:pt x="36" y="144"/>
                  </a:lnTo>
                  <a:lnTo>
                    <a:pt x="40" y="136"/>
                  </a:lnTo>
                  <a:lnTo>
                    <a:pt x="48" y="142"/>
                  </a:lnTo>
                  <a:lnTo>
                    <a:pt x="50" y="136"/>
                  </a:lnTo>
                  <a:lnTo>
                    <a:pt x="66" y="132"/>
                  </a:lnTo>
                  <a:lnTo>
                    <a:pt x="58" y="144"/>
                  </a:lnTo>
                  <a:lnTo>
                    <a:pt x="70" y="160"/>
                  </a:lnTo>
                  <a:lnTo>
                    <a:pt x="74" y="158"/>
                  </a:lnTo>
                  <a:lnTo>
                    <a:pt x="70" y="168"/>
                  </a:lnTo>
                  <a:lnTo>
                    <a:pt x="74" y="170"/>
                  </a:lnTo>
                  <a:lnTo>
                    <a:pt x="72" y="176"/>
                  </a:lnTo>
                  <a:lnTo>
                    <a:pt x="72" y="176"/>
                  </a:lnTo>
                  <a:lnTo>
                    <a:pt x="58" y="178"/>
                  </a:lnTo>
                  <a:lnTo>
                    <a:pt x="56" y="182"/>
                  </a:lnTo>
                  <a:lnTo>
                    <a:pt x="48" y="176"/>
                  </a:lnTo>
                  <a:lnTo>
                    <a:pt x="44" y="178"/>
                  </a:lnTo>
                  <a:lnTo>
                    <a:pt x="50" y="186"/>
                  </a:lnTo>
                  <a:lnTo>
                    <a:pt x="50" y="186"/>
                  </a:lnTo>
                  <a:lnTo>
                    <a:pt x="40" y="194"/>
                  </a:lnTo>
                  <a:lnTo>
                    <a:pt x="44" y="198"/>
                  </a:lnTo>
                  <a:lnTo>
                    <a:pt x="52" y="196"/>
                  </a:lnTo>
                  <a:lnTo>
                    <a:pt x="54" y="206"/>
                  </a:lnTo>
                  <a:lnTo>
                    <a:pt x="52" y="212"/>
                  </a:lnTo>
                  <a:lnTo>
                    <a:pt x="28" y="226"/>
                  </a:lnTo>
                  <a:lnTo>
                    <a:pt x="36" y="236"/>
                  </a:lnTo>
                  <a:lnTo>
                    <a:pt x="46" y="232"/>
                  </a:lnTo>
                  <a:lnTo>
                    <a:pt x="48" y="238"/>
                  </a:lnTo>
                  <a:lnTo>
                    <a:pt x="58" y="236"/>
                  </a:lnTo>
                  <a:lnTo>
                    <a:pt x="66" y="244"/>
                  </a:lnTo>
                  <a:lnTo>
                    <a:pt x="52" y="246"/>
                  </a:lnTo>
                  <a:lnTo>
                    <a:pt x="22" y="284"/>
                  </a:lnTo>
                  <a:lnTo>
                    <a:pt x="36" y="284"/>
                  </a:lnTo>
                  <a:lnTo>
                    <a:pt x="44" y="274"/>
                  </a:lnTo>
                  <a:lnTo>
                    <a:pt x="64" y="278"/>
                  </a:lnTo>
                  <a:lnTo>
                    <a:pt x="68" y="266"/>
                  </a:lnTo>
                  <a:lnTo>
                    <a:pt x="78" y="262"/>
                  </a:lnTo>
                  <a:lnTo>
                    <a:pt x="84" y="268"/>
                  </a:lnTo>
                  <a:lnTo>
                    <a:pt x="102" y="264"/>
                  </a:lnTo>
                  <a:lnTo>
                    <a:pt x="106" y="258"/>
                  </a:lnTo>
                  <a:lnTo>
                    <a:pt x="116" y="262"/>
                  </a:lnTo>
                  <a:lnTo>
                    <a:pt x="150" y="256"/>
                  </a:lnTo>
                  <a:lnTo>
                    <a:pt x="162" y="240"/>
                  </a:lnTo>
                  <a:lnTo>
                    <a:pt x="146" y="240"/>
                  </a:lnTo>
                  <a:lnTo>
                    <a:pt x="144" y="238"/>
                  </a:lnTo>
                  <a:lnTo>
                    <a:pt x="164" y="220"/>
                  </a:lnTo>
                  <a:lnTo>
                    <a:pt x="164" y="198"/>
                  </a:lnTo>
                  <a:lnTo>
                    <a:pt x="154" y="190"/>
                  </a:lnTo>
                  <a:lnTo>
                    <a:pt x="136" y="194"/>
                  </a:lnTo>
                  <a:lnTo>
                    <a:pt x="140" y="182"/>
                  </a:lnTo>
                  <a:lnTo>
                    <a:pt x="134" y="176"/>
                  </a:lnTo>
                  <a:lnTo>
                    <a:pt x="136" y="176"/>
                  </a:lnTo>
                  <a:lnTo>
                    <a:pt x="136" y="166"/>
                  </a:lnTo>
                  <a:lnTo>
                    <a:pt x="120" y="140"/>
                  </a:lnTo>
                  <a:lnTo>
                    <a:pt x="112" y="136"/>
                  </a:lnTo>
                  <a:lnTo>
                    <a:pt x="102" y="108"/>
                  </a:lnTo>
                  <a:lnTo>
                    <a:pt x="82" y="92"/>
                  </a:lnTo>
                  <a:lnTo>
                    <a:pt x="78" y="92"/>
                  </a:lnTo>
                  <a:lnTo>
                    <a:pt x="84" y="88"/>
                  </a:lnTo>
                  <a:lnTo>
                    <a:pt x="80" y="80"/>
                  </a:lnTo>
                  <a:lnTo>
                    <a:pt x="82" y="80"/>
                  </a:lnTo>
                  <a:lnTo>
                    <a:pt x="90" y="66"/>
                  </a:lnTo>
                  <a:lnTo>
                    <a:pt x="100" y="46"/>
                  </a:lnTo>
                  <a:lnTo>
                    <a:pt x="96" y="34"/>
                  </a:lnTo>
                  <a:lnTo>
                    <a:pt x="54" y="38"/>
                  </a:lnTo>
                  <a:lnTo>
                    <a:pt x="54" y="38"/>
                  </a:lnTo>
                  <a:lnTo>
                    <a:pt x="64" y="32"/>
                  </a:lnTo>
                  <a:lnTo>
                    <a:pt x="58" y="28"/>
                  </a:lnTo>
                  <a:lnTo>
                    <a:pt x="74" y="14"/>
                  </a:lnTo>
                  <a:lnTo>
                    <a:pt x="74" y="2"/>
                  </a:lnTo>
                  <a:lnTo>
                    <a:pt x="72" y="2"/>
                  </a:lnTo>
                  <a:lnTo>
                    <a:pt x="68" y="0"/>
                  </a:lnTo>
                  <a:lnTo>
                    <a:pt x="36" y="2"/>
                  </a:lnTo>
                  <a:lnTo>
                    <a:pt x="32" y="14"/>
                  </a:lnTo>
                  <a:lnTo>
                    <a:pt x="28" y="16"/>
                  </a:lnTo>
                  <a:lnTo>
                    <a:pt x="26" y="22"/>
                  </a:lnTo>
                  <a:lnTo>
                    <a:pt x="28" y="26"/>
                  </a:lnTo>
                  <a:lnTo>
                    <a:pt x="20" y="30"/>
                  </a:lnTo>
                  <a:lnTo>
                    <a:pt x="22" y="40"/>
                  </a:lnTo>
                  <a:lnTo>
                    <a:pt x="18" y="40"/>
                  </a:lnTo>
                  <a:lnTo>
                    <a:pt x="18" y="48"/>
                  </a:lnTo>
                  <a:lnTo>
                    <a:pt x="20" y="48"/>
                  </a:lnTo>
                  <a:lnTo>
                    <a:pt x="18" y="48"/>
                  </a:lnTo>
                  <a:lnTo>
                    <a:pt x="12" y="32"/>
                  </a:lnTo>
                  <a:close/>
                  <a:moveTo>
                    <a:pt x="24" y="80"/>
                  </a:moveTo>
                  <a:lnTo>
                    <a:pt x="28" y="78"/>
                  </a:lnTo>
                  <a:lnTo>
                    <a:pt x="28" y="84"/>
                  </a:lnTo>
                  <a:lnTo>
                    <a:pt x="24" y="80"/>
                  </a:lnTo>
                  <a:close/>
                  <a:moveTo>
                    <a:pt x="66" y="244"/>
                  </a:moveTo>
                  <a:lnTo>
                    <a:pt x="76" y="240"/>
                  </a:lnTo>
                  <a:lnTo>
                    <a:pt x="72" y="244"/>
                  </a:lnTo>
                  <a:lnTo>
                    <a:pt x="66" y="2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4" name="Freeform 64"/>
            <p:cNvSpPr>
              <a:spLocks/>
            </p:cNvSpPr>
            <p:nvPr userDrawn="1"/>
          </p:nvSpPr>
          <p:spPr bwMode="black">
            <a:xfrm>
              <a:off x="3667125" y="1206500"/>
              <a:ext cx="22225" cy="28575"/>
            </a:xfrm>
            <a:custGeom>
              <a:avLst/>
              <a:gdLst>
                <a:gd name="T0" fmla="*/ 14 w 14"/>
                <a:gd name="T1" fmla="*/ 2 h 18"/>
                <a:gd name="T2" fmla="*/ 10 w 14"/>
                <a:gd name="T3" fmla="*/ 0 h 18"/>
                <a:gd name="T4" fmla="*/ 0 w 14"/>
                <a:gd name="T5" fmla="*/ 18 h 18"/>
                <a:gd name="T6" fmla="*/ 14 w 14"/>
                <a:gd name="T7" fmla="*/ 10 h 18"/>
                <a:gd name="T8" fmla="*/ 14 w 14"/>
                <a:gd name="T9" fmla="*/ 2 h 18"/>
              </a:gdLst>
              <a:ahLst/>
              <a:cxnLst>
                <a:cxn ang="0">
                  <a:pos x="T0" y="T1"/>
                </a:cxn>
                <a:cxn ang="0">
                  <a:pos x="T2" y="T3"/>
                </a:cxn>
                <a:cxn ang="0">
                  <a:pos x="T4" y="T5"/>
                </a:cxn>
                <a:cxn ang="0">
                  <a:pos x="T6" y="T7"/>
                </a:cxn>
                <a:cxn ang="0">
                  <a:pos x="T8" y="T9"/>
                </a:cxn>
              </a:cxnLst>
              <a:rect l="0" t="0" r="r" b="b"/>
              <a:pathLst>
                <a:path w="14" h="18">
                  <a:moveTo>
                    <a:pt x="14" y="2"/>
                  </a:moveTo>
                  <a:lnTo>
                    <a:pt x="10" y="0"/>
                  </a:lnTo>
                  <a:lnTo>
                    <a:pt x="0" y="18"/>
                  </a:lnTo>
                  <a:lnTo>
                    <a:pt x="14" y="10"/>
                  </a:lnTo>
                  <a:lnTo>
                    <a:pt x="1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5" name="Freeform 65"/>
            <p:cNvSpPr>
              <a:spLocks/>
            </p:cNvSpPr>
            <p:nvPr userDrawn="1"/>
          </p:nvSpPr>
          <p:spPr bwMode="black">
            <a:xfrm>
              <a:off x="3603625" y="981075"/>
              <a:ext cx="31750" cy="53975"/>
            </a:xfrm>
            <a:custGeom>
              <a:avLst/>
              <a:gdLst>
                <a:gd name="T0" fmla="*/ 16 w 20"/>
                <a:gd name="T1" fmla="*/ 18 h 34"/>
                <a:gd name="T2" fmla="*/ 20 w 20"/>
                <a:gd name="T3" fmla="*/ 14 h 34"/>
                <a:gd name="T4" fmla="*/ 18 w 20"/>
                <a:gd name="T5" fmla="*/ 0 h 34"/>
                <a:gd name="T6" fmla="*/ 0 w 20"/>
                <a:gd name="T7" fmla="*/ 12 h 34"/>
                <a:gd name="T8" fmla="*/ 0 w 20"/>
                <a:gd name="T9" fmla="*/ 34 h 34"/>
                <a:gd name="T10" fmla="*/ 18 w 20"/>
                <a:gd name="T11" fmla="*/ 22 h 34"/>
                <a:gd name="T12" fmla="*/ 16 w 20"/>
                <a:gd name="T13" fmla="*/ 18 h 34"/>
              </a:gdLst>
              <a:ahLst/>
              <a:cxnLst>
                <a:cxn ang="0">
                  <a:pos x="T0" y="T1"/>
                </a:cxn>
                <a:cxn ang="0">
                  <a:pos x="T2" y="T3"/>
                </a:cxn>
                <a:cxn ang="0">
                  <a:pos x="T4" y="T5"/>
                </a:cxn>
                <a:cxn ang="0">
                  <a:pos x="T6" y="T7"/>
                </a:cxn>
                <a:cxn ang="0">
                  <a:pos x="T8" y="T9"/>
                </a:cxn>
                <a:cxn ang="0">
                  <a:pos x="T10" y="T11"/>
                </a:cxn>
                <a:cxn ang="0">
                  <a:pos x="T12" y="T13"/>
                </a:cxn>
              </a:cxnLst>
              <a:rect l="0" t="0" r="r" b="b"/>
              <a:pathLst>
                <a:path w="20" h="34">
                  <a:moveTo>
                    <a:pt x="16" y="18"/>
                  </a:moveTo>
                  <a:lnTo>
                    <a:pt x="20" y="14"/>
                  </a:lnTo>
                  <a:lnTo>
                    <a:pt x="18" y="0"/>
                  </a:lnTo>
                  <a:lnTo>
                    <a:pt x="0" y="12"/>
                  </a:lnTo>
                  <a:lnTo>
                    <a:pt x="0" y="34"/>
                  </a:lnTo>
                  <a:lnTo>
                    <a:pt x="18" y="22"/>
                  </a:lnTo>
                  <a:lnTo>
                    <a:pt x="16"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6" name="Freeform 66"/>
            <p:cNvSpPr>
              <a:spLocks/>
            </p:cNvSpPr>
            <p:nvPr userDrawn="1"/>
          </p:nvSpPr>
          <p:spPr bwMode="black">
            <a:xfrm>
              <a:off x="8753475" y="1158875"/>
              <a:ext cx="38100" cy="44450"/>
            </a:xfrm>
            <a:custGeom>
              <a:avLst/>
              <a:gdLst>
                <a:gd name="T0" fmla="*/ 24 w 24"/>
                <a:gd name="T1" fmla="*/ 28 h 28"/>
                <a:gd name="T2" fmla="*/ 12 w 24"/>
                <a:gd name="T3" fmla="*/ 0 h 28"/>
                <a:gd name="T4" fmla="*/ 6 w 24"/>
                <a:gd name="T5" fmla="*/ 0 h 28"/>
                <a:gd name="T6" fmla="*/ 0 w 24"/>
                <a:gd name="T7" fmla="*/ 2 h 28"/>
                <a:gd name="T8" fmla="*/ 8 w 24"/>
                <a:gd name="T9" fmla="*/ 18 h 28"/>
                <a:gd name="T10" fmla="*/ 24 w 24"/>
                <a:gd name="T11" fmla="*/ 28 h 28"/>
              </a:gdLst>
              <a:ahLst/>
              <a:cxnLst>
                <a:cxn ang="0">
                  <a:pos x="T0" y="T1"/>
                </a:cxn>
                <a:cxn ang="0">
                  <a:pos x="T2" y="T3"/>
                </a:cxn>
                <a:cxn ang="0">
                  <a:pos x="T4" y="T5"/>
                </a:cxn>
                <a:cxn ang="0">
                  <a:pos x="T6" y="T7"/>
                </a:cxn>
                <a:cxn ang="0">
                  <a:pos x="T8" y="T9"/>
                </a:cxn>
                <a:cxn ang="0">
                  <a:pos x="T10" y="T11"/>
                </a:cxn>
              </a:cxnLst>
              <a:rect l="0" t="0" r="r" b="b"/>
              <a:pathLst>
                <a:path w="24" h="28">
                  <a:moveTo>
                    <a:pt x="24" y="28"/>
                  </a:moveTo>
                  <a:lnTo>
                    <a:pt x="12" y="0"/>
                  </a:lnTo>
                  <a:lnTo>
                    <a:pt x="6" y="0"/>
                  </a:lnTo>
                  <a:lnTo>
                    <a:pt x="0" y="2"/>
                  </a:lnTo>
                  <a:lnTo>
                    <a:pt x="8" y="18"/>
                  </a:lnTo>
                  <a:lnTo>
                    <a:pt x="24"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7" name="Freeform 67"/>
            <p:cNvSpPr>
              <a:spLocks/>
            </p:cNvSpPr>
            <p:nvPr userDrawn="1"/>
          </p:nvSpPr>
          <p:spPr bwMode="black">
            <a:xfrm>
              <a:off x="8196263" y="1616075"/>
              <a:ext cx="66675" cy="53975"/>
            </a:xfrm>
            <a:custGeom>
              <a:avLst/>
              <a:gdLst>
                <a:gd name="T0" fmla="*/ 26 w 42"/>
                <a:gd name="T1" fmla="*/ 8 h 34"/>
                <a:gd name="T2" fmla="*/ 18 w 42"/>
                <a:gd name="T3" fmla="*/ 6 h 34"/>
                <a:gd name="T4" fmla="*/ 0 w 42"/>
                <a:gd name="T5" fmla="*/ 30 h 34"/>
                <a:gd name="T6" fmla="*/ 4 w 42"/>
                <a:gd name="T7" fmla="*/ 34 h 34"/>
                <a:gd name="T8" fmla="*/ 42 w 42"/>
                <a:gd name="T9" fmla="*/ 8 h 34"/>
                <a:gd name="T10" fmla="*/ 38 w 42"/>
                <a:gd name="T11" fmla="*/ 0 h 34"/>
                <a:gd name="T12" fmla="*/ 26 w 42"/>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42" h="34">
                  <a:moveTo>
                    <a:pt x="26" y="8"/>
                  </a:moveTo>
                  <a:lnTo>
                    <a:pt x="18" y="6"/>
                  </a:lnTo>
                  <a:lnTo>
                    <a:pt x="0" y="30"/>
                  </a:lnTo>
                  <a:lnTo>
                    <a:pt x="4" y="34"/>
                  </a:lnTo>
                  <a:lnTo>
                    <a:pt x="42" y="8"/>
                  </a:lnTo>
                  <a:lnTo>
                    <a:pt x="38" y="0"/>
                  </a:lnTo>
                  <a:lnTo>
                    <a:pt x="26"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8" name="Freeform 68"/>
            <p:cNvSpPr>
              <a:spLocks/>
            </p:cNvSpPr>
            <p:nvPr userDrawn="1"/>
          </p:nvSpPr>
          <p:spPr bwMode="black">
            <a:xfrm>
              <a:off x="5246688" y="225425"/>
              <a:ext cx="76200" cy="76200"/>
            </a:xfrm>
            <a:custGeom>
              <a:avLst/>
              <a:gdLst>
                <a:gd name="T0" fmla="*/ 8 w 48"/>
                <a:gd name="T1" fmla="*/ 46 h 48"/>
                <a:gd name="T2" fmla="*/ 8 w 48"/>
                <a:gd name="T3" fmla="*/ 42 h 48"/>
                <a:gd name="T4" fmla="*/ 18 w 48"/>
                <a:gd name="T5" fmla="*/ 48 h 48"/>
                <a:gd name="T6" fmla="*/ 48 w 48"/>
                <a:gd name="T7" fmla="*/ 26 h 48"/>
                <a:gd name="T8" fmla="*/ 22 w 48"/>
                <a:gd name="T9" fmla="*/ 0 h 48"/>
                <a:gd name="T10" fmla="*/ 10 w 48"/>
                <a:gd name="T11" fmla="*/ 4 h 48"/>
                <a:gd name="T12" fmla="*/ 2 w 48"/>
                <a:gd name="T13" fmla="*/ 20 h 48"/>
                <a:gd name="T14" fmla="*/ 0 w 48"/>
                <a:gd name="T15" fmla="*/ 38 h 48"/>
                <a:gd name="T16" fmla="*/ 2 w 48"/>
                <a:gd name="T17" fmla="*/ 46 h 48"/>
                <a:gd name="T18" fmla="*/ 8 w 48"/>
                <a:gd name="T19"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8" y="46"/>
                  </a:moveTo>
                  <a:lnTo>
                    <a:pt x="8" y="42"/>
                  </a:lnTo>
                  <a:lnTo>
                    <a:pt x="18" y="48"/>
                  </a:lnTo>
                  <a:lnTo>
                    <a:pt x="48" y="26"/>
                  </a:lnTo>
                  <a:lnTo>
                    <a:pt x="22" y="0"/>
                  </a:lnTo>
                  <a:lnTo>
                    <a:pt x="10" y="4"/>
                  </a:lnTo>
                  <a:lnTo>
                    <a:pt x="2" y="20"/>
                  </a:lnTo>
                  <a:lnTo>
                    <a:pt x="0" y="38"/>
                  </a:lnTo>
                  <a:lnTo>
                    <a:pt x="2" y="46"/>
                  </a:lnTo>
                  <a:lnTo>
                    <a:pt x="8"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69" name="Freeform 69"/>
            <p:cNvSpPr>
              <a:spLocks/>
            </p:cNvSpPr>
            <p:nvPr userDrawn="1"/>
          </p:nvSpPr>
          <p:spPr bwMode="black">
            <a:xfrm>
              <a:off x="8275638" y="1590675"/>
              <a:ext cx="31750" cy="31750"/>
            </a:xfrm>
            <a:custGeom>
              <a:avLst/>
              <a:gdLst>
                <a:gd name="T0" fmla="*/ 18 w 20"/>
                <a:gd name="T1" fmla="*/ 0 h 20"/>
                <a:gd name="T2" fmla="*/ 8 w 20"/>
                <a:gd name="T3" fmla="*/ 4 h 20"/>
                <a:gd name="T4" fmla="*/ 0 w 20"/>
                <a:gd name="T5" fmla="*/ 16 h 20"/>
                <a:gd name="T6" fmla="*/ 2 w 20"/>
                <a:gd name="T7" fmla="*/ 20 h 20"/>
                <a:gd name="T8" fmla="*/ 20 w 20"/>
                <a:gd name="T9" fmla="*/ 4 h 20"/>
                <a:gd name="T10" fmla="*/ 18 w 20"/>
                <a:gd name="T11" fmla="*/ 0 h 20"/>
              </a:gdLst>
              <a:ahLst/>
              <a:cxnLst>
                <a:cxn ang="0">
                  <a:pos x="T0" y="T1"/>
                </a:cxn>
                <a:cxn ang="0">
                  <a:pos x="T2" y="T3"/>
                </a:cxn>
                <a:cxn ang="0">
                  <a:pos x="T4" y="T5"/>
                </a:cxn>
                <a:cxn ang="0">
                  <a:pos x="T6" y="T7"/>
                </a:cxn>
                <a:cxn ang="0">
                  <a:pos x="T8" y="T9"/>
                </a:cxn>
                <a:cxn ang="0">
                  <a:pos x="T10" y="T11"/>
                </a:cxn>
              </a:cxnLst>
              <a:rect l="0" t="0" r="r" b="b"/>
              <a:pathLst>
                <a:path w="20" h="20">
                  <a:moveTo>
                    <a:pt x="18" y="0"/>
                  </a:moveTo>
                  <a:lnTo>
                    <a:pt x="8" y="4"/>
                  </a:lnTo>
                  <a:lnTo>
                    <a:pt x="0" y="16"/>
                  </a:lnTo>
                  <a:lnTo>
                    <a:pt x="2" y="20"/>
                  </a:lnTo>
                  <a:lnTo>
                    <a:pt x="20" y="4"/>
                  </a:lnTo>
                  <a:lnTo>
                    <a:pt x="1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0" name="Freeform 70"/>
            <p:cNvSpPr>
              <a:spLocks/>
            </p:cNvSpPr>
            <p:nvPr userDrawn="1"/>
          </p:nvSpPr>
          <p:spPr bwMode="black">
            <a:xfrm>
              <a:off x="8813800" y="180975"/>
              <a:ext cx="53975" cy="47625"/>
            </a:xfrm>
            <a:custGeom>
              <a:avLst/>
              <a:gdLst>
                <a:gd name="T0" fmla="*/ 32 w 34"/>
                <a:gd name="T1" fmla="*/ 30 h 30"/>
                <a:gd name="T2" fmla="*/ 34 w 34"/>
                <a:gd name="T3" fmla="*/ 14 h 30"/>
                <a:gd name="T4" fmla="*/ 8 w 34"/>
                <a:gd name="T5" fmla="*/ 0 h 30"/>
                <a:gd name="T6" fmla="*/ 0 w 34"/>
                <a:gd name="T7" fmla="*/ 8 h 30"/>
                <a:gd name="T8" fmla="*/ 16 w 34"/>
                <a:gd name="T9" fmla="*/ 28 h 30"/>
                <a:gd name="T10" fmla="*/ 32 w 34"/>
                <a:gd name="T11" fmla="*/ 30 h 30"/>
              </a:gdLst>
              <a:ahLst/>
              <a:cxnLst>
                <a:cxn ang="0">
                  <a:pos x="T0" y="T1"/>
                </a:cxn>
                <a:cxn ang="0">
                  <a:pos x="T2" y="T3"/>
                </a:cxn>
                <a:cxn ang="0">
                  <a:pos x="T4" y="T5"/>
                </a:cxn>
                <a:cxn ang="0">
                  <a:pos x="T6" y="T7"/>
                </a:cxn>
                <a:cxn ang="0">
                  <a:pos x="T8" y="T9"/>
                </a:cxn>
                <a:cxn ang="0">
                  <a:pos x="T10" y="T11"/>
                </a:cxn>
              </a:cxnLst>
              <a:rect l="0" t="0" r="r" b="b"/>
              <a:pathLst>
                <a:path w="34" h="30">
                  <a:moveTo>
                    <a:pt x="32" y="30"/>
                  </a:moveTo>
                  <a:lnTo>
                    <a:pt x="34" y="14"/>
                  </a:lnTo>
                  <a:lnTo>
                    <a:pt x="8" y="0"/>
                  </a:lnTo>
                  <a:lnTo>
                    <a:pt x="0" y="8"/>
                  </a:lnTo>
                  <a:lnTo>
                    <a:pt x="16" y="28"/>
                  </a:lnTo>
                  <a:lnTo>
                    <a:pt x="32"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1" name="Freeform 71"/>
            <p:cNvSpPr>
              <a:spLocks/>
            </p:cNvSpPr>
            <p:nvPr userDrawn="1"/>
          </p:nvSpPr>
          <p:spPr bwMode="black">
            <a:xfrm>
              <a:off x="8440738" y="1381125"/>
              <a:ext cx="34925" cy="47625"/>
            </a:xfrm>
            <a:custGeom>
              <a:avLst/>
              <a:gdLst>
                <a:gd name="T0" fmla="*/ 2 w 22"/>
                <a:gd name="T1" fmla="*/ 18 h 30"/>
                <a:gd name="T2" fmla="*/ 0 w 22"/>
                <a:gd name="T3" fmla="*/ 30 h 30"/>
                <a:gd name="T4" fmla="*/ 20 w 22"/>
                <a:gd name="T5" fmla="*/ 18 h 30"/>
                <a:gd name="T6" fmla="*/ 22 w 22"/>
                <a:gd name="T7" fmla="*/ 14 h 30"/>
                <a:gd name="T8" fmla="*/ 22 w 22"/>
                <a:gd name="T9" fmla="*/ 0 h 30"/>
                <a:gd name="T10" fmla="*/ 2 w 22"/>
                <a:gd name="T11" fmla="*/ 18 h 30"/>
              </a:gdLst>
              <a:ahLst/>
              <a:cxnLst>
                <a:cxn ang="0">
                  <a:pos x="T0" y="T1"/>
                </a:cxn>
                <a:cxn ang="0">
                  <a:pos x="T2" y="T3"/>
                </a:cxn>
                <a:cxn ang="0">
                  <a:pos x="T4" y="T5"/>
                </a:cxn>
                <a:cxn ang="0">
                  <a:pos x="T6" y="T7"/>
                </a:cxn>
                <a:cxn ang="0">
                  <a:pos x="T8" y="T9"/>
                </a:cxn>
                <a:cxn ang="0">
                  <a:pos x="T10" y="T11"/>
                </a:cxn>
              </a:cxnLst>
              <a:rect l="0" t="0" r="r" b="b"/>
              <a:pathLst>
                <a:path w="22" h="30">
                  <a:moveTo>
                    <a:pt x="2" y="18"/>
                  </a:moveTo>
                  <a:lnTo>
                    <a:pt x="0" y="30"/>
                  </a:lnTo>
                  <a:lnTo>
                    <a:pt x="20" y="18"/>
                  </a:lnTo>
                  <a:lnTo>
                    <a:pt x="22" y="14"/>
                  </a:lnTo>
                  <a:lnTo>
                    <a:pt x="22" y="0"/>
                  </a:lnTo>
                  <a:lnTo>
                    <a:pt x="2"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2" name="Freeform 72"/>
            <p:cNvSpPr>
              <a:spLocks/>
            </p:cNvSpPr>
            <p:nvPr userDrawn="1"/>
          </p:nvSpPr>
          <p:spPr bwMode="black">
            <a:xfrm>
              <a:off x="8680450" y="942975"/>
              <a:ext cx="47625" cy="53975"/>
            </a:xfrm>
            <a:custGeom>
              <a:avLst/>
              <a:gdLst>
                <a:gd name="T0" fmla="*/ 4 w 30"/>
                <a:gd name="T1" fmla="*/ 34 h 34"/>
                <a:gd name="T2" fmla="*/ 30 w 30"/>
                <a:gd name="T3" fmla="*/ 14 h 34"/>
                <a:gd name="T4" fmla="*/ 22 w 30"/>
                <a:gd name="T5" fmla="*/ 0 h 34"/>
                <a:gd name="T6" fmla="*/ 4 w 30"/>
                <a:gd name="T7" fmla="*/ 12 h 34"/>
                <a:gd name="T8" fmla="*/ 8 w 30"/>
                <a:gd name="T9" fmla="*/ 14 h 34"/>
                <a:gd name="T10" fmla="*/ 0 w 30"/>
                <a:gd name="T11" fmla="*/ 30 h 34"/>
                <a:gd name="T12" fmla="*/ 4 w 3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0" h="34">
                  <a:moveTo>
                    <a:pt x="4" y="34"/>
                  </a:moveTo>
                  <a:lnTo>
                    <a:pt x="30" y="14"/>
                  </a:lnTo>
                  <a:lnTo>
                    <a:pt x="22" y="0"/>
                  </a:lnTo>
                  <a:lnTo>
                    <a:pt x="4" y="12"/>
                  </a:lnTo>
                  <a:lnTo>
                    <a:pt x="8" y="14"/>
                  </a:lnTo>
                  <a:lnTo>
                    <a:pt x="0" y="30"/>
                  </a:lnTo>
                  <a:lnTo>
                    <a:pt x="4"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3" name="Freeform 73"/>
            <p:cNvSpPr>
              <a:spLocks/>
            </p:cNvSpPr>
            <p:nvPr userDrawn="1"/>
          </p:nvSpPr>
          <p:spPr bwMode="black">
            <a:xfrm>
              <a:off x="7904163" y="1165225"/>
              <a:ext cx="38100" cy="38100"/>
            </a:xfrm>
            <a:custGeom>
              <a:avLst/>
              <a:gdLst>
                <a:gd name="T0" fmla="*/ 2 w 24"/>
                <a:gd name="T1" fmla="*/ 14 h 24"/>
                <a:gd name="T2" fmla="*/ 0 w 24"/>
                <a:gd name="T3" fmla="*/ 20 h 24"/>
                <a:gd name="T4" fmla="*/ 12 w 24"/>
                <a:gd name="T5" fmla="*/ 24 h 24"/>
                <a:gd name="T6" fmla="*/ 24 w 24"/>
                <a:gd name="T7" fmla="*/ 6 h 24"/>
                <a:gd name="T8" fmla="*/ 8 w 24"/>
                <a:gd name="T9" fmla="*/ 0 h 24"/>
                <a:gd name="T10" fmla="*/ 2 w 24"/>
                <a:gd name="T11" fmla="*/ 14 h 24"/>
              </a:gdLst>
              <a:ahLst/>
              <a:cxnLst>
                <a:cxn ang="0">
                  <a:pos x="T0" y="T1"/>
                </a:cxn>
                <a:cxn ang="0">
                  <a:pos x="T2" y="T3"/>
                </a:cxn>
                <a:cxn ang="0">
                  <a:pos x="T4" y="T5"/>
                </a:cxn>
                <a:cxn ang="0">
                  <a:pos x="T6" y="T7"/>
                </a:cxn>
                <a:cxn ang="0">
                  <a:pos x="T8" y="T9"/>
                </a:cxn>
                <a:cxn ang="0">
                  <a:pos x="T10" y="T11"/>
                </a:cxn>
              </a:cxnLst>
              <a:rect l="0" t="0" r="r" b="b"/>
              <a:pathLst>
                <a:path w="24" h="24">
                  <a:moveTo>
                    <a:pt x="2" y="14"/>
                  </a:moveTo>
                  <a:lnTo>
                    <a:pt x="0" y="20"/>
                  </a:lnTo>
                  <a:lnTo>
                    <a:pt x="12" y="24"/>
                  </a:lnTo>
                  <a:lnTo>
                    <a:pt x="24" y="6"/>
                  </a:lnTo>
                  <a:lnTo>
                    <a:pt x="8" y="0"/>
                  </a:ln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4" name="Freeform 74"/>
            <p:cNvSpPr>
              <a:spLocks/>
            </p:cNvSpPr>
            <p:nvPr userDrawn="1"/>
          </p:nvSpPr>
          <p:spPr bwMode="black">
            <a:xfrm>
              <a:off x="4462463" y="952500"/>
              <a:ext cx="38100" cy="25400"/>
            </a:xfrm>
            <a:custGeom>
              <a:avLst/>
              <a:gdLst>
                <a:gd name="T0" fmla="*/ 24 w 24"/>
                <a:gd name="T1" fmla="*/ 10 h 16"/>
                <a:gd name="T2" fmla="*/ 18 w 24"/>
                <a:gd name="T3" fmla="*/ 0 h 16"/>
                <a:gd name="T4" fmla="*/ 0 w 24"/>
                <a:gd name="T5" fmla="*/ 6 h 16"/>
                <a:gd name="T6" fmla="*/ 10 w 24"/>
                <a:gd name="T7" fmla="*/ 16 h 16"/>
                <a:gd name="T8" fmla="*/ 24 w 24"/>
                <a:gd name="T9" fmla="*/ 10 h 16"/>
              </a:gdLst>
              <a:ahLst/>
              <a:cxnLst>
                <a:cxn ang="0">
                  <a:pos x="T0" y="T1"/>
                </a:cxn>
                <a:cxn ang="0">
                  <a:pos x="T2" y="T3"/>
                </a:cxn>
                <a:cxn ang="0">
                  <a:pos x="T4" y="T5"/>
                </a:cxn>
                <a:cxn ang="0">
                  <a:pos x="T6" y="T7"/>
                </a:cxn>
                <a:cxn ang="0">
                  <a:pos x="T8" y="T9"/>
                </a:cxn>
              </a:cxnLst>
              <a:rect l="0" t="0" r="r" b="b"/>
              <a:pathLst>
                <a:path w="24" h="16">
                  <a:moveTo>
                    <a:pt x="24" y="10"/>
                  </a:moveTo>
                  <a:lnTo>
                    <a:pt x="18" y="0"/>
                  </a:lnTo>
                  <a:lnTo>
                    <a:pt x="0" y="6"/>
                  </a:lnTo>
                  <a:lnTo>
                    <a:pt x="10" y="16"/>
                  </a:lnTo>
                  <a:lnTo>
                    <a:pt x="2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5" name="Freeform 75"/>
            <p:cNvSpPr>
              <a:spLocks/>
            </p:cNvSpPr>
            <p:nvPr userDrawn="1"/>
          </p:nvSpPr>
          <p:spPr bwMode="black">
            <a:xfrm>
              <a:off x="4459288" y="974725"/>
              <a:ext cx="53975" cy="44450"/>
            </a:xfrm>
            <a:custGeom>
              <a:avLst/>
              <a:gdLst>
                <a:gd name="T0" fmla="*/ 4 w 34"/>
                <a:gd name="T1" fmla="*/ 26 h 28"/>
                <a:gd name="T2" fmla="*/ 10 w 34"/>
                <a:gd name="T3" fmla="*/ 28 h 28"/>
                <a:gd name="T4" fmla="*/ 14 w 34"/>
                <a:gd name="T5" fmla="*/ 16 h 28"/>
                <a:gd name="T6" fmla="*/ 34 w 34"/>
                <a:gd name="T7" fmla="*/ 10 h 28"/>
                <a:gd name="T8" fmla="*/ 26 w 34"/>
                <a:gd name="T9" fmla="*/ 0 h 28"/>
                <a:gd name="T10" fmla="*/ 0 w 34"/>
                <a:gd name="T11" fmla="*/ 6 h 28"/>
                <a:gd name="T12" fmla="*/ 0 w 34"/>
                <a:gd name="T13" fmla="*/ 16 h 28"/>
                <a:gd name="T14" fmla="*/ 4 w 34"/>
                <a:gd name="T15" fmla="*/ 20 h 28"/>
                <a:gd name="T16" fmla="*/ 4 w 34"/>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4" y="26"/>
                  </a:moveTo>
                  <a:lnTo>
                    <a:pt x="10" y="28"/>
                  </a:lnTo>
                  <a:lnTo>
                    <a:pt x="14" y="16"/>
                  </a:lnTo>
                  <a:lnTo>
                    <a:pt x="34" y="10"/>
                  </a:lnTo>
                  <a:lnTo>
                    <a:pt x="26" y="0"/>
                  </a:lnTo>
                  <a:lnTo>
                    <a:pt x="0" y="6"/>
                  </a:lnTo>
                  <a:lnTo>
                    <a:pt x="0" y="16"/>
                  </a:lnTo>
                  <a:lnTo>
                    <a:pt x="4" y="20"/>
                  </a:lnTo>
                  <a:lnTo>
                    <a:pt x="4"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6" name="Freeform 76"/>
            <p:cNvSpPr>
              <a:spLocks/>
            </p:cNvSpPr>
            <p:nvPr userDrawn="1"/>
          </p:nvSpPr>
          <p:spPr bwMode="black">
            <a:xfrm>
              <a:off x="7189788" y="3457575"/>
              <a:ext cx="1212850" cy="958850"/>
            </a:xfrm>
            <a:custGeom>
              <a:avLst/>
              <a:gdLst>
                <a:gd name="T0" fmla="*/ 762 w 764"/>
                <a:gd name="T1" fmla="*/ 288 h 604"/>
                <a:gd name="T2" fmla="*/ 742 w 764"/>
                <a:gd name="T3" fmla="*/ 278 h 604"/>
                <a:gd name="T4" fmla="*/ 696 w 764"/>
                <a:gd name="T5" fmla="*/ 222 h 604"/>
                <a:gd name="T6" fmla="*/ 678 w 764"/>
                <a:gd name="T7" fmla="*/ 200 h 604"/>
                <a:gd name="T8" fmla="*/ 652 w 764"/>
                <a:gd name="T9" fmla="*/ 178 h 604"/>
                <a:gd name="T10" fmla="*/ 630 w 764"/>
                <a:gd name="T11" fmla="*/ 164 h 604"/>
                <a:gd name="T12" fmla="*/ 614 w 764"/>
                <a:gd name="T13" fmla="*/ 116 h 604"/>
                <a:gd name="T14" fmla="*/ 580 w 764"/>
                <a:gd name="T15" fmla="*/ 72 h 604"/>
                <a:gd name="T16" fmla="*/ 562 w 764"/>
                <a:gd name="T17" fmla="*/ 22 h 604"/>
                <a:gd name="T18" fmla="*/ 534 w 764"/>
                <a:gd name="T19" fmla="*/ 38 h 604"/>
                <a:gd name="T20" fmla="*/ 528 w 764"/>
                <a:gd name="T21" fmla="*/ 118 h 604"/>
                <a:gd name="T22" fmla="*/ 488 w 764"/>
                <a:gd name="T23" fmla="*/ 120 h 604"/>
                <a:gd name="T24" fmla="*/ 440 w 764"/>
                <a:gd name="T25" fmla="*/ 92 h 604"/>
                <a:gd name="T26" fmla="*/ 438 w 764"/>
                <a:gd name="T27" fmla="*/ 54 h 604"/>
                <a:gd name="T28" fmla="*/ 452 w 764"/>
                <a:gd name="T29" fmla="*/ 34 h 604"/>
                <a:gd name="T30" fmla="*/ 432 w 764"/>
                <a:gd name="T31" fmla="*/ 30 h 604"/>
                <a:gd name="T32" fmla="*/ 408 w 764"/>
                <a:gd name="T33" fmla="*/ 28 h 604"/>
                <a:gd name="T34" fmla="*/ 370 w 764"/>
                <a:gd name="T35" fmla="*/ 14 h 604"/>
                <a:gd name="T36" fmla="*/ 356 w 764"/>
                <a:gd name="T37" fmla="*/ 10 h 604"/>
                <a:gd name="T38" fmla="*/ 320 w 764"/>
                <a:gd name="T39" fmla="*/ 8 h 604"/>
                <a:gd name="T40" fmla="*/ 318 w 764"/>
                <a:gd name="T41" fmla="*/ 30 h 604"/>
                <a:gd name="T42" fmla="*/ 346 w 764"/>
                <a:gd name="T43" fmla="*/ 18 h 604"/>
                <a:gd name="T44" fmla="*/ 356 w 764"/>
                <a:gd name="T45" fmla="*/ 34 h 604"/>
                <a:gd name="T46" fmla="*/ 330 w 764"/>
                <a:gd name="T47" fmla="*/ 36 h 604"/>
                <a:gd name="T48" fmla="*/ 320 w 764"/>
                <a:gd name="T49" fmla="*/ 56 h 604"/>
                <a:gd name="T50" fmla="*/ 308 w 764"/>
                <a:gd name="T51" fmla="*/ 84 h 604"/>
                <a:gd name="T52" fmla="*/ 286 w 764"/>
                <a:gd name="T53" fmla="*/ 80 h 604"/>
                <a:gd name="T54" fmla="*/ 240 w 764"/>
                <a:gd name="T55" fmla="*/ 58 h 604"/>
                <a:gd name="T56" fmla="*/ 218 w 764"/>
                <a:gd name="T57" fmla="*/ 84 h 604"/>
                <a:gd name="T58" fmla="*/ 208 w 764"/>
                <a:gd name="T59" fmla="*/ 112 h 604"/>
                <a:gd name="T60" fmla="*/ 194 w 764"/>
                <a:gd name="T61" fmla="*/ 110 h 604"/>
                <a:gd name="T62" fmla="*/ 194 w 764"/>
                <a:gd name="T63" fmla="*/ 126 h 604"/>
                <a:gd name="T64" fmla="*/ 170 w 764"/>
                <a:gd name="T65" fmla="*/ 126 h 604"/>
                <a:gd name="T66" fmla="*/ 156 w 764"/>
                <a:gd name="T67" fmla="*/ 168 h 604"/>
                <a:gd name="T68" fmla="*/ 104 w 764"/>
                <a:gd name="T69" fmla="*/ 188 h 604"/>
                <a:gd name="T70" fmla="*/ 42 w 764"/>
                <a:gd name="T71" fmla="*/ 214 h 604"/>
                <a:gd name="T72" fmla="*/ 16 w 764"/>
                <a:gd name="T73" fmla="*/ 218 h 604"/>
                <a:gd name="T74" fmla="*/ 2 w 764"/>
                <a:gd name="T75" fmla="*/ 266 h 604"/>
                <a:gd name="T76" fmla="*/ 14 w 764"/>
                <a:gd name="T77" fmla="*/ 306 h 604"/>
                <a:gd name="T78" fmla="*/ 8 w 764"/>
                <a:gd name="T79" fmla="*/ 310 h 604"/>
                <a:gd name="T80" fmla="*/ 18 w 764"/>
                <a:gd name="T81" fmla="*/ 350 h 604"/>
                <a:gd name="T82" fmla="*/ 48 w 764"/>
                <a:gd name="T83" fmla="*/ 460 h 604"/>
                <a:gd name="T84" fmla="*/ 44 w 764"/>
                <a:gd name="T85" fmla="*/ 488 h 604"/>
                <a:gd name="T86" fmla="*/ 98 w 764"/>
                <a:gd name="T87" fmla="*/ 504 h 604"/>
                <a:gd name="T88" fmla="*/ 200 w 764"/>
                <a:gd name="T89" fmla="*/ 478 h 604"/>
                <a:gd name="T90" fmla="*/ 304 w 764"/>
                <a:gd name="T91" fmla="*/ 428 h 604"/>
                <a:gd name="T92" fmla="*/ 368 w 764"/>
                <a:gd name="T93" fmla="*/ 436 h 604"/>
                <a:gd name="T94" fmla="*/ 394 w 764"/>
                <a:gd name="T95" fmla="*/ 458 h 604"/>
                <a:gd name="T96" fmla="*/ 412 w 764"/>
                <a:gd name="T97" fmla="*/ 486 h 604"/>
                <a:gd name="T98" fmla="*/ 440 w 764"/>
                <a:gd name="T99" fmla="*/ 484 h 604"/>
                <a:gd name="T100" fmla="*/ 466 w 764"/>
                <a:gd name="T101" fmla="*/ 468 h 604"/>
                <a:gd name="T102" fmla="*/ 446 w 764"/>
                <a:gd name="T103" fmla="*/ 510 h 604"/>
                <a:gd name="T104" fmla="*/ 476 w 764"/>
                <a:gd name="T105" fmla="*/ 508 h 604"/>
                <a:gd name="T106" fmla="*/ 442 w 764"/>
                <a:gd name="T107" fmla="*/ 528 h 604"/>
                <a:gd name="T108" fmla="*/ 490 w 764"/>
                <a:gd name="T109" fmla="*/ 514 h 604"/>
                <a:gd name="T110" fmla="*/ 500 w 764"/>
                <a:gd name="T111" fmla="*/ 548 h 604"/>
                <a:gd name="T112" fmla="*/ 542 w 764"/>
                <a:gd name="T113" fmla="*/ 580 h 604"/>
                <a:gd name="T114" fmla="*/ 592 w 764"/>
                <a:gd name="T115" fmla="*/ 584 h 604"/>
                <a:gd name="T116" fmla="*/ 634 w 764"/>
                <a:gd name="T117" fmla="*/ 592 h 604"/>
                <a:gd name="T118" fmla="*/ 698 w 764"/>
                <a:gd name="T119" fmla="*/ 562 h 604"/>
                <a:gd name="T120" fmla="*/ 724 w 764"/>
                <a:gd name="T121" fmla="*/ 476 h 604"/>
                <a:gd name="T122" fmla="*/ 764 w 764"/>
                <a:gd name="T123" fmla="*/ 36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604">
                  <a:moveTo>
                    <a:pt x="756" y="302"/>
                  </a:moveTo>
                  <a:lnTo>
                    <a:pt x="754" y="300"/>
                  </a:lnTo>
                  <a:lnTo>
                    <a:pt x="756" y="300"/>
                  </a:lnTo>
                  <a:lnTo>
                    <a:pt x="762" y="288"/>
                  </a:lnTo>
                  <a:lnTo>
                    <a:pt x="758" y="280"/>
                  </a:lnTo>
                  <a:lnTo>
                    <a:pt x="752" y="280"/>
                  </a:lnTo>
                  <a:lnTo>
                    <a:pt x="752" y="294"/>
                  </a:lnTo>
                  <a:lnTo>
                    <a:pt x="742" y="278"/>
                  </a:lnTo>
                  <a:lnTo>
                    <a:pt x="714" y="254"/>
                  </a:lnTo>
                  <a:lnTo>
                    <a:pt x="710" y="224"/>
                  </a:lnTo>
                  <a:lnTo>
                    <a:pt x="706" y="232"/>
                  </a:lnTo>
                  <a:lnTo>
                    <a:pt x="696" y="222"/>
                  </a:lnTo>
                  <a:lnTo>
                    <a:pt x="692" y="232"/>
                  </a:lnTo>
                  <a:lnTo>
                    <a:pt x="690" y="232"/>
                  </a:lnTo>
                  <a:lnTo>
                    <a:pt x="688" y="214"/>
                  </a:lnTo>
                  <a:lnTo>
                    <a:pt x="678" y="200"/>
                  </a:lnTo>
                  <a:lnTo>
                    <a:pt x="674" y="198"/>
                  </a:lnTo>
                  <a:lnTo>
                    <a:pt x="676" y="190"/>
                  </a:lnTo>
                  <a:lnTo>
                    <a:pt x="660" y="180"/>
                  </a:lnTo>
                  <a:lnTo>
                    <a:pt x="652" y="178"/>
                  </a:lnTo>
                  <a:lnTo>
                    <a:pt x="648" y="168"/>
                  </a:lnTo>
                  <a:lnTo>
                    <a:pt x="646" y="168"/>
                  </a:lnTo>
                  <a:lnTo>
                    <a:pt x="638" y="168"/>
                  </a:lnTo>
                  <a:lnTo>
                    <a:pt x="630" y="164"/>
                  </a:lnTo>
                  <a:lnTo>
                    <a:pt x="628" y="156"/>
                  </a:lnTo>
                  <a:lnTo>
                    <a:pt x="624" y="154"/>
                  </a:lnTo>
                  <a:lnTo>
                    <a:pt x="620" y="122"/>
                  </a:lnTo>
                  <a:lnTo>
                    <a:pt x="614" y="116"/>
                  </a:lnTo>
                  <a:lnTo>
                    <a:pt x="610" y="86"/>
                  </a:lnTo>
                  <a:lnTo>
                    <a:pt x="594" y="70"/>
                  </a:lnTo>
                  <a:lnTo>
                    <a:pt x="582" y="74"/>
                  </a:lnTo>
                  <a:lnTo>
                    <a:pt x="580" y="72"/>
                  </a:lnTo>
                  <a:lnTo>
                    <a:pt x="572" y="40"/>
                  </a:lnTo>
                  <a:lnTo>
                    <a:pt x="566" y="34"/>
                  </a:lnTo>
                  <a:lnTo>
                    <a:pt x="566" y="26"/>
                  </a:lnTo>
                  <a:lnTo>
                    <a:pt x="562" y="22"/>
                  </a:lnTo>
                  <a:lnTo>
                    <a:pt x="560" y="8"/>
                  </a:lnTo>
                  <a:lnTo>
                    <a:pt x="558" y="0"/>
                  </a:lnTo>
                  <a:lnTo>
                    <a:pt x="546" y="8"/>
                  </a:lnTo>
                  <a:lnTo>
                    <a:pt x="534" y="38"/>
                  </a:lnTo>
                  <a:lnTo>
                    <a:pt x="536" y="42"/>
                  </a:lnTo>
                  <a:lnTo>
                    <a:pt x="532" y="62"/>
                  </a:lnTo>
                  <a:lnTo>
                    <a:pt x="534" y="88"/>
                  </a:lnTo>
                  <a:lnTo>
                    <a:pt x="528" y="118"/>
                  </a:lnTo>
                  <a:lnTo>
                    <a:pt x="520" y="134"/>
                  </a:lnTo>
                  <a:lnTo>
                    <a:pt x="508" y="138"/>
                  </a:lnTo>
                  <a:lnTo>
                    <a:pt x="494" y="130"/>
                  </a:lnTo>
                  <a:lnTo>
                    <a:pt x="488" y="120"/>
                  </a:lnTo>
                  <a:lnTo>
                    <a:pt x="472" y="118"/>
                  </a:lnTo>
                  <a:lnTo>
                    <a:pt x="456" y="102"/>
                  </a:lnTo>
                  <a:lnTo>
                    <a:pt x="442" y="104"/>
                  </a:lnTo>
                  <a:lnTo>
                    <a:pt x="440" y="92"/>
                  </a:lnTo>
                  <a:lnTo>
                    <a:pt x="426" y="86"/>
                  </a:lnTo>
                  <a:lnTo>
                    <a:pt x="434" y="60"/>
                  </a:lnTo>
                  <a:lnTo>
                    <a:pt x="436" y="62"/>
                  </a:lnTo>
                  <a:lnTo>
                    <a:pt x="438" y="54"/>
                  </a:lnTo>
                  <a:lnTo>
                    <a:pt x="442" y="56"/>
                  </a:lnTo>
                  <a:lnTo>
                    <a:pt x="444" y="50"/>
                  </a:lnTo>
                  <a:lnTo>
                    <a:pt x="442" y="46"/>
                  </a:lnTo>
                  <a:lnTo>
                    <a:pt x="452" y="34"/>
                  </a:lnTo>
                  <a:lnTo>
                    <a:pt x="442" y="34"/>
                  </a:lnTo>
                  <a:lnTo>
                    <a:pt x="440" y="22"/>
                  </a:lnTo>
                  <a:lnTo>
                    <a:pt x="432" y="32"/>
                  </a:lnTo>
                  <a:lnTo>
                    <a:pt x="432" y="30"/>
                  </a:lnTo>
                  <a:lnTo>
                    <a:pt x="432" y="30"/>
                  </a:lnTo>
                  <a:lnTo>
                    <a:pt x="428" y="26"/>
                  </a:lnTo>
                  <a:lnTo>
                    <a:pt x="416" y="32"/>
                  </a:lnTo>
                  <a:lnTo>
                    <a:pt x="408" y="28"/>
                  </a:lnTo>
                  <a:lnTo>
                    <a:pt x="396" y="28"/>
                  </a:lnTo>
                  <a:lnTo>
                    <a:pt x="388" y="24"/>
                  </a:lnTo>
                  <a:lnTo>
                    <a:pt x="376" y="22"/>
                  </a:lnTo>
                  <a:lnTo>
                    <a:pt x="370" y="14"/>
                  </a:lnTo>
                  <a:lnTo>
                    <a:pt x="368" y="18"/>
                  </a:lnTo>
                  <a:lnTo>
                    <a:pt x="360" y="10"/>
                  </a:lnTo>
                  <a:lnTo>
                    <a:pt x="358" y="12"/>
                  </a:lnTo>
                  <a:lnTo>
                    <a:pt x="356" y="10"/>
                  </a:lnTo>
                  <a:lnTo>
                    <a:pt x="344" y="16"/>
                  </a:lnTo>
                  <a:lnTo>
                    <a:pt x="342" y="10"/>
                  </a:lnTo>
                  <a:lnTo>
                    <a:pt x="330" y="16"/>
                  </a:lnTo>
                  <a:lnTo>
                    <a:pt x="320" y="8"/>
                  </a:lnTo>
                  <a:lnTo>
                    <a:pt x="322" y="14"/>
                  </a:lnTo>
                  <a:lnTo>
                    <a:pt x="322" y="14"/>
                  </a:lnTo>
                  <a:lnTo>
                    <a:pt x="314" y="22"/>
                  </a:lnTo>
                  <a:lnTo>
                    <a:pt x="318" y="30"/>
                  </a:lnTo>
                  <a:lnTo>
                    <a:pt x="330" y="28"/>
                  </a:lnTo>
                  <a:lnTo>
                    <a:pt x="336" y="30"/>
                  </a:lnTo>
                  <a:lnTo>
                    <a:pt x="348" y="22"/>
                  </a:lnTo>
                  <a:lnTo>
                    <a:pt x="346" y="18"/>
                  </a:lnTo>
                  <a:lnTo>
                    <a:pt x="354" y="20"/>
                  </a:lnTo>
                  <a:lnTo>
                    <a:pt x="364" y="24"/>
                  </a:lnTo>
                  <a:lnTo>
                    <a:pt x="364" y="30"/>
                  </a:lnTo>
                  <a:lnTo>
                    <a:pt x="356" y="34"/>
                  </a:lnTo>
                  <a:lnTo>
                    <a:pt x="336" y="32"/>
                  </a:lnTo>
                  <a:lnTo>
                    <a:pt x="332" y="38"/>
                  </a:lnTo>
                  <a:lnTo>
                    <a:pt x="332" y="38"/>
                  </a:lnTo>
                  <a:lnTo>
                    <a:pt x="330" y="36"/>
                  </a:lnTo>
                  <a:lnTo>
                    <a:pt x="320" y="44"/>
                  </a:lnTo>
                  <a:lnTo>
                    <a:pt x="318" y="54"/>
                  </a:lnTo>
                  <a:lnTo>
                    <a:pt x="320" y="54"/>
                  </a:lnTo>
                  <a:lnTo>
                    <a:pt x="320" y="56"/>
                  </a:lnTo>
                  <a:lnTo>
                    <a:pt x="314" y="56"/>
                  </a:lnTo>
                  <a:lnTo>
                    <a:pt x="302" y="76"/>
                  </a:lnTo>
                  <a:lnTo>
                    <a:pt x="308" y="84"/>
                  </a:lnTo>
                  <a:lnTo>
                    <a:pt x="308" y="84"/>
                  </a:lnTo>
                  <a:lnTo>
                    <a:pt x="302" y="82"/>
                  </a:lnTo>
                  <a:lnTo>
                    <a:pt x="288" y="82"/>
                  </a:lnTo>
                  <a:lnTo>
                    <a:pt x="284" y="84"/>
                  </a:lnTo>
                  <a:lnTo>
                    <a:pt x="286" y="80"/>
                  </a:lnTo>
                  <a:lnTo>
                    <a:pt x="274" y="68"/>
                  </a:lnTo>
                  <a:lnTo>
                    <a:pt x="258" y="62"/>
                  </a:lnTo>
                  <a:lnTo>
                    <a:pt x="246" y="68"/>
                  </a:lnTo>
                  <a:lnTo>
                    <a:pt x="240" y="58"/>
                  </a:lnTo>
                  <a:lnTo>
                    <a:pt x="240" y="76"/>
                  </a:lnTo>
                  <a:lnTo>
                    <a:pt x="224" y="78"/>
                  </a:lnTo>
                  <a:lnTo>
                    <a:pt x="226" y="86"/>
                  </a:lnTo>
                  <a:lnTo>
                    <a:pt x="218" y="84"/>
                  </a:lnTo>
                  <a:lnTo>
                    <a:pt x="222" y="94"/>
                  </a:lnTo>
                  <a:lnTo>
                    <a:pt x="212" y="96"/>
                  </a:lnTo>
                  <a:lnTo>
                    <a:pt x="214" y="102"/>
                  </a:lnTo>
                  <a:lnTo>
                    <a:pt x="208" y="112"/>
                  </a:lnTo>
                  <a:lnTo>
                    <a:pt x="208" y="114"/>
                  </a:lnTo>
                  <a:lnTo>
                    <a:pt x="208" y="114"/>
                  </a:lnTo>
                  <a:lnTo>
                    <a:pt x="204" y="106"/>
                  </a:lnTo>
                  <a:lnTo>
                    <a:pt x="194" y="110"/>
                  </a:lnTo>
                  <a:lnTo>
                    <a:pt x="194" y="112"/>
                  </a:lnTo>
                  <a:lnTo>
                    <a:pt x="194" y="120"/>
                  </a:lnTo>
                  <a:lnTo>
                    <a:pt x="196" y="126"/>
                  </a:lnTo>
                  <a:lnTo>
                    <a:pt x="194" y="126"/>
                  </a:lnTo>
                  <a:lnTo>
                    <a:pt x="194" y="128"/>
                  </a:lnTo>
                  <a:lnTo>
                    <a:pt x="182" y="108"/>
                  </a:lnTo>
                  <a:lnTo>
                    <a:pt x="180" y="120"/>
                  </a:lnTo>
                  <a:lnTo>
                    <a:pt x="170" y="126"/>
                  </a:lnTo>
                  <a:lnTo>
                    <a:pt x="166" y="136"/>
                  </a:lnTo>
                  <a:lnTo>
                    <a:pt x="170" y="146"/>
                  </a:lnTo>
                  <a:lnTo>
                    <a:pt x="162" y="154"/>
                  </a:lnTo>
                  <a:lnTo>
                    <a:pt x="156" y="168"/>
                  </a:lnTo>
                  <a:lnTo>
                    <a:pt x="146" y="174"/>
                  </a:lnTo>
                  <a:lnTo>
                    <a:pt x="120" y="182"/>
                  </a:lnTo>
                  <a:lnTo>
                    <a:pt x="112" y="182"/>
                  </a:lnTo>
                  <a:lnTo>
                    <a:pt x="104" y="188"/>
                  </a:lnTo>
                  <a:lnTo>
                    <a:pt x="84" y="196"/>
                  </a:lnTo>
                  <a:lnTo>
                    <a:pt x="66" y="192"/>
                  </a:lnTo>
                  <a:lnTo>
                    <a:pt x="50" y="204"/>
                  </a:lnTo>
                  <a:lnTo>
                    <a:pt x="42" y="214"/>
                  </a:lnTo>
                  <a:lnTo>
                    <a:pt x="24" y="220"/>
                  </a:lnTo>
                  <a:lnTo>
                    <a:pt x="20" y="226"/>
                  </a:lnTo>
                  <a:lnTo>
                    <a:pt x="20" y="218"/>
                  </a:lnTo>
                  <a:lnTo>
                    <a:pt x="16" y="218"/>
                  </a:lnTo>
                  <a:lnTo>
                    <a:pt x="14" y="220"/>
                  </a:lnTo>
                  <a:lnTo>
                    <a:pt x="8" y="232"/>
                  </a:lnTo>
                  <a:lnTo>
                    <a:pt x="10" y="252"/>
                  </a:lnTo>
                  <a:lnTo>
                    <a:pt x="2" y="266"/>
                  </a:lnTo>
                  <a:lnTo>
                    <a:pt x="2" y="276"/>
                  </a:lnTo>
                  <a:lnTo>
                    <a:pt x="18" y="308"/>
                  </a:lnTo>
                  <a:lnTo>
                    <a:pt x="16" y="310"/>
                  </a:lnTo>
                  <a:lnTo>
                    <a:pt x="14" y="306"/>
                  </a:lnTo>
                  <a:lnTo>
                    <a:pt x="10" y="308"/>
                  </a:lnTo>
                  <a:lnTo>
                    <a:pt x="12" y="316"/>
                  </a:lnTo>
                  <a:lnTo>
                    <a:pt x="10" y="316"/>
                  </a:lnTo>
                  <a:lnTo>
                    <a:pt x="8" y="310"/>
                  </a:lnTo>
                  <a:lnTo>
                    <a:pt x="4" y="308"/>
                  </a:lnTo>
                  <a:lnTo>
                    <a:pt x="0" y="312"/>
                  </a:lnTo>
                  <a:lnTo>
                    <a:pt x="14" y="330"/>
                  </a:lnTo>
                  <a:lnTo>
                    <a:pt x="18" y="350"/>
                  </a:lnTo>
                  <a:lnTo>
                    <a:pt x="32" y="374"/>
                  </a:lnTo>
                  <a:lnTo>
                    <a:pt x="34" y="400"/>
                  </a:lnTo>
                  <a:lnTo>
                    <a:pt x="48" y="428"/>
                  </a:lnTo>
                  <a:lnTo>
                    <a:pt x="48" y="460"/>
                  </a:lnTo>
                  <a:lnTo>
                    <a:pt x="44" y="468"/>
                  </a:lnTo>
                  <a:lnTo>
                    <a:pt x="36" y="468"/>
                  </a:lnTo>
                  <a:lnTo>
                    <a:pt x="36" y="486"/>
                  </a:lnTo>
                  <a:lnTo>
                    <a:pt x="44" y="488"/>
                  </a:lnTo>
                  <a:lnTo>
                    <a:pt x="56" y="502"/>
                  </a:lnTo>
                  <a:lnTo>
                    <a:pt x="92" y="508"/>
                  </a:lnTo>
                  <a:lnTo>
                    <a:pt x="94" y="504"/>
                  </a:lnTo>
                  <a:lnTo>
                    <a:pt x="98" y="504"/>
                  </a:lnTo>
                  <a:lnTo>
                    <a:pt x="110" y="492"/>
                  </a:lnTo>
                  <a:lnTo>
                    <a:pt x="120" y="492"/>
                  </a:lnTo>
                  <a:lnTo>
                    <a:pt x="132" y="480"/>
                  </a:lnTo>
                  <a:lnTo>
                    <a:pt x="200" y="478"/>
                  </a:lnTo>
                  <a:lnTo>
                    <a:pt x="210" y="460"/>
                  </a:lnTo>
                  <a:lnTo>
                    <a:pt x="246" y="444"/>
                  </a:lnTo>
                  <a:lnTo>
                    <a:pt x="284" y="438"/>
                  </a:lnTo>
                  <a:lnTo>
                    <a:pt x="304" y="428"/>
                  </a:lnTo>
                  <a:lnTo>
                    <a:pt x="336" y="426"/>
                  </a:lnTo>
                  <a:lnTo>
                    <a:pt x="348" y="430"/>
                  </a:lnTo>
                  <a:lnTo>
                    <a:pt x="362" y="440"/>
                  </a:lnTo>
                  <a:lnTo>
                    <a:pt x="368" y="436"/>
                  </a:lnTo>
                  <a:lnTo>
                    <a:pt x="388" y="446"/>
                  </a:lnTo>
                  <a:lnTo>
                    <a:pt x="386" y="444"/>
                  </a:lnTo>
                  <a:lnTo>
                    <a:pt x="396" y="448"/>
                  </a:lnTo>
                  <a:lnTo>
                    <a:pt x="394" y="458"/>
                  </a:lnTo>
                  <a:lnTo>
                    <a:pt x="406" y="464"/>
                  </a:lnTo>
                  <a:lnTo>
                    <a:pt x="418" y="486"/>
                  </a:lnTo>
                  <a:lnTo>
                    <a:pt x="418" y="488"/>
                  </a:lnTo>
                  <a:lnTo>
                    <a:pt x="412" y="486"/>
                  </a:lnTo>
                  <a:lnTo>
                    <a:pt x="412" y="496"/>
                  </a:lnTo>
                  <a:lnTo>
                    <a:pt x="432" y="508"/>
                  </a:lnTo>
                  <a:lnTo>
                    <a:pt x="432" y="494"/>
                  </a:lnTo>
                  <a:lnTo>
                    <a:pt x="440" y="484"/>
                  </a:lnTo>
                  <a:lnTo>
                    <a:pt x="456" y="474"/>
                  </a:lnTo>
                  <a:lnTo>
                    <a:pt x="466" y="458"/>
                  </a:lnTo>
                  <a:lnTo>
                    <a:pt x="466" y="460"/>
                  </a:lnTo>
                  <a:lnTo>
                    <a:pt x="466" y="468"/>
                  </a:lnTo>
                  <a:lnTo>
                    <a:pt x="456" y="482"/>
                  </a:lnTo>
                  <a:lnTo>
                    <a:pt x="456" y="498"/>
                  </a:lnTo>
                  <a:lnTo>
                    <a:pt x="448" y="498"/>
                  </a:lnTo>
                  <a:lnTo>
                    <a:pt x="446" y="510"/>
                  </a:lnTo>
                  <a:lnTo>
                    <a:pt x="466" y="508"/>
                  </a:lnTo>
                  <a:lnTo>
                    <a:pt x="472" y="490"/>
                  </a:lnTo>
                  <a:lnTo>
                    <a:pt x="476" y="498"/>
                  </a:lnTo>
                  <a:lnTo>
                    <a:pt x="476" y="508"/>
                  </a:lnTo>
                  <a:lnTo>
                    <a:pt x="468" y="520"/>
                  </a:lnTo>
                  <a:lnTo>
                    <a:pt x="456" y="514"/>
                  </a:lnTo>
                  <a:lnTo>
                    <a:pt x="438" y="518"/>
                  </a:lnTo>
                  <a:lnTo>
                    <a:pt x="442" y="528"/>
                  </a:lnTo>
                  <a:lnTo>
                    <a:pt x="448" y="528"/>
                  </a:lnTo>
                  <a:lnTo>
                    <a:pt x="480" y="524"/>
                  </a:lnTo>
                  <a:lnTo>
                    <a:pt x="470" y="520"/>
                  </a:lnTo>
                  <a:lnTo>
                    <a:pt x="490" y="514"/>
                  </a:lnTo>
                  <a:lnTo>
                    <a:pt x="490" y="520"/>
                  </a:lnTo>
                  <a:lnTo>
                    <a:pt x="498" y="530"/>
                  </a:lnTo>
                  <a:lnTo>
                    <a:pt x="500" y="538"/>
                  </a:lnTo>
                  <a:lnTo>
                    <a:pt x="500" y="548"/>
                  </a:lnTo>
                  <a:lnTo>
                    <a:pt x="504" y="560"/>
                  </a:lnTo>
                  <a:lnTo>
                    <a:pt x="514" y="572"/>
                  </a:lnTo>
                  <a:lnTo>
                    <a:pt x="536" y="584"/>
                  </a:lnTo>
                  <a:lnTo>
                    <a:pt x="542" y="580"/>
                  </a:lnTo>
                  <a:lnTo>
                    <a:pt x="552" y="584"/>
                  </a:lnTo>
                  <a:lnTo>
                    <a:pt x="570" y="594"/>
                  </a:lnTo>
                  <a:lnTo>
                    <a:pt x="596" y="578"/>
                  </a:lnTo>
                  <a:lnTo>
                    <a:pt x="592" y="584"/>
                  </a:lnTo>
                  <a:lnTo>
                    <a:pt x="608" y="580"/>
                  </a:lnTo>
                  <a:lnTo>
                    <a:pt x="610" y="588"/>
                  </a:lnTo>
                  <a:lnTo>
                    <a:pt x="628" y="604"/>
                  </a:lnTo>
                  <a:lnTo>
                    <a:pt x="634" y="592"/>
                  </a:lnTo>
                  <a:lnTo>
                    <a:pt x="636" y="592"/>
                  </a:lnTo>
                  <a:lnTo>
                    <a:pt x="662" y="572"/>
                  </a:lnTo>
                  <a:lnTo>
                    <a:pt x="684" y="570"/>
                  </a:lnTo>
                  <a:lnTo>
                    <a:pt x="698" y="562"/>
                  </a:lnTo>
                  <a:lnTo>
                    <a:pt x="702" y="522"/>
                  </a:lnTo>
                  <a:lnTo>
                    <a:pt x="708" y="510"/>
                  </a:lnTo>
                  <a:lnTo>
                    <a:pt x="710" y="514"/>
                  </a:lnTo>
                  <a:lnTo>
                    <a:pt x="724" y="476"/>
                  </a:lnTo>
                  <a:lnTo>
                    <a:pt x="722" y="472"/>
                  </a:lnTo>
                  <a:lnTo>
                    <a:pt x="744" y="446"/>
                  </a:lnTo>
                  <a:lnTo>
                    <a:pt x="754" y="422"/>
                  </a:lnTo>
                  <a:lnTo>
                    <a:pt x="764" y="364"/>
                  </a:lnTo>
                  <a:lnTo>
                    <a:pt x="756" y="332"/>
                  </a:lnTo>
                  <a:lnTo>
                    <a:pt x="756" y="3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7" name="Freeform 77"/>
            <p:cNvSpPr>
              <a:spLocks/>
            </p:cNvSpPr>
            <p:nvPr userDrawn="1"/>
          </p:nvSpPr>
          <p:spPr bwMode="black">
            <a:xfrm>
              <a:off x="7885113" y="3556000"/>
              <a:ext cx="22225" cy="22225"/>
            </a:xfrm>
            <a:custGeom>
              <a:avLst/>
              <a:gdLst>
                <a:gd name="T0" fmla="*/ 0 w 14"/>
                <a:gd name="T1" fmla="*/ 0 h 14"/>
                <a:gd name="T2" fmla="*/ 0 w 14"/>
                <a:gd name="T3" fmla="*/ 14 h 14"/>
                <a:gd name="T4" fmla="*/ 14 w 14"/>
                <a:gd name="T5" fmla="*/ 12 h 14"/>
                <a:gd name="T6" fmla="*/ 10 w 14"/>
                <a:gd name="T7" fmla="*/ 0 h 14"/>
                <a:gd name="T8" fmla="*/ 0 w 14"/>
                <a:gd name="T9" fmla="*/ 0 h 14"/>
              </a:gdLst>
              <a:ahLst/>
              <a:cxnLst>
                <a:cxn ang="0">
                  <a:pos x="T0" y="T1"/>
                </a:cxn>
                <a:cxn ang="0">
                  <a:pos x="T2" y="T3"/>
                </a:cxn>
                <a:cxn ang="0">
                  <a:pos x="T4" y="T5"/>
                </a:cxn>
                <a:cxn ang="0">
                  <a:pos x="T6" y="T7"/>
                </a:cxn>
                <a:cxn ang="0">
                  <a:pos x="T8" y="T9"/>
                </a:cxn>
              </a:cxnLst>
              <a:rect l="0" t="0" r="r" b="b"/>
              <a:pathLst>
                <a:path w="14" h="14">
                  <a:moveTo>
                    <a:pt x="0" y="0"/>
                  </a:moveTo>
                  <a:lnTo>
                    <a:pt x="0" y="14"/>
                  </a:lnTo>
                  <a:lnTo>
                    <a:pt x="14" y="12"/>
                  </a:lnTo>
                  <a:lnTo>
                    <a:pt x="1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8" name="Freeform 78"/>
            <p:cNvSpPr>
              <a:spLocks/>
            </p:cNvSpPr>
            <p:nvPr userDrawn="1"/>
          </p:nvSpPr>
          <p:spPr bwMode="black">
            <a:xfrm>
              <a:off x="7967663" y="3635375"/>
              <a:ext cx="28575" cy="19050"/>
            </a:xfrm>
            <a:custGeom>
              <a:avLst/>
              <a:gdLst>
                <a:gd name="T0" fmla="*/ 0 w 18"/>
                <a:gd name="T1" fmla="*/ 6 h 12"/>
                <a:gd name="T2" fmla="*/ 2 w 18"/>
                <a:gd name="T3" fmla="*/ 12 h 12"/>
                <a:gd name="T4" fmla="*/ 18 w 18"/>
                <a:gd name="T5" fmla="*/ 6 h 12"/>
                <a:gd name="T6" fmla="*/ 10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2" y="12"/>
                  </a:lnTo>
                  <a:lnTo>
                    <a:pt x="18" y="6"/>
                  </a:lnTo>
                  <a:lnTo>
                    <a:pt x="10" y="0"/>
                  </a:ln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79" name="Freeform 79"/>
            <p:cNvSpPr>
              <a:spLocks/>
            </p:cNvSpPr>
            <p:nvPr userDrawn="1"/>
          </p:nvSpPr>
          <p:spPr bwMode="black">
            <a:xfrm>
              <a:off x="8221663" y="4422775"/>
              <a:ext cx="31750" cy="44450"/>
            </a:xfrm>
            <a:custGeom>
              <a:avLst/>
              <a:gdLst>
                <a:gd name="T0" fmla="*/ 16 w 20"/>
                <a:gd name="T1" fmla="*/ 20 h 28"/>
                <a:gd name="T2" fmla="*/ 16 w 20"/>
                <a:gd name="T3" fmla="*/ 10 h 28"/>
                <a:gd name="T4" fmla="*/ 0 w 20"/>
                <a:gd name="T5" fmla="*/ 0 h 28"/>
                <a:gd name="T6" fmla="*/ 8 w 20"/>
                <a:gd name="T7" fmla="*/ 22 h 28"/>
                <a:gd name="T8" fmla="*/ 4 w 20"/>
                <a:gd name="T9" fmla="*/ 24 h 28"/>
                <a:gd name="T10" fmla="*/ 20 w 20"/>
                <a:gd name="T11" fmla="*/ 28 h 28"/>
                <a:gd name="T12" fmla="*/ 16 w 20"/>
                <a:gd name="T13" fmla="*/ 20 h 28"/>
                <a:gd name="T14" fmla="*/ 16 w 20"/>
                <a:gd name="T15" fmla="*/ 2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6" y="20"/>
                  </a:moveTo>
                  <a:lnTo>
                    <a:pt x="16" y="10"/>
                  </a:lnTo>
                  <a:lnTo>
                    <a:pt x="0" y="0"/>
                  </a:lnTo>
                  <a:lnTo>
                    <a:pt x="8" y="22"/>
                  </a:lnTo>
                  <a:lnTo>
                    <a:pt x="4" y="24"/>
                  </a:lnTo>
                  <a:lnTo>
                    <a:pt x="20" y="28"/>
                  </a:lnTo>
                  <a:lnTo>
                    <a:pt x="16" y="20"/>
                  </a:lnTo>
                  <a:lnTo>
                    <a:pt x="16"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0" name="Freeform 80"/>
            <p:cNvSpPr>
              <a:spLocks/>
            </p:cNvSpPr>
            <p:nvPr userDrawn="1"/>
          </p:nvSpPr>
          <p:spPr bwMode="black">
            <a:xfrm>
              <a:off x="8132763" y="4464050"/>
              <a:ext cx="114300" cy="127000"/>
            </a:xfrm>
            <a:custGeom>
              <a:avLst/>
              <a:gdLst>
                <a:gd name="T0" fmla="*/ 36 w 72"/>
                <a:gd name="T1" fmla="*/ 12 h 80"/>
                <a:gd name="T2" fmla="*/ 0 w 72"/>
                <a:gd name="T3" fmla="*/ 0 h 80"/>
                <a:gd name="T4" fmla="*/ 0 w 72"/>
                <a:gd name="T5" fmla="*/ 18 h 80"/>
                <a:gd name="T6" fmla="*/ 12 w 72"/>
                <a:gd name="T7" fmla="*/ 38 h 80"/>
                <a:gd name="T8" fmla="*/ 10 w 72"/>
                <a:gd name="T9" fmla="*/ 40 h 80"/>
                <a:gd name="T10" fmla="*/ 12 w 72"/>
                <a:gd name="T11" fmla="*/ 58 h 80"/>
                <a:gd name="T12" fmla="*/ 22 w 72"/>
                <a:gd name="T13" fmla="*/ 70 h 80"/>
                <a:gd name="T14" fmla="*/ 26 w 72"/>
                <a:gd name="T15" fmla="*/ 70 h 80"/>
                <a:gd name="T16" fmla="*/ 22 w 72"/>
                <a:gd name="T17" fmla="*/ 76 h 80"/>
                <a:gd name="T18" fmla="*/ 44 w 72"/>
                <a:gd name="T19" fmla="*/ 80 h 80"/>
                <a:gd name="T20" fmla="*/ 48 w 72"/>
                <a:gd name="T21" fmla="*/ 70 h 80"/>
                <a:gd name="T22" fmla="*/ 52 w 72"/>
                <a:gd name="T23" fmla="*/ 70 h 80"/>
                <a:gd name="T24" fmla="*/ 58 w 72"/>
                <a:gd name="T25" fmla="*/ 58 h 80"/>
                <a:gd name="T26" fmla="*/ 64 w 72"/>
                <a:gd name="T27" fmla="*/ 58 h 80"/>
                <a:gd name="T28" fmla="*/ 72 w 72"/>
                <a:gd name="T29" fmla="*/ 36 h 80"/>
                <a:gd name="T30" fmla="*/ 72 w 72"/>
                <a:gd name="T31" fmla="*/ 18 h 80"/>
                <a:gd name="T32" fmla="*/ 66 w 72"/>
                <a:gd name="T33" fmla="*/ 4 h 80"/>
                <a:gd name="T34" fmla="*/ 36 w 72"/>
                <a:gd name="T3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80">
                  <a:moveTo>
                    <a:pt x="36" y="12"/>
                  </a:moveTo>
                  <a:lnTo>
                    <a:pt x="0" y="0"/>
                  </a:lnTo>
                  <a:lnTo>
                    <a:pt x="0" y="18"/>
                  </a:lnTo>
                  <a:lnTo>
                    <a:pt x="12" y="38"/>
                  </a:lnTo>
                  <a:lnTo>
                    <a:pt x="10" y="40"/>
                  </a:lnTo>
                  <a:lnTo>
                    <a:pt x="12" y="58"/>
                  </a:lnTo>
                  <a:lnTo>
                    <a:pt x="22" y="70"/>
                  </a:lnTo>
                  <a:lnTo>
                    <a:pt x="26" y="70"/>
                  </a:lnTo>
                  <a:lnTo>
                    <a:pt x="22" y="76"/>
                  </a:lnTo>
                  <a:lnTo>
                    <a:pt x="44" y="80"/>
                  </a:lnTo>
                  <a:lnTo>
                    <a:pt x="48" y="70"/>
                  </a:lnTo>
                  <a:lnTo>
                    <a:pt x="52" y="70"/>
                  </a:lnTo>
                  <a:lnTo>
                    <a:pt x="58" y="58"/>
                  </a:lnTo>
                  <a:lnTo>
                    <a:pt x="64" y="58"/>
                  </a:lnTo>
                  <a:lnTo>
                    <a:pt x="72" y="36"/>
                  </a:lnTo>
                  <a:lnTo>
                    <a:pt x="72" y="18"/>
                  </a:lnTo>
                  <a:lnTo>
                    <a:pt x="66" y="4"/>
                  </a:lnTo>
                  <a:lnTo>
                    <a:pt x="36"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1" name="Freeform 81"/>
            <p:cNvSpPr>
              <a:spLocks/>
            </p:cNvSpPr>
            <p:nvPr userDrawn="1"/>
          </p:nvSpPr>
          <p:spPr bwMode="black">
            <a:xfrm>
              <a:off x="7707313" y="3152775"/>
              <a:ext cx="625475" cy="314325"/>
            </a:xfrm>
            <a:custGeom>
              <a:avLst/>
              <a:gdLst>
                <a:gd name="T0" fmla="*/ 264 w 394"/>
                <a:gd name="T1" fmla="*/ 64 h 198"/>
                <a:gd name="T2" fmla="*/ 202 w 394"/>
                <a:gd name="T3" fmla="*/ 40 h 198"/>
                <a:gd name="T4" fmla="*/ 198 w 394"/>
                <a:gd name="T5" fmla="*/ 40 h 198"/>
                <a:gd name="T6" fmla="*/ 174 w 394"/>
                <a:gd name="T7" fmla="*/ 36 h 198"/>
                <a:gd name="T8" fmla="*/ 126 w 394"/>
                <a:gd name="T9" fmla="*/ 28 h 198"/>
                <a:gd name="T10" fmla="*/ 120 w 394"/>
                <a:gd name="T11" fmla="*/ 26 h 198"/>
                <a:gd name="T12" fmla="*/ 88 w 394"/>
                <a:gd name="T13" fmla="*/ 28 h 198"/>
                <a:gd name="T14" fmla="*/ 122 w 394"/>
                <a:gd name="T15" fmla="*/ 34 h 198"/>
                <a:gd name="T16" fmla="*/ 94 w 394"/>
                <a:gd name="T17" fmla="*/ 56 h 198"/>
                <a:gd name="T18" fmla="*/ 84 w 394"/>
                <a:gd name="T19" fmla="*/ 54 h 198"/>
                <a:gd name="T20" fmla="*/ 74 w 394"/>
                <a:gd name="T21" fmla="*/ 40 h 198"/>
                <a:gd name="T22" fmla="*/ 72 w 394"/>
                <a:gd name="T23" fmla="*/ 40 h 198"/>
                <a:gd name="T24" fmla="*/ 68 w 394"/>
                <a:gd name="T25" fmla="*/ 8 h 198"/>
                <a:gd name="T26" fmla="*/ 46 w 394"/>
                <a:gd name="T27" fmla="*/ 0 h 198"/>
                <a:gd name="T28" fmla="*/ 12 w 394"/>
                <a:gd name="T29" fmla="*/ 10 h 198"/>
                <a:gd name="T30" fmla="*/ 12 w 394"/>
                <a:gd name="T31" fmla="*/ 10 h 198"/>
                <a:gd name="T32" fmla="*/ 4 w 394"/>
                <a:gd name="T33" fmla="*/ 20 h 198"/>
                <a:gd name="T34" fmla="*/ 4 w 394"/>
                <a:gd name="T35" fmla="*/ 24 h 198"/>
                <a:gd name="T36" fmla="*/ 28 w 394"/>
                <a:gd name="T37" fmla="*/ 38 h 198"/>
                <a:gd name="T38" fmla="*/ 36 w 394"/>
                <a:gd name="T39" fmla="*/ 40 h 198"/>
                <a:gd name="T40" fmla="*/ 60 w 394"/>
                <a:gd name="T41" fmla="*/ 40 h 198"/>
                <a:gd name="T42" fmla="*/ 50 w 394"/>
                <a:gd name="T43" fmla="*/ 40 h 198"/>
                <a:gd name="T44" fmla="*/ 26 w 394"/>
                <a:gd name="T45" fmla="*/ 46 h 198"/>
                <a:gd name="T46" fmla="*/ 34 w 394"/>
                <a:gd name="T47" fmla="*/ 54 h 198"/>
                <a:gd name="T48" fmla="*/ 44 w 394"/>
                <a:gd name="T49" fmla="*/ 74 h 198"/>
                <a:gd name="T50" fmla="*/ 60 w 394"/>
                <a:gd name="T51" fmla="*/ 64 h 198"/>
                <a:gd name="T52" fmla="*/ 78 w 394"/>
                <a:gd name="T53" fmla="*/ 74 h 198"/>
                <a:gd name="T54" fmla="*/ 114 w 394"/>
                <a:gd name="T55" fmla="*/ 88 h 198"/>
                <a:gd name="T56" fmla="*/ 154 w 394"/>
                <a:gd name="T57" fmla="*/ 120 h 198"/>
                <a:gd name="T58" fmla="*/ 156 w 394"/>
                <a:gd name="T59" fmla="*/ 130 h 198"/>
                <a:gd name="T60" fmla="*/ 154 w 394"/>
                <a:gd name="T61" fmla="*/ 132 h 198"/>
                <a:gd name="T62" fmla="*/ 134 w 394"/>
                <a:gd name="T63" fmla="*/ 156 h 198"/>
                <a:gd name="T64" fmla="*/ 162 w 394"/>
                <a:gd name="T65" fmla="*/ 150 h 198"/>
                <a:gd name="T66" fmla="*/ 202 w 394"/>
                <a:gd name="T67" fmla="*/ 168 h 198"/>
                <a:gd name="T68" fmla="*/ 202 w 394"/>
                <a:gd name="T69" fmla="*/ 170 h 198"/>
                <a:gd name="T70" fmla="*/ 206 w 394"/>
                <a:gd name="T71" fmla="*/ 170 h 198"/>
                <a:gd name="T72" fmla="*/ 248 w 394"/>
                <a:gd name="T73" fmla="*/ 162 h 198"/>
                <a:gd name="T74" fmla="*/ 248 w 394"/>
                <a:gd name="T75" fmla="*/ 150 h 198"/>
                <a:gd name="T76" fmla="*/ 256 w 394"/>
                <a:gd name="T77" fmla="*/ 146 h 198"/>
                <a:gd name="T78" fmla="*/ 258 w 394"/>
                <a:gd name="T79" fmla="*/ 142 h 198"/>
                <a:gd name="T80" fmla="*/ 296 w 394"/>
                <a:gd name="T81" fmla="*/ 152 h 198"/>
                <a:gd name="T82" fmla="*/ 308 w 394"/>
                <a:gd name="T83" fmla="*/ 168 h 198"/>
                <a:gd name="T84" fmla="*/ 326 w 394"/>
                <a:gd name="T85" fmla="*/ 186 h 198"/>
                <a:gd name="T86" fmla="*/ 376 w 394"/>
                <a:gd name="T87" fmla="*/ 198 h 198"/>
                <a:gd name="T88" fmla="*/ 384 w 394"/>
                <a:gd name="T89" fmla="*/ 190 h 198"/>
                <a:gd name="T90" fmla="*/ 370 w 394"/>
                <a:gd name="T91" fmla="*/ 180 h 198"/>
                <a:gd name="T92" fmla="*/ 356 w 394"/>
                <a:gd name="T93" fmla="*/ 170 h 198"/>
                <a:gd name="T94" fmla="*/ 344 w 394"/>
                <a:gd name="T95" fmla="*/ 160 h 198"/>
                <a:gd name="T96" fmla="*/ 320 w 394"/>
                <a:gd name="T97" fmla="*/ 134 h 198"/>
                <a:gd name="T98" fmla="*/ 332 w 394"/>
                <a:gd name="T99" fmla="*/ 124 h 198"/>
                <a:gd name="T100" fmla="*/ 294 w 394"/>
                <a:gd name="T101" fmla="*/ 9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4" h="198">
                  <a:moveTo>
                    <a:pt x="286" y="80"/>
                  </a:moveTo>
                  <a:lnTo>
                    <a:pt x="264" y="64"/>
                  </a:lnTo>
                  <a:lnTo>
                    <a:pt x="202" y="42"/>
                  </a:lnTo>
                  <a:lnTo>
                    <a:pt x="202" y="40"/>
                  </a:lnTo>
                  <a:lnTo>
                    <a:pt x="200" y="40"/>
                  </a:lnTo>
                  <a:lnTo>
                    <a:pt x="198" y="40"/>
                  </a:lnTo>
                  <a:lnTo>
                    <a:pt x="198" y="40"/>
                  </a:lnTo>
                  <a:lnTo>
                    <a:pt x="174" y="36"/>
                  </a:lnTo>
                  <a:lnTo>
                    <a:pt x="138" y="20"/>
                  </a:lnTo>
                  <a:lnTo>
                    <a:pt x="126" y="28"/>
                  </a:lnTo>
                  <a:lnTo>
                    <a:pt x="124" y="30"/>
                  </a:lnTo>
                  <a:lnTo>
                    <a:pt x="120" y="26"/>
                  </a:lnTo>
                  <a:lnTo>
                    <a:pt x="102" y="22"/>
                  </a:lnTo>
                  <a:lnTo>
                    <a:pt x="88" y="28"/>
                  </a:lnTo>
                  <a:lnTo>
                    <a:pt x="122" y="32"/>
                  </a:lnTo>
                  <a:lnTo>
                    <a:pt x="122" y="34"/>
                  </a:lnTo>
                  <a:lnTo>
                    <a:pt x="110" y="34"/>
                  </a:lnTo>
                  <a:lnTo>
                    <a:pt x="94" y="56"/>
                  </a:lnTo>
                  <a:lnTo>
                    <a:pt x="90" y="56"/>
                  </a:lnTo>
                  <a:lnTo>
                    <a:pt x="84" y="54"/>
                  </a:lnTo>
                  <a:lnTo>
                    <a:pt x="80" y="42"/>
                  </a:lnTo>
                  <a:lnTo>
                    <a:pt x="74" y="40"/>
                  </a:lnTo>
                  <a:lnTo>
                    <a:pt x="74" y="42"/>
                  </a:lnTo>
                  <a:lnTo>
                    <a:pt x="72" y="40"/>
                  </a:lnTo>
                  <a:lnTo>
                    <a:pt x="72" y="18"/>
                  </a:lnTo>
                  <a:lnTo>
                    <a:pt x="68" y="8"/>
                  </a:lnTo>
                  <a:lnTo>
                    <a:pt x="54" y="8"/>
                  </a:lnTo>
                  <a:lnTo>
                    <a:pt x="46" y="0"/>
                  </a:lnTo>
                  <a:lnTo>
                    <a:pt x="34" y="0"/>
                  </a:lnTo>
                  <a:lnTo>
                    <a:pt x="12" y="10"/>
                  </a:lnTo>
                  <a:lnTo>
                    <a:pt x="12" y="12"/>
                  </a:lnTo>
                  <a:lnTo>
                    <a:pt x="12" y="10"/>
                  </a:lnTo>
                  <a:lnTo>
                    <a:pt x="0" y="12"/>
                  </a:lnTo>
                  <a:lnTo>
                    <a:pt x="4" y="20"/>
                  </a:lnTo>
                  <a:lnTo>
                    <a:pt x="6" y="22"/>
                  </a:lnTo>
                  <a:lnTo>
                    <a:pt x="4" y="24"/>
                  </a:lnTo>
                  <a:lnTo>
                    <a:pt x="22" y="28"/>
                  </a:lnTo>
                  <a:lnTo>
                    <a:pt x="28" y="38"/>
                  </a:lnTo>
                  <a:lnTo>
                    <a:pt x="28" y="38"/>
                  </a:lnTo>
                  <a:lnTo>
                    <a:pt x="36" y="40"/>
                  </a:lnTo>
                  <a:lnTo>
                    <a:pt x="60" y="36"/>
                  </a:lnTo>
                  <a:lnTo>
                    <a:pt x="60" y="40"/>
                  </a:lnTo>
                  <a:lnTo>
                    <a:pt x="58" y="40"/>
                  </a:lnTo>
                  <a:lnTo>
                    <a:pt x="50" y="40"/>
                  </a:lnTo>
                  <a:lnTo>
                    <a:pt x="42" y="44"/>
                  </a:lnTo>
                  <a:lnTo>
                    <a:pt x="26" y="46"/>
                  </a:lnTo>
                  <a:lnTo>
                    <a:pt x="26" y="52"/>
                  </a:lnTo>
                  <a:lnTo>
                    <a:pt x="34" y="54"/>
                  </a:lnTo>
                  <a:lnTo>
                    <a:pt x="42" y="60"/>
                  </a:lnTo>
                  <a:lnTo>
                    <a:pt x="44" y="74"/>
                  </a:lnTo>
                  <a:lnTo>
                    <a:pt x="58" y="72"/>
                  </a:lnTo>
                  <a:lnTo>
                    <a:pt x="60" y="64"/>
                  </a:lnTo>
                  <a:lnTo>
                    <a:pt x="72" y="74"/>
                  </a:lnTo>
                  <a:lnTo>
                    <a:pt x="78" y="74"/>
                  </a:lnTo>
                  <a:lnTo>
                    <a:pt x="86" y="82"/>
                  </a:lnTo>
                  <a:lnTo>
                    <a:pt x="114" y="88"/>
                  </a:lnTo>
                  <a:lnTo>
                    <a:pt x="142" y="98"/>
                  </a:lnTo>
                  <a:lnTo>
                    <a:pt x="154" y="120"/>
                  </a:lnTo>
                  <a:lnTo>
                    <a:pt x="148" y="126"/>
                  </a:lnTo>
                  <a:lnTo>
                    <a:pt x="156" y="130"/>
                  </a:lnTo>
                  <a:lnTo>
                    <a:pt x="154" y="130"/>
                  </a:lnTo>
                  <a:lnTo>
                    <a:pt x="154" y="132"/>
                  </a:lnTo>
                  <a:lnTo>
                    <a:pt x="146" y="132"/>
                  </a:lnTo>
                  <a:lnTo>
                    <a:pt x="134" y="156"/>
                  </a:lnTo>
                  <a:lnTo>
                    <a:pt x="160" y="154"/>
                  </a:lnTo>
                  <a:lnTo>
                    <a:pt x="162" y="150"/>
                  </a:lnTo>
                  <a:lnTo>
                    <a:pt x="178" y="150"/>
                  </a:lnTo>
                  <a:lnTo>
                    <a:pt x="202" y="168"/>
                  </a:lnTo>
                  <a:lnTo>
                    <a:pt x="202" y="170"/>
                  </a:lnTo>
                  <a:lnTo>
                    <a:pt x="202" y="170"/>
                  </a:lnTo>
                  <a:lnTo>
                    <a:pt x="206" y="172"/>
                  </a:lnTo>
                  <a:lnTo>
                    <a:pt x="206" y="170"/>
                  </a:lnTo>
                  <a:lnTo>
                    <a:pt x="234" y="172"/>
                  </a:lnTo>
                  <a:lnTo>
                    <a:pt x="248" y="162"/>
                  </a:lnTo>
                  <a:lnTo>
                    <a:pt x="240" y="154"/>
                  </a:lnTo>
                  <a:lnTo>
                    <a:pt x="248" y="150"/>
                  </a:lnTo>
                  <a:lnTo>
                    <a:pt x="250" y="148"/>
                  </a:lnTo>
                  <a:lnTo>
                    <a:pt x="256" y="146"/>
                  </a:lnTo>
                  <a:lnTo>
                    <a:pt x="256" y="142"/>
                  </a:lnTo>
                  <a:lnTo>
                    <a:pt x="258" y="142"/>
                  </a:lnTo>
                  <a:lnTo>
                    <a:pt x="264" y="140"/>
                  </a:lnTo>
                  <a:lnTo>
                    <a:pt x="296" y="152"/>
                  </a:lnTo>
                  <a:lnTo>
                    <a:pt x="304" y="168"/>
                  </a:lnTo>
                  <a:lnTo>
                    <a:pt x="308" y="168"/>
                  </a:lnTo>
                  <a:lnTo>
                    <a:pt x="308" y="172"/>
                  </a:lnTo>
                  <a:lnTo>
                    <a:pt x="326" y="186"/>
                  </a:lnTo>
                  <a:lnTo>
                    <a:pt x="366" y="194"/>
                  </a:lnTo>
                  <a:lnTo>
                    <a:pt x="376" y="198"/>
                  </a:lnTo>
                  <a:lnTo>
                    <a:pt x="386" y="192"/>
                  </a:lnTo>
                  <a:lnTo>
                    <a:pt x="384" y="190"/>
                  </a:lnTo>
                  <a:lnTo>
                    <a:pt x="394" y="188"/>
                  </a:lnTo>
                  <a:lnTo>
                    <a:pt x="370" y="180"/>
                  </a:lnTo>
                  <a:lnTo>
                    <a:pt x="372" y="176"/>
                  </a:lnTo>
                  <a:lnTo>
                    <a:pt x="356" y="170"/>
                  </a:lnTo>
                  <a:lnTo>
                    <a:pt x="356" y="164"/>
                  </a:lnTo>
                  <a:lnTo>
                    <a:pt x="344" y="160"/>
                  </a:lnTo>
                  <a:lnTo>
                    <a:pt x="332" y="146"/>
                  </a:lnTo>
                  <a:lnTo>
                    <a:pt x="320" y="134"/>
                  </a:lnTo>
                  <a:lnTo>
                    <a:pt x="318" y="126"/>
                  </a:lnTo>
                  <a:lnTo>
                    <a:pt x="332" y="124"/>
                  </a:lnTo>
                  <a:lnTo>
                    <a:pt x="326" y="108"/>
                  </a:lnTo>
                  <a:lnTo>
                    <a:pt x="294" y="96"/>
                  </a:lnTo>
                  <a:lnTo>
                    <a:pt x="28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2" name="Freeform 82"/>
            <p:cNvSpPr>
              <a:spLocks/>
            </p:cNvSpPr>
            <p:nvPr userDrawn="1"/>
          </p:nvSpPr>
          <p:spPr bwMode="black">
            <a:xfrm>
              <a:off x="8301038" y="3419475"/>
              <a:ext cx="25400" cy="19050"/>
            </a:xfrm>
            <a:custGeom>
              <a:avLst/>
              <a:gdLst>
                <a:gd name="T0" fmla="*/ 4 w 16"/>
                <a:gd name="T1" fmla="*/ 10 h 12"/>
                <a:gd name="T2" fmla="*/ 16 w 16"/>
                <a:gd name="T3" fmla="*/ 12 h 12"/>
                <a:gd name="T4" fmla="*/ 14 w 16"/>
                <a:gd name="T5" fmla="*/ 2 h 12"/>
                <a:gd name="T6" fmla="*/ 0 w 16"/>
                <a:gd name="T7" fmla="*/ 0 h 12"/>
                <a:gd name="T8" fmla="*/ 4 w 16"/>
                <a:gd name="T9" fmla="*/ 10 h 12"/>
              </a:gdLst>
              <a:ahLst/>
              <a:cxnLst>
                <a:cxn ang="0">
                  <a:pos x="T0" y="T1"/>
                </a:cxn>
                <a:cxn ang="0">
                  <a:pos x="T2" y="T3"/>
                </a:cxn>
                <a:cxn ang="0">
                  <a:pos x="T4" y="T5"/>
                </a:cxn>
                <a:cxn ang="0">
                  <a:pos x="T6" y="T7"/>
                </a:cxn>
                <a:cxn ang="0">
                  <a:pos x="T8" y="T9"/>
                </a:cxn>
              </a:cxnLst>
              <a:rect l="0" t="0" r="r" b="b"/>
              <a:pathLst>
                <a:path w="16" h="12">
                  <a:moveTo>
                    <a:pt x="4" y="10"/>
                  </a:moveTo>
                  <a:lnTo>
                    <a:pt x="16" y="12"/>
                  </a:lnTo>
                  <a:lnTo>
                    <a:pt x="14" y="2"/>
                  </a:lnTo>
                  <a:lnTo>
                    <a:pt x="0" y="0"/>
                  </a:lnTo>
                  <a:lnTo>
                    <a:pt x="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3" name="Freeform 83"/>
            <p:cNvSpPr>
              <a:spLocks/>
            </p:cNvSpPr>
            <p:nvPr userDrawn="1"/>
          </p:nvSpPr>
          <p:spPr bwMode="black">
            <a:xfrm>
              <a:off x="8215313" y="3267075"/>
              <a:ext cx="152400" cy="69850"/>
            </a:xfrm>
            <a:custGeom>
              <a:avLst/>
              <a:gdLst>
                <a:gd name="T0" fmla="*/ 12 w 96"/>
                <a:gd name="T1" fmla="*/ 26 h 44"/>
                <a:gd name="T2" fmla="*/ 0 w 96"/>
                <a:gd name="T3" fmla="*/ 24 h 44"/>
                <a:gd name="T4" fmla="*/ 14 w 96"/>
                <a:gd name="T5" fmla="*/ 38 h 44"/>
                <a:gd name="T6" fmla="*/ 14 w 96"/>
                <a:gd name="T7" fmla="*/ 28 h 44"/>
                <a:gd name="T8" fmla="*/ 16 w 96"/>
                <a:gd name="T9" fmla="*/ 28 h 44"/>
                <a:gd name="T10" fmla="*/ 20 w 96"/>
                <a:gd name="T11" fmla="*/ 36 h 44"/>
                <a:gd name="T12" fmla="*/ 34 w 96"/>
                <a:gd name="T13" fmla="*/ 42 h 44"/>
                <a:gd name="T14" fmla="*/ 38 w 96"/>
                <a:gd name="T15" fmla="*/ 40 h 44"/>
                <a:gd name="T16" fmla="*/ 44 w 96"/>
                <a:gd name="T17" fmla="*/ 44 h 44"/>
                <a:gd name="T18" fmla="*/ 62 w 96"/>
                <a:gd name="T19" fmla="*/ 44 h 44"/>
                <a:gd name="T20" fmla="*/ 76 w 96"/>
                <a:gd name="T21" fmla="*/ 38 h 44"/>
                <a:gd name="T22" fmla="*/ 82 w 96"/>
                <a:gd name="T23" fmla="*/ 30 h 44"/>
                <a:gd name="T24" fmla="*/ 88 w 96"/>
                <a:gd name="T25" fmla="*/ 30 h 44"/>
                <a:gd name="T26" fmla="*/ 96 w 96"/>
                <a:gd name="T27" fmla="*/ 6 h 44"/>
                <a:gd name="T28" fmla="*/ 90 w 96"/>
                <a:gd name="T29" fmla="*/ 0 h 44"/>
                <a:gd name="T30" fmla="*/ 76 w 96"/>
                <a:gd name="T31" fmla="*/ 2 h 44"/>
                <a:gd name="T32" fmla="*/ 78 w 96"/>
                <a:gd name="T33" fmla="*/ 12 h 44"/>
                <a:gd name="T34" fmla="*/ 62 w 96"/>
                <a:gd name="T35" fmla="*/ 24 h 44"/>
                <a:gd name="T36" fmla="*/ 54 w 96"/>
                <a:gd name="T37" fmla="*/ 22 h 44"/>
                <a:gd name="T38" fmla="*/ 56 w 96"/>
                <a:gd name="T39" fmla="*/ 10 h 44"/>
                <a:gd name="T40" fmla="*/ 42 w 96"/>
                <a:gd name="T41" fmla="*/ 24 h 44"/>
                <a:gd name="T42" fmla="*/ 12 w 96"/>
                <a:gd name="T43" fmla="*/ 24 h 44"/>
                <a:gd name="T44" fmla="*/ 12 w 96"/>
                <a:gd name="T45"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44">
                  <a:moveTo>
                    <a:pt x="12" y="26"/>
                  </a:moveTo>
                  <a:lnTo>
                    <a:pt x="0" y="24"/>
                  </a:lnTo>
                  <a:lnTo>
                    <a:pt x="14" y="38"/>
                  </a:lnTo>
                  <a:lnTo>
                    <a:pt x="14" y="28"/>
                  </a:lnTo>
                  <a:lnTo>
                    <a:pt x="16" y="28"/>
                  </a:lnTo>
                  <a:lnTo>
                    <a:pt x="20" y="36"/>
                  </a:lnTo>
                  <a:lnTo>
                    <a:pt x="34" y="42"/>
                  </a:lnTo>
                  <a:lnTo>
                    <a:pt x="38" y="40"/>
                  </a:lnTo>
                  <a:lnTo>
                    <a:pt x="44" y="44"/>
                  </a:lnTo>
                  <a:lnTo>
                    <a:pt x="62" y="44"/>
                  </a:lnTo>
                  <a:lnTo>
                    <a:pt x="76" y="38"/>
                  </a:lnTo>
                  <a:lnTo>
                    <a:pt x="82" y="30"/>
                  </a:lnTo>
                  <a:lnTo>
                    <a:pt x="88" y="30"/>
                  </a:lnTo>
                  <a:lnTo>
                    <a:pt x="96" y="6"/>
                  </a:lnTo>
                  <a:lnTo>
                    <a:pt x="90" y="0"/>
                  </a:lnTo>
                  <a:lnTo>
                    <a:pt x="76" y="2"/>
                  </a:lnTo>
                  <a:lnTo>
                    <a:pt x="78" y="12"/>
                  </a:lnTo>
                  <a:lnTo>
                    <a:pt x="62" y="24"/>
                  </a:lnTo>
                  <a:lnTo>
                    <a:pt x="54" y="22"/>
                  </a:lnTo>
                  <a:lnTo>
                    <a:pt x="56" y="10"/>
                  </a:lnTo>
                  <a:lnTo>
                    <a:pt x="42" y="24"/>
                  </a:lnTo>
                  <a:lnTo>
                    <a:pt x="12" y="24"/>
                  </a:lnTo>
                  <a:lnTo>
                    <a:pt x="12"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4" name="Freeform 84"/>
            <p:cNvSpPr>
              <a:spLocks/>
            </p:cNvSpPr>
            <p:nvPr userDrawn="1"/>
          </p:nvSpPr>
          <p:spPr bwMode="black">
            <a:xfrm>
              <a:off x="8358188" y="3241675"/>
              <a:ext cx="34925" cy="50800"/>
            </a:xfrm>
            <a:custGeom>
              <a:avLst/>
              <a:gdLst>
                <a:gd name="T0" fmla="*/ 16 w 22"/>
                <a:gd name="T1" fmla="*/ 32 h 32"/>
                <a:gd name="T2" fmla="*/ 22 w 22"/>
                <a:gd name="T3" fmla="*/ 20 h 32"/>
                <a:gd name="T4" fmla="*/ 16 w 22"/>
                <a:gd name="T5" fmla="*/ 12 h 32"/>
                <a:gd name="T6" fmla="*/ 0 w 22"/>
                <a:gd name="T7" fmla="*/ 0 h 32"/>
                <a:gd name="T8" fmla="*/ 12 w 22"/>
                <a:gd name="T9" fmla="*/ 32 h 32"/>
                <a:gd name="T10" fmla="*/ 16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16" y="32"/>
                  </a:moveTo>
                  <a:lnTo>
                    <a:pt x="22" y="20"/>
                  </a:lnTo>
                  <a:lnTo>
                    <a:pt x="16" y="12"/>
                  </a:lnTo>
                  <a:lnTo>
                    <a:pt x="0" y="0"/>
                  </a:lnTo>
                  <a:lnTo>
                    <a:pt x="12" y="32"/>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5" name="Freeform 85"/>
            <p:cNvSpPr>
              <a:spLocks/>
            </p:cNvSpPr>
            <p:nvPr userDrawn="1"/>
          </p:nvSpPr>
          <p:spPr bwMode="black">
            <a:xfrm>
              <a:off x="7304088" y="2803525"/>
              <a:ext cx="82550" cy="101600"/>
            </a:xfrm>
            <a:custGeom>
              <a:avLst/>
              <a:gdLst>
                <a:gd name="T0" fmla="*/ 44 w 52"/>
                <a:gd name="T1" fmla="*/ 0 h 64"/>
                <a:gd name="T2" fmla="*/ 38 w 52"/>
                <a:gd name="T3" fmla="*/ 18 h 64"/>
                <a:gd name="T4" fmla="*/ 6 w 52"/>
                <a:gd name="T5" fmla="*/ 48 h 64"/>
                <a:gd name="T6" fmla="*/ 0 w 52"/>
                <a:gd name="T7" fmla="*/ 64 h 64"/>
                <a:gd name="T8" fmla="*/ 20 w 52"/>
                <a:gd name="T9" fmla="*/ 52 h 64"/>
                <a:gd name="T10" fmla="*/ 36 w 52"/>
                <a:gd name="T11" fmla="*/ 36 h 64"/>
                <a:gd name="T12" fmla="*/ 36 w 52"/>
                <a:gd name="T13" fmla="*/ 32 h 64"/>
                <a:gd name="T14" fmla="*/ 52 w 52"/>
                <a:gd name="T15" fmla="*/ 20 h 64"/>
                <a:gd name="T16" fmla="*/ 48 w 52"/>
                <a:gd name="T17" fmla="*/ 2 h 64"/>
                <a:gd name="T18" fmla="*/ 44 w 52"/>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4">
                  <a:moveTo>
                    <a:pt x="44" y="0"/>
                  </a:moveTo>
                  <a:lnTo>
                    <a:pt x="38" y="18"/>
                  </a:lnTo>
                  <a:lnTo>
                    <a:pt x="6" y="48"/>
                  </a:lnTo>
                  <a:lnTo>
                    <a:pt x="0" y="64"/>
                  </a:lnTo>
                  <a:lnTo>
                    <a:pt x="20" y="52"/>
                  </a:lnTo>
                  <a:lnTo>
                    <a:pt x="36" y="36"/>
                  </a:lnTo>
                  <a:lnTo>
                    <a:pt x="36" y="32"/>
                  </a:lnTo>
                  <a:lnTo>
                    <a:pt x="52" y="20"/>
                  </a:lnTo>
                  <a:lnTo>
                    <a:pt x="48" y="2"/>
                  </a:lnTo>
                  <a:lnTo>
                    <a:pt x="4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6" name="Freeform 86"/>
            <p:cNvSpPr>
              <a:spLocks/>
            </p:cNvSpPr>
            <p:nvPr userDrawn="1"/>
          </p:nvSpPr>
          <p:spPr bwMode="black">
            <a:xfrm>
              <a:off x="7383463" y="2987675"/>
              <a:ext cx="19050" cy="12700"/>
            </a:xfrm>
            <a:custGeom>
              <a:avLst/>
              <a:gdLst>
                <a:gd name="T0" fmla="*/ 10 w 12"/>
                <a:gd name="T1" fmla="*/ 0 h 8"/>
                <a:gd name="T2" fmla="*/ 4 w 12"/>
                <a:gd name="T3" fmla="*/ 0 h 8"/>
                <a:gd name="T4" fmla="*/ 0 w 12"/>
                <a:gd name="T5" fmla="*/ 6 h 8"/>
                <a:gd name="T6" fmla="*/ 4 w 12"/>
                <a:gd name="T7" fmla="*/ 8 h 8"/>
                <a:gd name="T8" fmla="*/ 12 w 12"/>
                <a:gd name="T9" fmla="*/ 4 h 8"/>
                <a:gd name="T10" fmla="*/ 1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10" y="0"/>
                  </a:moveTo>
                  <a:lnTo>
                    <a:pt x="4" y="0"/>
                  </a:lnTo>
                  <a:lnTo>
                    <a:pt x="0" y="6"/>
                  </a:lnTo>
                  <a:lnTo>
                    <a:pt x="4" y="8"/>
                  </a:lnTo>
                  <a:lnTo>
                    <a:pt x="12" y="4"/>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7" name="Freeform 87"/>
            <p:cNvSpPr>
              <a:spLocks/>
            </p:cNvSpPr>
            <p:nvPr userDrawn="1"/>
          </p:nvSpPr>
          <p:spPr bwMode="black">
            <a:xfrm>
              <a:off x="7415213" y="2959100"/>
              <a:ext cx="25400" cy="19050"/>
            </a:xfrm>
            <a:custGeom>
              <a:avLst/>
              <a:gdLst>
                <a:gd name="T0" fmla="*/ 0 w 16"/>
                <a:gd name="T1" fmla="*/ 10 h 12"/>
                <a:gd name="T2" fmla="*/ 14 w 16"/>
                <a:gd name="T3" fmla="*/ 12 h 12"/>
                <a:gd name="T4" fmla="*/ 16 w 16"/>
                <a:gd name="T5" fmla="*/ 6 h 12"/>
                <a:gd name="T6" fmla="*/ 6 w 16"/>
                <a:gd name="T7" fmla="*/ 0 h 12"/>
                <a:gd name="T8" fmla="*/ 0 w 16"/>
                <a:gd name="T9" fmla="*/ 10 h 12"/>
              </a:gdLst>
              <a:ahLst/>
              <a:cxnLst>
                <a:cxn ang="0">
                  <a:pos x="T0" y="T1"/>
                </a:cxn>
                <a:cxn ang="0">
                  <a:pos x="T2" y="T3"/>
                </a:cxn>
                <a:cxn ang="0">
                  <a:pos x="T4" y="T5"/>
                </a:cxn>
                <a:cxn ang="0">
                  <a:pos x="T6" y="T7"/>
                </a:cxn>
                <a:cxn ang="0">
                  <a:pos x="T8" y="T9"/>
                </a:cxn>
              </a:cxnLst>
              <a:rect l="0" t="0" r="r" b="b"/>
              <a:pathLst>
                <a:path w="16" h="12">
                  <a:moveTo>
                    <a:pt x="0" y="10"/>
                  </a:moveTo>
                  <a:lnTo>
                    <a:pt x="14" y="12"/>
                  </a:lnTo>
                  <a:lnTo>
                    <a:pt x="16" y="6"/>
                  </a:lnTo>
                  <a:lnTo>
                    <a:pt x="6"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8" name="Freeform 88"/>
            <p:cNvSpPr>
              <a:spLocks/>
            </p:cNvSpPr>
            <p:nvPr userDrawn="1"/>
          </p:nvSpPr>
          <p:spPr bwMode="black">
            <a:xfrm>
              <a:off x="7440613" y="2943225"/>
              <a:ext cx="38100" cy="15875"/>
            </a:xfrm>
            <a:custGeom>
              <a:avLst/>
              <a:gdLst>
                <a:gd name="T0" fmla="*/ 24 w 24"/>
                <a:gd name="T1" fmla="*/ 0 h 10"/>
                <a:gd name="T2" fmla="*/ 0 w 24"/>
                <a:gd name="T3" fmla="*/ 0 h 10"/>
                <a:gd name="T4" fmla="*/ 6 w 24"/>
                <a:gd name="T5" fmla="*/ 10 h 10"/>
                <a:gd name="T6" fmla="*/ 24 w 24"/>
                <a:gd name="T7" fmla="*/ 0 h 10"/>
              </a:gdLst>
              <a:ahLst/>
              <a:cxnLst>
                <a:cxn ang="0">
                  <a:pos x="T0" y="T1"/>
                </a:cxn>
                <a:cxn ang="0">
                  <a:pos x="T2" y="T3"/>
                </a:cxn>
                <a:cxn ang="0">
                  <a:pos x="T4" y="T5"/>
                </a:cxn>
                <a:cxn ang="0">
                  <a:pos x="T6" y="T7"/>
                </a:cxn>
              </a:cxnLst>
              <a:rect l="0" t="0" r="r" b="b"/>
              <a:pathLst>
                <a:path w="24" h="10">
                  <a:moveTo>
                    <a:pt x="24" y="0"/>
                  </a:moveTo>
                  <a:lnTo>
                    <a:pt x="0" y="0"/>
                  </a:lnTo>
                  <a:lnTo>
                    <a:pt x="6" y="10"/>
                  </a:lnTo>
                  <a:lnTo>
                    <a:pt x="2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89" name="Freeform 89"/>
            <p:cNvSpPr>
              <a:spLocks/>
            </p:cNvSpPr>
            <p:nvPr userDrawn="1"/>
          </p:nvSpPr>
          <p:spPr bwMode="black">
            <a:xfrm>
              <a:off x="7485063" y="2759075"/>
              <a:ext cx="34925" cy="44450"/>
            </a:xfrm>
            <a:custGeom>
              <a:avLst/>
              <a:gdLst>
                <a:gd name="T0" fmla="*/ 22 w 22"/>
                <a:gd name="T1" fmla="*/ 28 h 28"/>
                <a:gd name="T2" fmla="*/ 18 w 22"/>
                <a:gd name="T3" fmla="*/ 16 h 28"/>
                <a:gd name="T4" fmla="*/ 2 w 22"/>
                <a:gd name="T5" fmla="*/ 0 h 28"/>
                <a:gd name="T6" fmla="*/ 0 w 22"/>
                <a:gd name="T7" fmla="*/ 22 h 28"/>
                <a:gd name="T8" fmla="*/ 8 w 22"/>
                <a:gd name="T9" fmla="*/ 18 h 28"/>
                <a:gd name="T10" fmla="*/ 22 w 22"/>
                <a:gd name="T11" fmla="*/ 28 h 28"/>
              </a:gdLst>
              <a:ahLst/>
              <a:cxnLst>
                <a:cxn ang="0">
                  <a:pos x="T0" y="T1"/>
                </a:cxn>
                <a:cxn ang="0">
                  <a:pos x="T2" y="T3"/>
                </a:cxn>
                <a:cxn ang="0">
                  <a:pos x="T4" y="T5"/>
                </a:cxn>
                <a:cxn ang="0">
                  <a:pos x="T6" y="T7"/>
                </a:cxn>
                <a:cxn ang="0">
                  <a:pos x="T8" y="T9"/>
                </a:cxn>
                <a:cxn ang="0">
                  <a:pos x="T10" y="T11"/>
                </a:cxn>
              </a:cxnLst>
              <a:rect l="0" t="0" r="r" b="b"/>
              <a:pathLst>
                <a:path w="22" h="28">
                  <a:moveTo>
                    <a:pt x="22" y="28"/>
                  </a:moveTo>
                  <a:lnTo>
                    <a:pt x="18" y="16"/>
                  </a:lnTo>
                  <a:lnTo>
                    <a:pt x="2" y="0"/>
                  </a:lnTo>
                  <a:lnTo>
                    <a:pt x="0" y="22"/>
                  </a:lnTo>
                  <a:lnTo>
                    <a:pt x="8" y="18"/>
                  </a:lnTo>
                  <a:lnTo>
                    <a:pt x="22"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0" name="Freeform 90"/>
            <p:cNvSpPr>
              <a:spLocks/>
            </p:cNvSpPr>
            <p:nvPr userDrawn="1"/>
          </p:nvSpPr>
          <p:spPr bwMode="black">
            <a:xfrm>
              <a:off x="7446963" y="2765425"/>
              <a:ext cx="12700" cy="19050"/>
            </a:xfrm>
            <a:custGeom>
              <a:avLst/>
              <a:gdLst>
                <a:gd name="T0" fmla="*/ 4 w 8"/>
                <a:gd name="T1" fmla="*/ 0 h 12"/>
                <a:gd name="T2" fmla="*/ 0 w 8"/>
                <a:gd name="T3" fmla="*/ 4 h 12"/>
                <a:gd name="T4" fmla="*/ 0 w 8"/>
                <a:gd name="T5" fmla="*/ 10 h 12"/>
                <a:gd name="T6" fmla="*/ 6 w 8"/>
                <a:gd name="T7" fmla="*/ 12 h 12"/>
                <a:gd name="T8" fmla="*/ 8 w 8"/>
                <a:gd name="T9" fmla="*/ 2 h 12"/>
                <a:gd name="T10" fmla="*/ 4 w 8"/>
                <a:gd name="T11" fmla="*/ 0 h 12"/>
              </a:gdLst>
              <a:ahLst/>
              <a:cxnLst>
                <a:cxn ang="0">
                  <a:pos x="T0" y="T1"/>
                </a:cxn>
                <a:cxn ang="0">
                  <a:pos x="T2" y="T3"/>
                </a:cxn>
                <a:cxn ang="0">
                  <a:pos x="T4" y="T5"/>
                </a:cxn>
                <a:cxn ang="0">
                  <a:pos x="T6" y="T7"/>
                </a:cxn>
                <a:cxn ang="0">
                  <a:pos x="T8" y="T9"/>
                </a:cxn>
                <a:cxn ang="0">
                  <a:pos x="T10" y="T11"/>
                </a:cxn>
              </a:cxnLst>
              <a:rect l="0" t="0" r="r" b="b"/>
              <a:pathLst>
                <a:path w="8" h="12">
                  <a:moveTo>
                    <a:pt x="4" y="0"/>
                  </a:moveTo>
                  <a:lnTo>
                    <a:pt x="0" y="4"/>
                  </a:lnTo>
                  <a:lnTo>
                    <a:pt x="0" y="10"/>
                  </a:lnTo>
                  <a:lnTo>
                    <a:pt x="6" y="12"/>
                  </a:lnTo>
                  <a:lnTo>
                    <a:pt x="8" y="2"/>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1" name="Freeform 91"/>
            <p:cNvSpPr>
              <a:spLocks/>
            </p:cNvSpPr>
            <p:nvPr userDrawn="1"/>
          </p:nvSpPr>
          <p:spPr bwMode="black">
            <a:xfrm>
              <a:off x="7443788" y="2682875"/>
              <a:ext cx="12700" cy="22225"/>
            </a:xfrm>
            <a:custGeom>
              <a:avLst/>
              <a:gdLst>
                <a:gd name="T0" fmla="*/ 2 w 8"/>
                <a:gd name="T1" fmla="*/ 14 h 14"/>
                <a:gd name="T2" fmla="*/ 8 w 8"/>
                <a:gd name="T3" fmla="*/ 14 h 14"/>
                <a:gd name="T4" fmla="*/ 8 w 8"/>
                <a:gd name="T5" fmla="*/ 0 h 14"/>
                <a:gd name="T6" fmla="*/ 0 w 8"/>
                <a:gd name="T7" fmla="*/ 8 h 14"/>
                <a:gd name="T8" fmla="*/ 2 w 8"/>
                <a:gd name="T9" fmla="*/ 14 h 14"/>
              </a:gdLst>
              <a:ahLst/>
              <a:cxnLst>
                <a:cxn ang="0">
                  <a:pos x="T0" y="T1"/>
                </a:cxn>
                <a:cxn ang="0">
                  <a:pos x="T2" y="T3"/>
                </a:cxn>
                <a:cxn ang="0">
                  <a:pos x="T4" y="T5"/>
                </a:cxn>
                <a:cxn ang="0">
                  <a:pos x="T6" y="T7"/>
                </a:cxn>
                <a:cxn ang="0">
                  <a:pos x="T8" y="T9"/>
                </a:cxn>
              </a:cxnLst>
              <a:rect l="0" t="0" r="r" b="b"/>
              <a:pathLst>
                <a:path w="8" h="14">
                  <a:moveTo>
                    <a:pt x="2" y="14"/>
                  </a:moveTo>
                  <a:lnTo>
                    <a:pt x="8" y="14"/>
                  </a:lnTo>
                  <a:lnTo>
                    <a:pt x="8" y="0"/>
                  </a:lnTo>
                  <a:lnTo>
                    <a:pt x="0" y="8"/>
                  </a:ln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2" name="Freeform 92"/>
            <p:cNvSpPr>
              <a:spLocks/>
            </p:cNvSpPr>
            <p:nvPr userDrawn="1"/>
          </p:nvSpPr>
          <p:spPr bwMode="black">
            <a:xfrm>
              <a:off x="7380288" y="2578100"/>
              <a:ext cx="212725" cy="409575"/>
            </a:xfrm>
            <a:custGeom>
              <a:avLst/>
              <a:gdLst>
                <a:gd name="T0" fmla="*/ 18 w 134"/>
                <a:gd name="T1" fmla="*/ 90 h 258"/>
                <a:gd name="T2" fmla="*/ 8 w 134"/>
                <a:gd name="T3" fmla="*/ 102 h 258"/>
                <a:gd name="T4" fmla="*/ 30 w 134"/>
                <a:gd name="T5" fmla="*/ 132 h 258"/>
                <a:gd name="T6" fmla="*/ 30 w 134"/>
                <a:gd name="T7" fmla="*/ 102 h 258"/>
                <a:gd name="T8" fmla="*/ 44 w 134"/>
                <a:gd name="T9" fmla="*/ 98 h 258"/>
                <a:gd name="T10" fmla="*/ 42 w 134"/>
                <a:gd name="T11" fmla="*/ 108 h 258"/>
                <a:gd name="T12" fmla="*/ 64 w 134"/>
                <a:gd name="T13" fmla="*/ 116 h 258"/>
                <a:gd name="T14" fmla="*/ 78 w 134"/>
                <a:gd name="T15" fmla="*/ 116 h 258"/>
                <a:gd name="T16" fmla="*/ 86 w 134"/>
                <a:gd name="T17" fmla="*/ 120 h 258"/>
                <a:gd name="T18" fmla="*/ 90 w 134"/>
                <a:gd name="T19" fmla="*/ 156 h 258"/>
                <a:gd name="T20" fmla="*/ 86 w 134"/>
                <a:gd name="T21" fmla="*/ 164 h 258"/>
                <a:gd name="T22" fmla="*/ 86 w 134"/>
                <a:gd name="T23" fmla="*/ 146 h 258"/>
                <a:gd name="T24" fmla="*/ 76 w 134"/>
                <a:gd name="T25" fmla="*/ 156 h 258"/>
                <a:gd name="T26" fmla="*/ 66 w 134"/>
                <a:gd name="T27" fmla="*/ 148 h 258"/>
                <a:gd name="T28" fmla="*/ 42 w 134"/>
                <a:gd name="T29" fmla="*/ 130 h 258"/>
                <a:gd name="T30" fmla="*/ 58 w 134"/>
                <a:gd name="T31" fmla="*/ 168 h 258"/>
                <a:gd name="T32" fmla="*/ 66 w 134"/>
                <a:gd name="T33" fmla="*/ 192 h 258"/>
                <a:gd name="T34" fmla="*/ 78 w 134"/>
                <a:gd name="T35" fmla="*/ 174 h 258"/>
                <a:gd name="T36" fmla="*/ 98 w 134"/>
                <a:gd name="T37" fmla="*/ 168 h 258"/>
                <a:gd name="T38" fmla="*/ 110 w 134"/>
                <a:gd name="T39" fmla="*/ 168 h 258"/>
                <a:gd name="T40" fmla="*/ 110 w 134"/>
                <a:gd name="T41" fmla="*/ 166 h 258"/>
                <a:gd name="T42" fmla="*/ 108 w 134"/>
                <a:gd name="T43" fmla="*/ 186 h 258"/>
                <a:gd name="T44" fmla="*/ 86 w 134"/>
                <a:gd name="T45" fmla="*/ 196 h 258"/>
                <a:gd name="T46" fmla="*/ 82 w 134"/>
                <a:gd name="T47" fmla="*/ 194 h 258"/>
                <a:gd name="T48" fmla="*/ 50 w 134"/>
                <a:gd name="T49" fmla="*/ 206 h 258"/>
                <a:gd name="T50" fmla="*/ 52 w 134"/>
                <a:gd name="T51" fmla="*/ 230 h 258"/>
                <a:gd name="T52" fmla="*/ 60 w 134"/>
                <a:gd name="T53" fmla="*/ 226 h 258"/>
                <a:gd name="T54" fmla="*/ 78 w 134"/>
                <a:gd name="T55" fmla="*/ 214 h 258"/>
                <a:gd name="T56" fmla="*/ 86 w 134"/>
                <a:gd name="T57" fmla="*/ 240 h 258"/>
                <a:gd name="T58" fmla="*/ 110 w 134"/>
                <a:gd name="T59" fmla="*/ 258 h 258"/>
                <a:gd name="T60" fmla="*/ 114 w 134"/>
                <a:gd name="T61" fmla="*/ 230 h 258"/>
                <a:gd name="T62" fmla="*/ 134 w 134"/>
                <a:gd name="T63" fmla="*/ 218 h 258"/>
                <a:gd name="T64" fmla="*/ 130 w 134"/>
                <a:gd name="T65" fmla="*/ 194 h 258"/>
                <a:gd name="T66" fmla="*/ 118 w 134"/>
                <a:gd name="T67" fmla="*/ 172 h 258"/>
                <a:gd name="T68" fmla="*/ 118 w 134"/>
                <a:gd name="T69" fmla="*/ 150 h 258"/>
                <a:gd name="T70" fmla="*/ 108 w 134"/>
                <a:gd name="T71" fmla="*/ 120 h 258"/>
                <a:gd name="T72" fmla="*/ 84 w 134"/>
                <a:gd name="T73" fmla="*/ 108 h 258"/>
                <a:gd name="T74" fmla="*/ 86 w 134"/>
                <a:gd name="T75" fmla="*/ 98 h 258"/>
                <a:gd name="T76" fmla="*/ 60 w 134"/>
                <a:gd name="T77" fmla="*/ 84 h 258"/>
                <a:gd name="T78" fmla="*/ 46 w 134"/>
                <a:gd name="T79" fmla="*/ 92 h 258"/>
                <a:gd name="T80" fmla="*/ 42 w 134"/>
                <a:gd name="T81" fmla="*/ 58 h 258"/>
                <a:gd name="T82" fmla="*/ 52 w 134"/>
                <a:gd name="T83" fmla="*/ 24 h 258"/>
                <a:gd name="T84" fmla="*/ 44 w 134"/>
                <a:gd name="T85" fmla="*/ 6 h 258"/>
                <a:gd name="T86" fmla="*/ 18 w 134"/>
                <a:gd name="T87" fmla="*/ 4 h 258"/>
                <a:gd name="T88" fmla="*/ 8 w 134"/>
                <a:gd name="T89" fmla="*/ 7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58">
                  <a:moveTo>
                    <a:pt x="8" y="74"/>
                  </a:moveTo>
                  <a:lnTo>
                    <a:pt x="18" y="90"/>
                  </a:lnTo>
                  <a:lnTo>
                    <a:pt x="18" y="90"/>
                  </a:lnTo>
                  <a:lnTo>
                    <a:pt x="20" y="100"/>
                  </a:lnTo>
                  <a:lnTo>
                    <a:pt x="26" y="102"/>
                  </a:lnTo>
                  <a:lnTo>
                    <a:pt x="8" y="102"/>
                  </a:lnTo>
                  <a:lnTo>
                    <a:pt x="14" y="106"/>
                  </a:lnTo>
                  <a:lnTo>
                    <a:pt x="18" y="110"/>
                  </a:lnTo>
                  <a:lnTo>
                    <a:pt x="30" y="132"/>
                  </a:lnTo>
                  <a:lnTo>
                    <a:pt x="38" y="126"/>
                  </a:lnTo>
                  <a:lnTo>
                    <a:pt x="38" y="108"/>
                  </a:lnTo>
                  <a:lnTo>
                    <a:pt x="30" y="102"/>
                  </a:lnTo>
                  <a:lnTo>
                    <a:pt x="34" y="102"/>
                  </a:lnTo>
                  <a:lnTo>
                    <a:pt x="40" y="98"/>
                  </a:lnTo>
                  <a:lnTo>
                    <a:pt x="44" y="98"/>
                  </a:lnTo>
                  <a:lnTo>
                    <a:pt x="48" y="102"/>
                  </a:lnTo>
                  <a:lnTo>
                    <a:pt x="38" y="100"/>
                  </a:lnTo>
                  <a:lnTo>
                    <a:pt x="42" y="108"/>
                  </a:lnTo>
                  <a:lnTo>
                    <a:pt x="50" y="114"/>
                  </a:lnTo>
                  <a:lnTo>
                    <a:pt x="50" y="104"/>
                  </a:lnTo>
                  <a:lnTo>
                    <a:pt x="64" y="116"/>
                  </a:lnTo>
                  <a:lnTo>
                    <a:pt x="58" y="100"/>
                  </a:lnTo>
                  <a:lnTo>
                    <a:pt x="70" y="112"/>
                  </a:lnTo>
                  <a:lnTo>
                    <a:pt x="78" y="116"/>
                  </a:lnTo>
                  <a:lnTo>
                    <a:pt x="78" y="116"/>
                  </a:lnTo>
                  <a:lnTo>
                    <a:pt x="84" y="128"/>
                  </a:lnTo>
                  <a:lnTo>
                    <a:pt x="86" y="120"/>
                  </a:lnTo>
                  <a:lnTo>
                    <a:pt x="100" y="144"/>
                  </a:lnTo>
                  <a:lnTo>
                    <a:pt x="86" y="138"/>
                  </a:lnTo>
                  <a:lnTo>
                    <a:pt x="90" y="156"/>
                  </a:lnTo>
                  <a:lnTo>
                    <a:pt x="94" y="156"/>
                  </a:lnTo>
                  <a:lnTo>
                    <a:pt x="96" y="166"/>
                  </a:lnTo>
                  <a:lnTo>
                    <a:pt x="86" y="164"/>
                  </a:lnTo>
                  <a:lnTo>
                    <a:pt x="84" y="166"/>
                  </a:lnTo>
                  <a:lnTo>
                    <a:pt x="86" y="162"/>
                  </a:lnTo>
                  <a:lnTo>
                    <a:pt x="86" y="146"/>
                  </a:lnTo>
                  <a:lnTo>
                    <a:pt x="82" y="146"/>
                  </a:lnTo>
                  <a:lnTo>
                    <a:pt x="76" y="158"/>
                  </a:lnTo>
                  <a:lnTo>
                    <a:pt x="76" y="156"/>
                  </a:lnTo>
                  <a:lnTo>
                    <a:pt x="76" y="152"/>
                  </a:lnTo>
                  <a:lnTo>
                    <a:pt x="66" y="148"/>
                  </a:lnTo>
                  <a:lnTo>
                    <a:pt x="66" y="148"/>
                  </a:lnTo>
                  <a:lnTo>
                    <a:pt x="70" y="138"/>
                  </a:lnTo>
                  <a:lnTo>
                    <a:pt x="56" y="136"/>
                  </a:lnTo>
                  <a:lnTo>
                    <a:pt x="42" y="130"/>
                  </a:lnTo>
                  <a:lnTo>
                    <a:pt x="42" y="166"/>
                  </a:lnTo>
                  <a:lnTo>
                    <a:pt x="60" y="154"/>
                  </a:lnTo>
                  <a:lnTo>
                    <a:pt x="58" y="168"/>
                  </a:lnTo>
                  <a:lnTo>
                    <a:pt x="52" y="168"/>
                  </a:lnTo>
                  <a:lnTo>
                    <a:pt x="52" y="176"/>
                  </a:lnTo>
                  <a:lnTo>
                    <a:pt x="66" y="192"/>
                  </a:lnTo>
                  <a:lnTo>
                    <a:pt x="70" y="188"/>
                  </a:lnTo>
                  <a:lnTo>
                    <a:pt x="70" y="188"/>
                  </a:lnTo>
                  <a:lnTo>
                    <a:pt x="78" y="174"/>
                  </a:lnTo>
                  <a:lnTo>
                    <a:pt x="80" y="180"/>
                  </a:lnTo>
                  <a:lnTo>
                    <a:pt x="96" y="178"/>
                  </a:lnTo>
                  <a:lnTo>
                    <a:pt x="98" y="168"/>
                  </a:lnTo>
                  <a:lnTo>
                    <a:pt x="102" y="176"/>
                  </a:lnTo>
                  <a:lnTo>
                    <a:pt x="104" y="168"/>
                  </a:lnTo>
                  <a:lnTo>
                    <a:pt x="110" y="168"/>
                  </a:lnTo>
                  <a:lnTo>
                    <a:pt x="106" y="150"/>
                  </a:lnTo>
                  <a:lnTo>
                    <a:pt x="118" y="154"/>
                  </a:lnTo>
                  <a:lnTo>
                    <a:pt x="110" y="166"/>
                  </a:lnTo>
                  <a:lnTo>
                    <a:pt x="112" y="172"/>
                  </a:lnTo>
                  <a:lnTo>
                    <a:pt x="108" y="172"/>
                  </a:lnTo>
                  <a:lnTo>
                    <a:pt x="108" y="186"/>
                  </a:lnTo>
                  <a:lnTo>
                    <a:pt x="96" y="188"/>
                  </a:lnTo>
                  <a:lnTo>
                    <a:pt x="94" y="196"/>
                  </a:lnTo>
                  <a:lnTo>
                    <a:pt x="86" y="196"/>
                  </a:lnTo>
                  <a:lnTo>
                    <a:pt x="84" y="202"/>
                  </a:lnTo>
                  <a:lnTo>
                    <a:pt x="80" y="204"/>
                  </a:lnTo>
                  <a:lnTo>
                    <a:pt x="82" y="194"/>
                  </a:lnTo>
                  <a:lnTo>
                    <a:pt x="72" y="192"/>
                  </a:lnTo>
                  <a:lnTo>
                    <a:pt x="62" y="202"/>
                  </a:lnTo>
                  <a:lnTo>
                    <a:pt x="50" y="206"/>
                  </a:lnTo>
                  <a:lnTo>
                    <a:pt x="42" y="224"/>
                  </a:lnTo>
                  <a:lnTo>
                    <a:pt x="44" y="230"/>
                  </a:lnTo>
                  <a:lnTo>
                    <a:pt x="52" y="230"/>
                  </a:lnTo>
                  <a:lnTo>
                    <a:pt x="60" y="216"/>
                  </a:lnTo>
                  <a:lnTo>
                    <a:pt x="60" y="216"/>
                  </a:lnTo>
                  <a:lnTo>
                    <a:pt x="60" y="226"/>
                  </a:lnTo>
                  <a:lnTo>
                    <a:pt x="68" y="218"/>
                  </a:lnTo>
                  <a:lnTo>
                    <a:pt x="72" y="222"/>
                  </a:lnTo>
                  <a:lnTo>
                    <a:pt x="78" y="214"/>
                  </a:lnTo>
                  <a:lnTo>
                    <a:pt x="84" y="218"/>
                  </a:lnTo>
                  <a:lnTo>
                    <a:pt x="80" y="226"/>
                  </a:lnTo>
                  <a:lnTo>
                    <a:pt x="86" y="240"/>
                  </a:lnTo>
                  <a:lnTo>
                    <a:pt x="100" y="250"/>
                  </a:lnTo>
                  <a:lnTo>
                    <a:pt x="106" y="248"/>
                  </a:lnTo>
                  <a:lnTo>
                    <a:pt x="110" y="258"/>
                  </a:lnTo>
                  <a:lnTo>
                    <a:pt x="118" y="242"/>
                  </a:lnTo>
                  <a:lnTo>
                    <a:pt x="112" y="232"/>
                  </a:lnTo>
                  <a:lnTo>
                    <a:pt x="114" y="230"/>
                  </a:lnTo>
                  <a:lnTo>
                    <a:pt x="118" y="224"/>
                  </a:lnTo>
                  <a:lnTo>
                    <a:pt x="126" y="248"/>
                  </a:lnTo>
                  <a:lnTo>
                    <a:pt x="134" y="218"/>
                  </a:lnTo>
                  <a:lnTo>
                    <a:pt x="128" y="198"/>
                  </a:lnTo>
                  <a:lnTo>
                    <a:pt x="128" y="196"/>
                  </a:lnTo>
                  <a:lnTo>
                    <a:pt x="130" y="194"/>
                  </a:lnTo>
                  <a:lnTo>
                    <a:pt x="126" y="184"/>
                  </a:lnTo>
                  <a:lnTo>
                    <a:pt x="116" y="172"/>
                  </a:lnTo>
                  <a:lnTo>
                    <a:pt x="118" y="172"/>
                  </a:lnTo>
                  <a:lnTo>
                    <a:pt x="118" y="154"/>
                  </a:lnTo>
                  <a:lnTo>
                    <a:pt x="120" y="154"/>
                  </a:lnTo>
                  <a:lnTo>
                    <a:pt x="118" y="150"/>
                  </a:lnTo>
                  <a:lnTo>
                    <a:pt x="114" y="138"/>
                  </a:lnTo>
                  <a:lnTo>
                    <a:pt x="114" y="126"/>
                  </a:lnTo>
                  <a:lnTo>
                    <a:pt x="108" y="120"/>
                  </a:lnTo>
                  <a:lnTo>
                    <a:pt x="86" y="120"/>
                  </a:lnTo>
                  <a:lnTo>
                    <a:pt x="88" y="112"/>
                  </a:lnTo>
                  <a:lnTo>
                    <a:pt x="84" y="108"/>
                  </a:lnTo>
                  <a:lnTo>
                    <a:pt x="84" y="106"/>
                  </a:lnTo>
                  <a:lnTo>
                    <a:pt x="80" y="102"/>
                  </a:lnTo>
                  <a:lnTo>
                    <a:pt x="86" y="98"/>
                  </a:lnTo>
                  <a:lnTo>
                    <a:pt x="68" y="90"/>
                  </a:lnTo>
                  <a:lnTo>
                    <a:pt x="66" y="94"/>
                  </a:lnTo>
                  <a:lnTo>
                    <a:pt x="60" y="84"/>
                  </a:lnTo>
                  <a:lnTo>
                    <a:pt x="48" y="88"/>
                  </a:lnTo>
                  <a:lnTo>
                    <a:pt x="48" y="92"/>
                  </a:lnTo>
                  <a:lnTo>
                    <a:pt x="46" y="92"/>
                  </a:lnTo>
                  <a:lnTo>
                    <a:pt x="42" y="86"/>
                  </a:lnTo>
                  <a:lnTo>
                    <a:pt x="38" y="68"/>
                  </a:lnTo>
                  <a:lnTo>
                    <a:pt x="42" y="58"/>
                  </a:lnTo>
                  <a:lnTo>
                    <a:pt x="50" y="54"/>
                  </a:lnTo>
                  <a:lnTo>
                    <a:pt x="58" y="36"/>
                  </a:lnTo>
                  <a:lnTo>
                    <a:pt x="52" y="24"/>
                  </a:lnTo>
                  <a:lnTo>
                    <a:pt x="52" y="6"/>
                  </a:lnTo>
                  <a:lnTo>
                    <a:pt x="46" y="0"/>
                  </a:lnTo>
                  <a:lnTo>
                    <a:pt x="44" y="6"/>
                  </a:lnTo>
                  <a:lnTo>
                    <a:pt x="40" y="6"/>
                  </a:lnTo>
                  <a:lnTo>
                    <a:pt x="20" y="0"/>
                  </a:lnTo>
                  <a:lnTo>
                    <a:pt x="18" y="4"/>
                  </a:lnTo>
                  <a:lnTo>
                    <a:pt x="12" y="50"/>
                  </a:lnTo>
                  <a:lnTo>
                    <a:pt x="0" y="48"/>
                  </a:lnTo>
                  <a:lnTo>
                    <a:pt x="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3" name="Freeform 93"/>
            <p:cNvSpPr>
              <a:spLocks/>
            </p:cNvSpPr>
            <p:nvPr userDrawn="1"/>
          </p:nvSpPr>
          <p:spPr bwMode="black">
            <a:xfrm>
              <a:off x="7389813" y="2365375"/>
              <a:ext cx="60325" cy="120650"/>
            </a:xfrm>
            <a:custGeom>
              <a:avLst/>
              <a:gdLst>
                <a:gd name="T0" fmla="*/ 38 w 38"/>
                <a:gd name="T1" fmla="*/ 16 h 76"/>
                <a:gd name="T2" fmla="*/ 38 w 38"/>
                <a:gd name="T3" fmla="*/ 6 h 76"/>
                <a:gd name="T4" fmla="*/ 28 w 38"/>
                <a:gd name="T5" fmla="*/ 0 h 76"/>
                <a:gd name="T6" fmla="*/ 18 w 38"/>
                <a:gd name="T7" fmla="*/ 4 h 76"/>
                <a:gd name="T8" fmla="*/ 0 w 38"/>
                <a:gd name="T9" fmla="*/ 36 h 76"/>
                <a:gd name="T10" fmla="*/ 2 w 38"/>
                <a:gd name="T11" fmla="*/ 54 h 76"/>
                <a:gd name="T12" fmla="*/ 18 w 38"/>
                <a:gd name="T13" fmla="*/ 76 h 76"/>
                <a:gd name="T14" fmla="*/ 38 w 38"/>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6">
                  <a:moveTo>
                    <a:pt x="38" y="16"/>
                  </a:moveTo>
                  <a:lnTo>
                    <a:pt x="38" y="6"/>
                  </a:lnTo>
                  <a:lnTo>
                    <a:pt x="28" y="0"/>
                  </a:lnTo>
                  <a:lnTo>
                    <a:pt x="18" y="4"/>
                  </a:lnTo>
                  <a:lnTo>
                    <a:pt x="0" y="36"/>
                  </a:lnTo>
                  <a:lnTo>
                    <a:pt x="2" y="54"/>
                  </a:lnTo>
                  <a:lnTo>
                    <a:pt x="18" y="76"/>
                  </a:lnTo>
                  <a:lnTo>
                    <a:pt x="3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4" name="Freeform 94"/>
            <p:cNvSpPr>
              <a:spLocks/>
            </p:cNvSpPr>
            <p:nvPr userDrawn="1"/>
          </p:nvSpPr>
          <p:spPr bwMode="black">
            <a:xfrm>
              <a:off x="7983538" y="1619250"/>
              <a:ext cx="203200" cy="177800"/>
            </a:xfrm>
            <a:custGeom>
              <a:avLst/>
              <a:gdLst>
                <a:gd name="T0" fmla="*/ 10 w 128"/>
                <a:gd name="T1" fmla="*/ 70 h 112"/>
                <a:gd name="T2" fmla="*/ 0 w 128"/>
                <a:gd name="T3" fmla="*/ 78 h 112"/>
                <a:gd name="T4" fmla="*/ 0 w 128"/>
                <a:gd name="T5" fmla="*/ 88 h 112"/>
                <a:gd name="T6" fmla="*/ 6 w 128"/>
                <a:gd name="T7" fmla="*/ 94 h 112"/>
                <a:gd name="T8" fmla="*/ 4 w 128"/>
                <a:gd name="T9" fmla="*/ 112 h 112"/>
                <a:gd name="T10" fmla="*/ 32 w 128"/>
                <a:gd name="T11" fmla="*/ 98 h 112"/>
                <a:gd name="T12" fmla="*/ 16 w 128"/>
                <a:gd name="T13" fmla="*/ 88 h 112"/>
                <a:gd name="T14" fmla="*/ 14 w 128"/>
                <a:gd name="T15" fmla="*/ 86 h 112"/>
                <a:gd name="T16" fmla="*/ 16 w 128"/>
                <a:gd name="T17" fmla="*/ 84 h 112"/>
                <a:gd name="T18" fmla="*/ 28 w 128"/>
                <a:gd name="T19" fmla="*/ 86 h 112"/>
                <a:gd name="T20" fmla="*/ 40 w 128"/>
                <a:gd name="T21" fmla="*/ 82 h 112"/>
                <a:gd name="T22" fmla="*/ 66 w 128"/>
                <a:gd name="T23" fmla="*/ 98 h 112"/>
                <a:gd name="T24" fmla="*/ 80 w 128"/>
                <a:gd name="T25" fmla="*/ 76 h 112"/>
                <a:gd name="T26" fmla="*/ 114 w 128"/>
                <a:gd name="T27" fmla="*/ 64 h 112"/>
                <a:gd name="T28" fmla="*/ 122 w 128"/>
                <a:gd name="T29" fmla="*/ 54 h 112"/>
                <a:gd name="T30" fmla="*/ 108 w 128"/>
                <a:gd name="T31" fmla="*/ 56 h 112"/>
                <a:gd name="T32" fmla="*/ 104 w 128"/>
                <a:gd name="T33" fmla="*/ 48 h 112"/>
                <a:gd name="T34" fmla="*/ 106 w 128"/>
                <a:gd name="T35" fmla="*/ 46 h 112"/>
                <a:gd name="T36" fmla="*/ 108 w 128"/>
                <a:gd name="T37" fmla="*/ 56 h 112"/>
                <a:gd name="T38" fmla="*/ 128 w 128"/>
                <a:gd name="T39" fmla="*/ 34 h 112"/>
                <a:gd name="T40" fmla="*/ 122 w 128"/>
                <a:gd name="T41" fmla="*/ 26 h 112"/>
                <a:gd name="T42" fmla="*/ 106 w 128"/>
                <a:gd name="T43" fmla="*/ 44 h 112"/>
                <a:gd name="T44" fmla="*/ 112 w 128"/>
                <a:gd name="T45" fmla="*/ 30 h 112"/>
                <a:gd name="T46" fmla="*/ 98 w 128"/>
                <a:gd name="T47" fmla="*/ 38 h 112"/>
                <a:gd name="T48" fmla="*/ 92 w 128"/>
                <a:gd name="T49" fmla="*/ 42 h 112"/>
                <a:gd name="T50" fmla="*/ 72 w 128"/>
                <a:gd name="T51" fmla="*/ 34 h 112"/>
                <a:gd name="T52" fmla="*/ 40 w 128"/>
                <a:gd name="T53" fmla="*/ 0 h 112"/>
                <a:gd name="T54" fmla="*/ 34 w 128"/>
                <a:gd name="T55" fmla="*/ 8 h 112"/>
                <a:gd name="T56" fmla="*/ 36 w 128"/>
                <a:gd name="T57" fmla="*/ 22 h 112"/>
                <a:gd name="T58" fmla="*/ 34 w 128"/>
                <a:gd name="T59" fmla="*/ 40 h 112"/>
                <a:gd name="T60" fmla="*/ 30 w 128"/>
                <a:gd name="T61" fmla="*/ 48 h 112"/>
                <a:gd name="T62" fmla="*/ 30 w 128"/>
                <a:gd name="T63" fmla="*/ 56 h 112"/>
                <a:gd name="T64" fmla="*/ 28 w 128"/>
                <a:gd name="T65" fmla="*/ 60 h 112"/>
                <a:gd name="T66" fmla="*/ 10 w 128"/>
                <a:gd name="T67" fmla="*/ 58 h 112"/>
                <a:gd name="T68" fmla="*/ 10 w 128"/>
                <a:gd name="T69"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2">
                  <a:moveTo>
                    <a:pt x="10" y="70"/>
                  </a:moveTo>
                  <a:lnTo>
                    <a:pt x="0" y="78"/>
                  </a:lnTo>
                  <a:lnTo>
                    <a:pt x="0" y="88"/>
                  </a:lnTo>
                  <a:lnTo>
                    <a:pt x="6" y="94"/>
                  </a:lnTo>
                  <a:lnTo>
                    <a:pt x="4" y="112"/>
                  </a:lnTo>
                  <a:lnTo>
                    <a:pt x="32" y="98"/>
                  </a:lnTo>
                  <a:lnTo>
                    <a:pt x="16" y="88"/>
                  </a:lnTo>
                  <a:lnTo>
                    <a:pt x="14" y="86"/>
                  </a:lnTo>
                  <a:lnTo>
                    <a:pt x="16" y="84"/>
                  </a:lnTo>
                  <a:lnTo>
                    <a:pt x="28" y="86"/>
                  </a:lnTo>
                  <a:lnTo>
                    <a:pt x="40" y="82"/>
                  </a:lnTo>
                  <a:lnTo>
                    <a:pt x="66" y="98"/>
                  </a:lnTo>
                  <a:lnTo>
                    <a:pt x="80" y="76"/>
                  </a:lnTo>
                  <a:lnTo>
                    <a:pt x="114" y="64"/>
                  </a:lnTo>
                  <a:lnTo>
                    <a:pt x="122" y="54"/>
                  </a:lnTo>
                  <a:lnTo>
                    <a:pt x="108" y="56"/>
                  </a:lnTo>
                  <a:lnTo>
                    <a:pt x="104" y="48"/>
                  </a:lnTo>
                  <a:lnTo>
                    <a:pt x="106" y="46"/>
                  </a:lnTo>
                  <a:lnTo>
                    <a:pt x="108" y="56"/>
                  </a:lnTo>
                  <a:lnTo>
                    <a:pt x="128" y="34"/>
                  </a:lnTo>
                  <a:lnTo>
                    <a:pt x="122" y="26"/>
                  </a:lnTo>
                  <a:lnTo>
                    <a:pt x="106" y="44"/>
                  </a:lnTo>
                  <a:lnTo>
                    <a:pt x="112" y="30"/>
                  </a:lnTo>
                  <a:lnTo>
                    <a:pt x="98" y="38"/>
                  </a:lnTo>
                  <a:lnTo>
                    <a:pt x="92" y="42"/>
                  </a:lnTo>
                  <a:lnTo>
                    <a:pt x="72" y="34"/>
                  </a:lnTo>
                  <a:lnTo>
                    <a:pt x="40" y="0"/>
                  </a:lnTo>
                  <a:lnTo>
                    <a:pt x="34" y="8"/>
                  </a:lnTo>
                  <a:lnTo>
                    <a:pt x="36" y="22"/>
                  </a:lnTo>
                  <a:lnTo>
                    <a:pt x="34" y="40"/>
                  </a:lnTo>
                  <a:lnTo>
                    <a:pt x="30" y="48"/>
                  </a:lnTo>
                  <a:lnTo>
                    <a:pt x="30" y="56"/>
                  </a:lnTo>
                  <a:lnTo>
                    <a:pt x="28" y="60"/>
                  </a:lnTo>
                  <a:lnTo>
                    <a:pt x="10" y="58"/>
                  </a:lnTo>
                  <a:lnTo>
                    <a:pt x="10" y="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5" name="Freeform 95"/>
            <p:cNvSpPr>
              <a:spLocks/>
            </p:cNvSpPr>
            <p:nvPr userDrawn="1"/>
          </p:nvSpPr>
          <p:spPr bwMode="black">
            <a:xfrm>
              <a:off x="7669213" y="2257425"/>
              <a:ext cx="12700" cy="25400"/>
            </a:xfrm>
            <a:custGeom>
              <a:avLst/>
              <a:gdLst>
                <a:gd name="T0" fmla="*/ 0 w 8"/>
                <a:gd name="T1" fmla="*/ 16 h 16"/>
                <a:gd name="T2" fmla="*/ 8 w 8"/>
                <a:gd name="T3" fmla="*/ 4 h 16"/>
                <a:gd name="T4" fmla="*/ 6 w 8"/>
                <a:gd name="T5" fmla="*/ 0 h 16"/>
                <a:gd name="T6" fmla="*/ 0 w 8"/>
                <a:gd name="T7" fmla="*/ 2 h 16"/>
                <a:gd name="T8" fmla="*/ 0 w 8"/>
                <a:gd name="T9" fmla="*/ 16 h 16"/>
              </a:gdLst>
              <a:ahLst/>
              <a:cxnLst>
                <a:cxn ang="0">
                  <a:pos x="T0" y="T1"/>
                </a:cxn>
                <a:cxn ang="0">
                  <a:pos x="T2" y="T3"/>
                </a:cxn>
                <a:cxn ang="0">
                  <a:pos x="T4" y="T5"/>
                </a:cxn>
                <a:cxn ang="0">
                  <a:pos x="T6" y="T7"/>
                </a:cxn>
                <a:cxn ang="0">
                  <a:pos x="T8" y="T9"/>
                </a:cxn>
              </a:cxnLst>
              <a:rect l="0" t="0" r="r" b="b"/>
              <a:pathLst>
                <a:path w="8" h="16">
                  <a:moveTo>
                    <a:pt x="0" y="16"/>
                  </a:moveTo>
                  <a:lnTo>
                    <a:pt x="8" y="4"/>
                  </a:lnTo>
                  <a:lnTo>
                    <a:pt x="6" y="0"/>
                  </a:lnTo>
                  <a:lnTo>
                    <a:pt x="0" y="2"/>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6" name="Freeform 96"/>
            <p:cNvSpPr>
              <a:spLocks/>
            </p:cNvSpPr>
            <p:nvPr userDrawn="1"/>
          </p:nvSpPr>
          <p:spPr bwMode="black">
            <a:xfrm>
              <a:off x="7618413" y="2311400"/>
              <a:ext cx="22225" cy="31750"/>
            </a:xfrm>
            <a:custGeom>
              <a:avLst/>
              <a:gdLst>
                <a:gd name="T0" fmla="*/ 2 w 14"/>
                <a:gd name="T1" fmla="*/ 10 h 20"/>
                <a:gd name="T2" fmla="*/ 0 w 14"/>
                <a:gd name="T3" fmla="*/ 18 h 20"/>
                <a:gd name="T4" fmla="*/ 6 w 14"/>
                <a:gd name="T5" fmla="*/ 20 h 20"/>
                <a:gd name="T6" fmla="*/ 14 w 14"/>
                <a:gd name="T7" fmla="*/ 4 h 20"/>
                <a:gd name="T8" fmla="*/ 10 w 14"/>
                <a:gd name="T9" fmla="*/ 0 h 20"/>
                <a:gd name="T10" fmla="*/ 2 w 14"/>
                <a:gd name="T11" fmla="*/ 10 h 20"/>
              </a:gdLst>
              <a:ahLst/>
              <a:cxnLst>
                <a:cxn ang="0">
                  <a:pos x="T0" y="T1"/>
                </a:cxn>
                <a:cxn ang="0">
                  <a:pos x="T2" y="T3"/>
                </a:cxn>
                <a:cxn ang="0">
                  <a:pos x="T4" y="T5"/>
                </a:cxn>
                <a:cxn ang="0">
                  <a:pos x="T6" y="T7"/>
                </a:cxn>
                <a:cxn ang="0">
                  <a:pos x="T8" y="T9"/>
                </a:cxn>
                <a:cxn ang="0">
                  <a:pos x="T10" y="T11"/>
                </a:cxn>
              </a:cxnLst>
              <a:rect l="0" t="0" r="r" b="b"/>
              <a:pathLst>
                <a:path w="14" h="20">
                  <a:moveTo>
                    <a:pt x="2" y="10"/>
                  </a:moveTo>
                  <a:lnTo>
                    <a:pt x="0" y="18"/>
                  </a:lnTo>
                  <a:lnTo>
                    <a:pt x="6" y="20"/>
                  </a:lnTo>
                  <a:lnTo>
                    <a:pt x="14" y="4"/>
                  </a:lnTo>
                  <a:lnTo>
                    <a:pt x="10" y="0"/>
                  </a:lnTo>
                  <a:lnTo>
                    <a:pt x="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7" name="Freeform 97"/>
            <p:cNvSpPr>
              <a:spLocks/>
            </p:cNvSpPr>
            <p:nvPr userDrawn="1"/>
          </p:nvSpPr>
          <p:spPr bwMode="black">
            <a:xfrm>
              <a:off x="7500938" y="2387600"/>
              <a:ext cx="15875" cy="19050"/>
            </a:xfrm>
            <a:custGeom>
              <a:avLst/>
              <a:gdLst>
                <a:gd name="T0" fmla="*/ 0 w 10"/>
                <a:gd name="T1" fmla="*/ 12 h 12"/>
                <a:gd name="T2" fmla="*/ 10 w 10"/>
                <a:gd name="T3" fmla="*/ 10 h 12"/>
                <a:gd name="T4" fmla="*/ 0 w 10"/>
                <a:gd name="T5" fmla="*/ 0 h 12"/>
                <a:gd name="T6" fmla="*/ 0 w 10"/>
                <a:gd name="T7" fmla="*/ 12 h 12"/>
              </a:gdLst>
              <a:ahLst/>
              <a:cxnLst>
                <a:cxn ang="0">
                  <a:pos x="T0" y="T1"/>
                </a:cxn>
                <a:cxn ang="0">
                  <a:pos x="T2" y="T3"/>
                </a:cxn>
                <a:cxn ang="0">
                  <a:pos x="T4" y="T5"/>
                </a:cxn>
                <a:cxn ang="0">
                  <a:pos x="T6" y="T7"/>
                </a:cxn>
              </a:cxnLst>
              <a:rect l="0" t="0" r="r" b="b"/>
              <a:pathLst>
                <a:path w="10" h="12">
                  <a:moveTo>
                    <a:pt x="0" y="12"/>
                  </a:moveTo>
                  <a:lnTo>
                    <a:pt x="10" y="10"/>
                  </a:lnTo>
                  <a:lnTo>
                    <a:pt x="0" y="0"/>
                  </a:lnTo>
                  <a:lnTo>
                    <a:pt x="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8" name="Freeform 98"/>
            <p:cNvSpPr>
              <a:spLocks/>
            </p:cNvSpPr>
            <p:nvPr userDrawn="1"/>
          </p:nvSpPr>
          <p:spPr bwMode="black">
            <a:xfrm>
              <a:off x="7659688" y="2095500"/>
              <a:ext cx="15875" cy="28575"/>
            </a:xfrm>
            <a:custGeom>
              <a:avLst/>
              <a:gdLst>
                <a:gd name="T0" fmla="*/ 0 w 10"/>
                <a:gd name="T1" fmla="*/ 18 h 18"/>
                <a:gd name="T2" fmla="*/ 10 w 10"/>
                <a:gd name="T3" fmla="*/ 6 h 18"/>
                <a:gd name="T4" fmla="*/ 0 w 10"/>
                <a:gd name="T5" fmla="*/ 0 h 18"/>
                <a:gd name="T6" fmla="*/ 0 w 10"/>
                <a:gd name="T7" fmla="*/ 18 h 18"/>
              </a:gdLst>
              <a:ahLst/>
              <a:cxnLst>
                <a:cxn ang="0">
                  <a:pos x="T0" y="T1"/>
                </a:cxn>
                <a:cxn ang="0">
                  <a:pos x="T2" y="T3"/>
                </a:cxn>
                <a:cxn ang="0">
                  <a:pos x="T4" y="T5"/>
                </a:cxn>
                <a:cxn ang="0">
                  <a:pos x="T6" y="T7"/>
                </a:cxn>
              </a:cxnLst>
              <a:rect l="0" t="0" r="r" b="b"/>
              <a:pathLst>
                <a:path w="10" h="18">
                  <a:moveTo>
                    <a:pt x="0" y="18"/>
                  </a:moveTo>
                  <a:lnTo>
                    <a:pt x="10" y="6"/>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99" name="Freeform 99"/>
            <p:cNvSpPr>
              <a:spLocks/>
            </p:cNvSpPr>
            <p:nvPr userDrawn="1"/>
          </p:nvSpPr>
          <p:spPr bwMode="black">
            <a:xfrm>
              <a:off x="7700963" y="2187575"/>
              <a:ext cx="19050" cy="19050"/>
            </a:xfrm>
            <a:custGeom>
              <a:avLst/>
              <a:gdLst>
                <a:gd name="T0" fmla="*/ 4 w 12"/>
                <a:gd name="T1" fmla="*/ 0 h 12"/>
                <a:gd name="T2" fmla="*/ 0 w 12"/>
                <a:gd name="T3" fmla="*/ 12 h 12"/>
                <a:gd name="T4" fmla="*/ 12 w 12"/>
                <a:gd name="T5" fmla="*/ 12 h 12"/>
                <a:gd name="T6" fmla="*/ 4 w 12"/>
                <a:gd name="T7" fmla="*/ 0 h 12"/>
              </a:gdLst>
              <a:ahLst/>
              <a:cxnLst>
                <a:cxn ang="0">
                  <a:pos x="T0" y="T1"/>
                </a:cxn>
                <a:cxn ang="0">
                  <a:pos x="T2" y="T3"/>
                </a:cxn>
                <a:cxn ang="0">
                  <a:pos x="T4" y="T5"/>
                </a:cxn>
                <a:cxn ang="0">
                  <a:pos x="T6" y="T7"/>
                </a:cxn>
              </a:cxnLst>
              <a:rect l="0" t="0" r="r" b="b"/>
              <a:pathLst>
                <a:path w="12" h="12">
                  <a:moveTo>
                    <a:pt x="4" y="0"/>
                  </a:moveTo>
                  <a:lnTo>
                    <a:pt x="0" y="12"/>
                  </a:lnTo>
                  <a:lnTo>
                    <a:pt x="12" y="12"/>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0" name="Freeform 100"/>
            <p:cNvSpPr>
              <a:spLocks/>
            </p:cNvSpPr>
            <p:nvPr userDrawn="1"/>
          </p:nvSpPr>
          <p:spPr bwMode="black">
            <a:xfrm>
              <a:off x="7675563" y="2047875"/>
              <a:ext cx="171450" cy="136525"/>
            </a:xfrm>
            <a:custGeom>
              <a:avLst/>
              <a:gdLst>
                <a:gd name="T0" fmla="*/ 2 w 108"/>
                <a:gd name="T1" fmla="*/ 34 h 86"/>
                <a:gd name="T2" fmla="*/ 4 w 108"/>
                <a:gd name="T3" fmla="*/ 50 h 86"/>
                <a:gd name="T4" fmla="*/ 18 w 108"/>
                <a:gd name="T5" fmla="*/ 46 h 86"/>
                <a:gd name="T6" fmla="*/ 18 w 108"/>
                <a:gd name="T7" fmla="*/ 44 h 86"/>
                <a:gd name="T8" fmla="*/ 18 w 108"/>
                <a:gd name="T9" fmla="*/ 50 h 86"/>
                <a:gd name="T10" fmla="*/ 14 w 108"/>
                <a:gd name="T11" fmla="*/ 60 h 86"/>
                <a:gd name="T12" fmla="*/ 14 w 108"/>
                <a:gd name="T13" fmla="*/ 74 h 86"/>
                <a:gd name="T14" fmla="*/ 22 w 108"/>
                <a:gd name="T15" fmla="*/ 82 h 86"/>
                <a:gd name="T16" fmla="*/ 22 w 108"/>
                <a:gd name="T17" fmla="*/ 86 h 86"/>
                <a:gd name="T18" fmla="*/ 26 w 108"/>
                <a:gd name="T19" fmla="*/ 82 h 86"/>
                <a:gd name="T20" fmla="*/ 38 w 108"/>
                <a:gd name="T21" fmla="*/ 72 h 86"/>
                <a:gd name="T22" fmla="*/ 50 w 108"/>
                <a:gd name="T23" fmla="*/ 42 h 86"/>
                <a:gd name="T24" fmla="*/ 48 w 108"/>
                <a:gd name="T25" fmla="*/ 30 h 86"/>
                <a:gd name="T26" fmla="*/ 56 w 108"/>
                <a:gd name="T27" fmla="*/ 32 h 86"/>
                <a:gd name="T28" fmla="*/ 62 w 108"/>
                <a:gd name="T29" fmla="*/ 46 h 86"/>
                <a:gd name="T30" fmla="*/ 70 w 108"/>
                <a:gd name="T31" fmla="*/ 46 h 86"/>
                <a:gd name="T32" fmla="*/ 78 w 108"/>
                <a:gd name="T33" fmla="*/ 30 h 86"/>
                <a:gd name="T34" fmla="*/ 92 w 108"/>
                <a:gd name="T35" fmla="*/ 34 h 86"/>
                <a:gd name="T36" fmla="*/ 102 w 108"/>
                <a:gd name="T37" fmla="*/ 20 h 86"/>
                <a:gd name="T38" fmla="*/ 100 w 108"/>
                <a:gd name="T39" fmla="*/ 12 h 86"/>
                <a:gd name="T40" fmla="*/ 106 w 108"/>
                <a:gd name="T41" fmla="*/ 10 h 86"/>
                <a:gd name="T42" fmla="*/ 108 w 108"/>
                <a:gd name="T43" fmla="*/ 2 h 86"/>
                <a:gd name="T44" fmla="*/ 104 w 108"/>
                <a:gd name="T45" fmla="*/ 0 h 86"/>
                <a:gd name="T46" fmla="*/ 98 w 108"/>
                <a:gd name="T47" fmla="*/ 8 h 86"/>
                <a:gd name="T48" fmla="*/ 86 w 108"/>
                <a:gd name="T49" fmla="*/ 2 h 86"/>
                <a:gd name="T50" fmla="*/ 74 w 108"/>
                <a:gd name="T51" fmla="*/ 12 h 86"/>
                <a:gd name="T52" fmla="*/ 64 w 108"/>
                <a:gd name="T53" fmla="*/ 12 h 86"/>
                <a:gd name="T54" fmla="*/ 48 w 108"/>
                <a:gd name="T55" fmla="*/ 30 h 86"/>
                <a:gd name="T56" fmla="*/ 44 w 108"/>
                <a:gd name="T57" fmla="*/ 30 h 86"/>
                <a:gd name="T58" fmla="*/ 46 w 108"/>
                <a:gd name="T59" fmla="*/ 20 h 86"/>
                <a:gd name="T60" fmla="*/ 34 w 108"/>
                <a:gd name="T61" fmla="*/ 22 h 86"/>
                <a:gd name="T62" fmla="*/ 26 w 108"/>
                <a:gd name="T63" fmla="*/ 12 h 86"/>
                <a:gd name="T64" fmla="*/ 2 w 108"/>
                <a:gd name="T65" fmla="*/ 30 h 86"/>
                <a:gd name="T66" fmla="*/ 2 w 108"/>
                <a:gd name="T67" fmla="*/ 30 h 86"/>
                <a:gd name="T68" fmla="*/ 2 w 108"/>
                <a:gd name="T69" fmla="*/ 30 h 86"/>
                <a:gd name="T70" fmla="*/ 0 w 108"/>
                <a:gd name="T71" fmla="*/ 32 h 86"/>
                <a:gd name="T72" fmla="*/ 2 w 108"/>
                <a:gd name="T73"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 h="86">
                  <a:moveTo>
                    <a:pt x="2" y="34"/>
                  </a:moveTo>
                  <a:lnTo>
                    <a:pt x="4" y="50"/>
                  </a:lnTo>
                  <a:lnTo>
                    <a:pt x="18" y="46"/>
                  </a:lnTo>
                  <a:lnTo>
                    <a:pt x="18" y="44"/>
                  </a:lnTo>
                  <a:lnTo>
                    <a:pt x="18" y="50"/>
                  </a:lnTo>
                  <a:lnTo>
                    <a:pt x="14" y="60"/>
                  </a:lnTo>
                  <a:lnTo>
                    <a:pt x="14" y="74"/>
                  </a:lnTo>
                  <a:lnTo>
                    <a:pt x="22" y="82"/>
                  </a:lnTo>
                  <a:lnTo>
                    <a:pt x="22" y="86"/>
                  </a:lnTo>
                  <a:lnTo>
                    <a:pt x="26" y="82"/>
                  </a:lnTo>
                  <a:lnTo>
                    <a:pt x="38" y="72"/>
                  </a:lnTo>
                  <a:lnTo>
                    <a:pt x="50" y="42"/>
                  </a:lnTo>
                  <a:lnTo>
                    <a:pt x="48" y="30"/>
                  </a:lnTo>
                  <a:lnTo>
                    <a:pt x="56" y="32"/>
                  </a:lnTo>
                  <a:lnTo>
                    <a:pt x="62" y="46"/>
                  </a:lnTo>
                  <a:lnTo>
                    <a:pt x="70" y="46"/>
                  </a:lnTo>
                  <a:lnTo>
                    <a:pt x="78" y="30"/>
                  </a:lnTo>
                  <a:lnTo>
                    <a:pt x="92" y="34"/>
                  </a:lnTo>
                  <a:lnTo>
                    <a:pt x="102" y="20"/>
                  </a:lnTo>
                  <a:lnTo>
                    <a:pt x="100" y="12"/>
                  </a:lnTo>
                  <a:lnTo>
                    <a:pt x="106" y="10"/>
                  </a:lnTo>
                  <a:lnTo>
                    <a:pt x="108" y="2"/>
                  </a:lnTo>
                  <a:lnTo>
                    <a:pt x="104" y="0"/>
                  </a:lnTo>
                  <a:lnTo>
                    <a:pt x="98" y="8"/>
                  </a:lnTo>
                  <a:lnTo>
                    <a:pt x="86" y="2"/>
                  </a:lnTo>
                  <a:lnTo>
                    <a:pt x="74" y="12"/>
                  </a:lnTo>
                  <a:lnTo>
                    <a:pt x="64" y="12"/>
                  </a:lnTo>
                  <a:lnTo>
                    <a:pt x="48" y="30"/>
                  </a:lnTo>
                  <a:lnTo>
                    <a:pt x="44" y="30"/>
                  </a:lnTo>
                  <a:lnTo>
                    <a:pt x="46" y="20"/>
                  </a:lnTo>
                  <a:lnTo>
                    <a:pt x="34" y="22"/>
                  </a:lnTo>
                  <a:lnTo>
                    <a:pt x="26" y="12"/>
                  </a:lnTo>
                  <a:lnTo>
                    <a:pt x="2" y="30"/>
                  </a:lnTo>
                  <a:lnTo>
                    <a:pt x="2" y="30"/>
                  </a:lnTo>
                  <a:lnTo>
                    <a:pt x="2" y="30"/>
                  </a:lnTo>
                  <a:lnTo>
                    <a:pt x="0" y="32"/>
                  </a:lnTo>
                  <a:lnTo>
                    <a:pt x="2"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1" name="Freeform 101"/>
            <p:cNvSpPr>
              <a:spLocks/>
            </p:cNvSpPr>
            <p:nvPr userDrawn="1"/>
          </p:nvSpPr>
          <p:spPr bwMode="black">
            <a:xfrm>
              <a:off x="8018463" y="1625600"/>
              <a:ext cx="15875" cy="19050"/>
            </a:xfrm>
            <a:custGeom>
              <a:avLst/>
              <a:gdLst>
                <a:gd name="T0" fmla="*/ 10 w 10"/>
                <a:gd name="T1" fmla="*/ 8 h 12"/>
                <a:gd name="T2" fmla="*/ 4 w 10"/>
                <a:gd name="T3" fmla="*/ 0 h 12"/>
                <a:gd name="T4" fmla="*/ 0 w 10"/>
                <a:gd name="T5" fmla="*/ 8 h 12"/>
                <a:gd name="T6" fmla="*/ 6 w 10"/>
                <a:gd name="T7" fmla="*/ 12 h 12"/>
                <a:gd name="T8" fmla="*/ 10 w 10"/>
                <a:gd name="T9" fmla="*/ 8 h 12"/>
              </a:gdLst>
              <a:ahLst/>
              <a:cxnLst>
                <a:cxn ang="0">
                  <a:pos x="T0" y="T1"/>
                </a:cxn>
                <a:cxn ang="0">
                  <a:pos x="T2" y="T3"/>
                </a:cxn>
                <a:cxn ang="0">
                  <a:pos x="T4" y="T5"/>
                </a:cxn>
                <a:cxn ang="0">
                  <a:pos x="T6" y="T7"/>
                </a:cxn>
                <a:cxn ang="0">
                  <a:pos x="T8" y="T9"/>
                </a:cxn>
              </a:cxnLst>
              <a:rect l="0" t="0" r="r" b="b"/>
              <a:pathLst>
                <a:path w="10" h="12">
                  <a:moveTo>
                    <a:pt x="10" y="8"/>
                  </a:moveTo>
                  <a:lnTo>
                    <a:pt x="4" y="0"/>
                  </a:lnTo>
                  <a:lnTo>
                    <a:pt x="0" y="8"/>
                  </a:lnTo>
                  <a:lnTo>
                    <a:pt x="6" y="12"/>
                  </a:lnTo>
                  <a:lnTo>
                    <a:pt x="1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2" name="Freeform 102"/>
            <p:cNvSpPr>
              <a:spLocks/>
            </p:cNvSpPr>
            <p:nvPr userDrawn="1"/>
          </p:nvSpPr>
          <p:spPr bwMode="black">
            <a:xfrm>
              <a:off x="7573963" y="2089150"/>
              <a:ext cx="28575" cy="15875"/>
            </a:xfrm>
            <a:custGeom>
              <a:avLst/>
              <a:gdLst>
                <a:gd name="T0" fmla="*/ 2 w 18"/>
                <a:gd name="T1" fmla="*/ 0 h 10"/>
                <a:gd name="T2" fmla="*/ 0 w 18"/>
                <a:gd name="T3" fmla="*/ 8 h 10"/>
                <a:gd name="T4" fmla="*/ 8 w 18"/>
                <a:gd name="T5" fmla="*/ 10 h 10"/>
                <a:gd name="T6" fmla="*/ 18 w 18"/>
                <a:gd name="T7" fmla="*/ 4 h 10"/>
                <a:gd name="T8" fmla="*/ 16 w 18"/>
                <a:gd name="T9" fmla="*/ 0 h 10"/>
                <a:gd name="T10" fmla="*/ 2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2" y="0"/>
                  </a:moveTo>
                  <a:lnTo>
                    <a:pt x="0" y="8"/>
                  </a:lnTo>
                  <a:lnTo>
                    <a:pt x="8" y="10"/>
                  </a:lnTo>
                  <a:lnTo>
                    <a:pt x="18" y="4"/>
                  </a:lnTo>
                  <a:lnTo>
                    <a:pt x="16"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3" name="Freeform 103"/>
            <p:cNvSpPr>
              <a:spLocks/>
            </p:cNvSpPr>
            <p:nvPr userDrawn="1"/>
          </p:nvSpPr>
          <p:spPr bwMode="black">
            <a:xfrm>
              <a:off x="7059613" y="2927350"/>
              <a:ext cx="320675" cy="346075"/>
            </a:xfrm>
            <a:custGeom>
              <a:avLst/>
              <a:gdLst>
                <a:gd name="T0" fmla="*/ 52 w 202"/>
                <a:gd name="T1" fmla="*/ 82 h 218"/>
                <a:gd name="T2" fmla="*/ 44 w 202"/>
                <a:gd name="T3" fmla="*/ 92 h 218"/>
                <a:gd name="T4" fmla="*/ 24 w 202"/>
                <a:gd name="T5" fmla="*/ 102 h 218"/>
                <a:gd name="T6" fmla="*/ 14 w 202"/>
                <a:gd name="T7" fmla="*/ 98 h 218"/>
                <a:gd name="T8" fmla="*/ 4 w 202"/>
                <a:gd name="T9" fmla="*/ 106 h 218"/>
                <a:gd name="T10" fmla="*/ 6 w 202"/>
                <a:gd name="T11" fmla="*/ 148 h 218"/>
                <a:gd name="T12" fmla="*/ 18 w 202"/>
                <a:gd name="T13" fmla="*/ 160 h 218"/>
                <a:gd name="T14" fmla="*/ 46 w 202"/>
                <a:gd name="T15" fmla="*/ 196 h 218"/>
                <a:gd name="T16" fmla="*/ 56 w 202"/>
                <a:gd name="T17" fmla="*/ 206 h 218"/>
                <a:gd name="T18" fmla="*/ 80 w 202"/>
                <a:gd name="T19" fmla="*/ 196 h 218"/>
                <a:gd name="T20" fmla="*/ 90 w 202"/>
                <a:gd name="T21" fmla="*/ 206 h 218"/>
                <a:gd name="T22" fmla="*/ 106 w 202"/>
                <a:gd name="T23" fmla="*/ 206 h 218"/>
                <a:gd name="T24" fmla="*/ 116 w 202"/>
                <a:gd name="T25" fmla="*/ 218 h 218"/>
                <a:gd name="T26" fmla="*/ 138 w 202"/>
                <a:gd name="T27" fmla="*/ 218 h 218"/>
                <a:gd name="T28" fmla="*/ 142 w 202"/>
                <a:gd name="T29" fmla="*/ 196 h 218"/>
                <a:gd name="T30" fmla="*/ 144 w 202"/>
                <a:gd name="T31" fmla="*/ 172 h 218"/>
                <a:gd name="T32" fmla="*/ 166 w 202"/>
                <a:gd name="T33" fmla="*/ 148 h 218"/>
                <a:gd name="T34" fmla="*/ 176 w 202"/>
                <a:gd name="T35" fmla="*/ 124 h 218"/>
                <a:gd name="T36" fmla="*/ 180 w 202"/>
                <a:gd name="T37" fmla="*/ 124 h 218"/>
                <a:gd name="T38" fmla="*/ 174 w 202"/>
                <a:gd name="T39" fmla="*/ 102 h 218"/>
                <a:gd name="T40" fmla="*/ 162 w 202"/>
                <a:gd name="T41" fmla="*/ 72 h 218"/>
                <a:gd name="T42" fmla="*/ 166 w 202"/>
                <a:gd name="T43" fmla="*/ 62 h 218"/>
                <a:gd name="T44" fmla="*/ 170 w 202"/>
                <a:gd name="T45" fmla="*/ 60 h 218"/>
                <a:gd name="T46" fmla="*/ 188 w 202"/>
                <a:gd name="T47" fmla="*/ 56 h 218"/>
                <a:gd name="T48" fmla="*/ 188 w 202"/>
                <a:gd name="T49" fmla="*/ 48 h 218"/>
                <a:gd name="T50" fmla="*/ 178 w 202"/>
                <a:gd name="T51" fmla="*/ 28 h 218"/>
                <a:gd name="T52" fmla="*/ 176 w 202"/>
                <a:gd name="T53" fmla="*/ 22 h 218"/>
                <a:gd name="T54" fmla="*/ 168 w 202"/>
                <a:gd name="T55" fmla="*/ 16 h 218"/>
                <a:gd name="T56" fmla="*/ 158 w 202"/>
                <a:gd name="T57" fmla="*/ 4 h 218"/>
                <a:gd name="T58" fmla="*/ 152 w 202"/>
                <a:gd name="T59" fmla="*/ 0 h 218"/>
                <a:gd name="T60" fmla="*/ 122 w 202"/>
                <a:gd name="T61" fmla="*/ 34 h 218"/>
                <a:gd name="T62" fmla="*/ 120 w 202"/>
                <a:gd name="T63" fmla="*/ 42 h 218"/>
                <a:gd name="T64" fmla="*/ 98 w 202"/>
                <a:gd name="T65" fmla="*/ 48 h 218"/>
                <a:gd name="T66" fmla="*/ 96 w 202"/>
                <a:gd name="T67" fmla="*/ 50 h 218"/>
                <a:gd name="T68" fmla="*/ 94 w 202"/>
                <a:gd name="T69" fmla="*/ 52 h 218"/>
                <a:gd name="T70" fmla="*/ 76 w 202"/>
                <a:gd name="T71" fmla="*/ 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218">
                  <a:moveTo>
                    <a:pt x="76" y="78"/>
                  </a:moveTo>
                  <a:lnTo>
                    <a:pt x="52" y="82"/>
                  </a:lnTo>
                  <a:lnTo>
                    <a:pt x="48" y="92"/>
                  </a:lnTo>
                  <a:lnTo>
                    <a:pt x="44" y="92"/>
                  </a:lnTo>
                  <a:lnTo>
                    <a:pt x="40" y="104"/>
                  </a:lnTo>
                  <a:lnTo>
                    <a:pt x="24" y="102"/>
                  </a:lnTo>
                  <a:lnTo>
                    <a:pt x="16" y="94"/>
                  </a:lnTo>
                  <a:lnTo>
                    <a:pt x="14" y="98"/>
                  </a:lnTo>
                  <a:lnTo>
                    <a:pt x="12" y="98"/>
                  </a:lnTo>
                  <a:lnTo>
                    <a:pt x="4" y="106"/>
                  </a:lnTo>
                  <a:lnTo>
                    <a:pt x="0" y="128"/>
                  </a:lnTo>
                  <a:lnTo>
                    <a:pt x="6" y="148"/>
                  </a:lnTo>
                  <a:lnTo>
                    <a:pt x="14" y="152"/>
                  </a:lnTo>
                  <a:lnTo>
                    <a:pt x="18" y="160"/>
                  </a:lnTo>
                  <a:lnTo>
                    <a:pt x="26" y="196"/>
                  </a:lnTo>
                  <a:lnTo>
                    <a:pt x="46" y="196"/>
                  </a:lnTo>
                  <a:lnTo>
                    <a:pt x="52" y="192"/>
                  </a:lnTo>
                  <a:lnTo>
                    <a:pt x="56" y="206"/>
                  </a:lnTo>
                  <a:lnTo>
                    <a:pt x="72" y="202"/>
                  </a:lnTo>
                  <a:lnTo>
                    <a:pt x="80" y="196"/>
                  </a:lnTo>
                  <a:lnTo>
                    <a:pt x="90" y="200"/>
                  </a:lnTo>
                  <a:lnTo>
                    <a:pt x="90" y="206"/>
                  </a:lnTo>
                  <a:lnTo>
                    <a:pt x="102" y="204"/>
                  </a:lnTo>
                  <a:lnTo>
                    <a:pt x="106" y="206"/>
                  </a:lnTo>
                  <a:lnTo>
                    <a:pt x="110" y="218"/>
                  </a:lnTo>
                  <a:lnTo>
                    <a:pt x="116" y="218"/>
                  </a:lnTo>
                  <a:lnTo>
                    <a:pt x="136" y="206"/>
                  </a:lnTo>
                  <a:lnTo>
                    <a:pt x="138" y="218"/>
                  </a:lnTo>
                  <a:lnTo>
                    <a:pt x="146" y="210"/>
                  </a:lnTo>
                  <a:lnTo>
                    <a:pt x="142" y="196"/>
                  </a:lnTo>
                  <a:lnTo>
                    <a:pt x="150" y="180"/>
                  </a:lnTo>
                  <a:lnTo>
                    <a:pt x="144" y="172"/>
                  </a:lnTo>
                  <a:lnTo>
                    <a:pt x="158" y="160"/>
                  </a:lnTo>
                  <a:lnTo>
                    <a:pt x="166" y="148"/>
                  </a:lnTo>
                  <a:lnTo>
                    <a:pt x="168" y="132"/>
                  </a:lnTo>
                  <a:lnTo>
                    <a:pt x="176" y="124"/>
                  </a:lnTo>
                  <a:lnTo>
                    <a:pt x="176" y="122"/>
                  </a:lnTo>
                  <a:lnTo>
                    <a:pt x="180" y="124"/>
                  </a:lnTo>
                  <a:lnTo>
                    <a:pt x="196" y="124"/>
                  </a:lnTo>
                  <a:lnTo>
                    <a:pt x="174" y="102"/>
                  </a:lnTo>
                  <a:lnTo>
                    <a:pt x="176" y="94"/>
                  </a:lnTo>
                  <a:lnTo>
                    <a:pt x="162" y="72"/>
                  </a:lnTo>
                  <a:lnTo>
                    <a:pt x="174" y="70"/>
                  </a:lnTo>
                  <a:lnTo>
                    <a:pt x="166" y="62"/>
                  </a:lnTo>
                  <a:lnTo>
                    <a:pt x="166" y="62"/>
                  </a:lnTo>
                  <a:lnTo>
                    <a:pt x="170" y="60"/>
                  </a:lnTo>
                  <a:lnTo>
                    <a:pt x="174" y="62"/>
                  </a:lnTo>
                  <a:lnTo>
                    <a:pt x="188" y="56"/>
                  </a:lnTo>
                  <a:lnTo>
                    <a:pt x="182" y="48"/>
                  </a:lnTo>
                  <a:lnTo>
                    <a:pt x="188" y="48"/>
                  </a:lnTo>
                  <a:lnTo>
                    <a:pt x="202" y="40"/>
                  </a:lnTo>
                  <a:lnTo>
                    <a:pt x="178" y="28"/>
                  </a:lnTo>
                  <a:lnTo>
                    <a:pt x="176" y="28"/>
                  </a:lnTo>
                  <a:lnTo>
                    <a:pt x="176" y="22"/>
                  </a:lnTo>
                  <a:lnTo>
                    <a:pt x="168" y="24"/>
                  </a:lnTo>
                  <a:lnTo>
                    <a:pt x="168" y="16"/>
                  </a:lnTo>
                  <a:lnTo>
                    <a:pt x="162" y="12"/>
                  </a:lnTo>
                  <a:lnTo>
                    <a:pt x="158" y="4"/>
                  </a:lnTo>
                  <a:lnTo>
                    <a:pt x="152" y="8"/>
                  </a:lnTo>
                  <a:lnTo>
                    <a:pt x="152" y="0"/>
                  </a:lnTo>
                  <a:lnTo>
                    <a:pt x="130" y="32"/>
                  </a:lnTo>
                  <a:lnTo>
                    <a:pt x="122" y="34"/>
                  </a:lnTo>
                  <a:lnTo>
                    <a:pt x="124" y="40"/>
                  </a:lnTo>
                  <a:lnTo>
                    <a:pt x="120" y="42"/>
                  </a:lnTo>
                  <a:lnTo>
                    <a:pt x="116" y="40"/>
                  </a:lnTo>
                  <a:lnTo>
                    <a:pt x="98" y="48"/>
                  </a:lnTo>
                  <a:lnTo>
                    <a:pt x="96" y="48"/>
                  </a:lnTo>
                  <a:lnTo>
                    <a:pt x="96" y="50"/>
                  </a:lnTo>
                  <a:lnTo>
                    <a:pt x="94" y="52"/>
                  </a:lnTo>
                  <a:lnTo>
                    <a:pt x="94" y="52"/>
                  </a:lnTo>
                  <a:lnTo>
                    <a:pt x="92" y="58"/>
                  </a:lnTo>
                  <a:lnTo>
                    <a:pt x="76"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4" name="Freeform 104"/>
            <p:cNvSpPr>
              <a:spLocks/>
            </p:cNvSpPr>
            <p:nvPr userDrawn="1"/>
          </p:nvSpPr>
          <p:spPr bwMode="black">
            <a:xfrm>
              <a:off x="7361238" y="3419475"/>
              <a:ext cx="63500" cy="38100"/>
            </a:xfrm>
            <a:custGeom>
              <a:avLst/>
              <a:gdLst>
                <a:gd name="T0" fmla="*/ 14 w 40"/>
                <a:gd name="T1" fmla="*/ 14 h 24"/>
                <a:gd name="T2" fmla="*/ 26 w 40"/>
                <a:gd name="T3" fmla="*/ 24 h 24"/>
                <a:gd name="T4" fmla="*/ 40 w 40"/>
                <a:gd name="T5" fmla="*/ 18 h 24"/>
                <a:gd name="T6" fmla="*/ 38 w 40"/>
                <a:gd name="T7" fmla="*/ 16 h 24"/>
                <a:gd name="T8" fmla="*/ 32 w 40"/>
                <a:gd name="T9" fmla="*/ 8 h 24"/>
                <a:gd name="T10" fmla="*/ 20 w 40"/>
                <a:gd name="T11" fmla="*/ 0 h 24"/>
                <a:gd name="T12" fmla="*/ 0 w 40"/>
                <a:gd name="T13" fmla="*/ 2 h 24"/>
                <a:gd name="T14" fmla="*/ 2 w 40"/>
                <a:gd name="T15" fmla="*/ 14 h 24"/>
                <a:gd name="T16" fmla="*/ 14 w 40"/>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14" y="14"/>
                  </a:moveTo>
                  <a:lnTo>
                    <a:pt x="26" y="24"/>
                  </a:lnTo>
                  <a:lnTo>
                    <a:pt x="40" y="18"/>
                  </a:lnTo>
                  <a:lnTo>
                    <a:pt x="38" y="16"/>
                  </a:lnTo>
                  <a:lnTo>
                    <a:pt x="32" y="8"/>
                  </a:lnTo>
                  <a:lnTo>
                    <a:pt x="20" y="0"/>
                  </a:lnTo>
                  <a:lnTo>
                    <a:pt x="0" y="2"/>
                  </a:lnTo>
                  <a:lnTo>
                    <a:pt x="2" y="14"/>
                  </a:lnTo>
                  <a:lnTo>
                    <a:pt x="1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5" name="Freeform 105"/>
            <p:cNvSpPr>
              <a:spLocks/>
            </p:cNvSpPr>
            <p:nvPr userDrawn="1"/>
          </p:nvSpPr>
          <p:spPr bwMode="black">
            <a:xfrm>
              <a:off x="7488238" y="3375025"/>
              <a:ext cx="60325" cy="34925"/>
            </a:xfrm>
            <a:custGeom>
              <a:avLst/>
              <a:gdLst>
                <a:gd name="T0" fmla="*/ 8 w 38"/>
                <a:gd name="T1" fmla="*/ 8 h 22"/>
                <a:gd name="T2" fmla="*/ 4 w 38"/>
                <a:gd name="T3" fmla="*/ 4 h 22"/>
                <a:gd name="T4" fmla="*/ 0 w 38"/>
                <a:gd name="T5" fmla="*/ 18 h 22"/>
                <a:gd name="T6" fmla="*/ 10 w 38"/>
                <a:gd name="T7" fmla="*/ 18 h 22"/>
                <a:gd name="T8" fmla="*/ 12 w 38"/>
                <a:gd name="T9" fmla="*/ 14 h 22"/>
                <a:gd name="T10" fmla="*/ 20 w 38"/>
                <a:gd name="T11" fmla="*/ 22 h 22"/>
                <a:gd name="T12" fmla="*/ 22 w 38"/>
                <a:gd name="T13" fmla="*/ 12 h 22"/>
                <a:gd name="T14" fmla="*/ 26 w 38"/>
                <a:gd name="T15" fmla="*/ 16 h 22"/>
                <a:gd name="T16" fmla="*/ 38 w 38"/>
                <a:gd name="T17" fmla="*/ 14 h 22"/>
                <a:gd name="T18" fmla="*/ 36 w 38"/>
                <a:gd name="T19" fmla="*/ 8 h 22"/>
                <a:gd name="T20" fmla="*/ 24 w 38"/>
                <a:gd name="T21" fmla="*/ 6 h 22"/>
                <a:gd name="T22" fmla="*/ 24 w 38"/>
                <a:gd name="T23" fmla="*/ 0 h 22"/>
                <a:gd name="T24" fmla="*/ 20 w 38"/>
                <a:gd name="T25" fmla="*/ 6 h 22"/>
                <a:gd name="T26" fmla="*/ 20 w 38"/>
                <a:gd name="T27" fmla="*/ 6 h 22"/>
                <a:gd name="T28" fmla="*/ 20 w 38"/>
                <a:gd name="T29" fmla="*/ 6 h 22"/>
                <a:gd name="T30" fmla="*/ 12 w 38"/>
                <a:gd name="T31" fmla="*/ 14 h 22"/>
                <a:gd name="T32" fmla="*/ 16 w 38"/>
                <a:gd name="T33" fmla="*/ 0 h 22"/>
                <a:gd name="T34" fmla="*/ 8 w 38"/>
                <a:gd name="T3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22">
                  <a:moveTo>
                    <a:pt x="8" y="8"/>
                  </a:moveTo>
                  <a:lnTo>
                    <a:pt x="4" y="4"/>
                  </a:lnTo>
                  <a:lnTo>
                    <a:pt x="0" y="18"/>
                  </a:lnTo>
                  <a:lnTo>
                    <a:pt x="10" y="18"/>
                  </a:lnTo>
                  <a:lnTo>
                    <a:pt x="12" y="14"/>
                  </a:lnTo>
                  <a:lnTo>
                    <a:pt x="20" y="22"/>
                  </a:lnTo>
                  <a:lnTo>
                    <a:pt x="22" y="12"/>
                  </a:lnTo>
                  <a:lnTo>
                    <a:pt x="26" y="16"/>
                  </a:lnTo>
                  <a:lnTo>
                    <a:pt x="38" y="14"/>
                  </a:lnTo>
                  <a:lnTo>
                    <a:pt x="36" y="8"/>
                  </a:lnTo>
                  <a:lnTo>
                    <a:pt x="24" y="6"/>
                  </a:lnTo>
                  <a:lnTo>
                    <a:pt x="24" y="0"/>
                  </a:lnTo>
                  <a:lnTo>
                    <a:pt x="20" y="6"/>
                  </a:lnTo>
                  <a:lnTo>
                    <a:pt x="20" y="6"/>
                  </a:lnTo>
                  <a:lnTo>
                    <a:pt x="20" y="6"/>
                  </a:lnTo>
                  <a:lnTo>
                    <a:pt x="12" y="14"/>
                  </a:lnTo>
                  <a:lnTo>
                    <a:pt x="16" y="0"/>
                  </a:lnTo>
                  <a:lnTo>
                    <a:pt x="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6" name="Freeform 106"/>
            <p:cNvSpPr>
              <a:spLocks/>
            </p:cNvSpPr>
            <p:nvPr userDrawn="1"/>
          </p:nvSpPr>
          <p:spPr bwMode="black">
            <a:xfrm>
              <a:off x="7475538" y="3454400"/>
              <a:ext cx="22225" cy="19050"/>
            </a:xfrm>
            <a:custGeom>
              <a:avLst/>
              <a:gdLst>
                <a:gd name="T0" fmla="*/ 10 w 14"/>
                <a:gd name="T1" fmla="*/ 10 h 12"/>
                <a:gd name="T2" fmla="*/ 14 w 14"/>
                <a:gd name="T3" fmla="*/ 2 h 12"/>
                <a:gd name="T4" fmla="*/ 10 w 14"/>
                <a:gd name="T5" fmla="*/ 0 h 12"/>
                <a:gd name="T6" fmla="*/ 0 w 14"/>
                <a:gd name="T7" fmla="*/ 8 h 12"/>
                <a:gd name="T8" fmla="*/ 4 w 14"/>
                <a:gd name="T9" fmla="*/ 12 h 12"/>
                <a:gd name="T10" fmla="*/ 10 w 14"/>
                <a:gd name="T11" fmla="*/ 10 h 12"/>
              </a:gdLst>
              <a:ahLst/>
              <a:cxnLst>
                <a:cxn ang="0">
                  <a:pos x="T0" y="T1"/>
                </a:cxn>
                <a:cxn ang="0">
                  <a:pos x="T2" y="T3"/>
                </a:cxn>
                <a:cxn ang="0">
                  <a:pos x="T4" y="T5"/>
                </a:cxn>
                <a:cxn ang="0">
                  <a:pos x="T6" y="T7"/>
                </a:cxn>
                <a:cxn ang="0">
                  <a:pos x="T8" y="T9"/>
                </a:cxn>
                <a:cxn ang="0">
                  <a:pos x="T10" y="T11"/>
                </a:cxn>
              </a:cxnLst>
              <a:rect l="0" t="0" r="r" b="b"/>
              <a:pathLst>
                <a:path w="14" h="12">
                  <a:moveTo>
                    <a:pt x="10" y="10"/>
                  </a:moveTo>
                  <a:lnTo>
                    <a:pt x="14" y="2"/>
                  </a:lnTo>
                  <a:lnTo>
                    <a:pt x="10" y="0"/>
                  </a:lnTo>
                  <a:lnTo>
                    <a:pt x="0" y="8"/>
                  </a:lnTo>
                  <a:lnTo>
                    <a:pt x="4" y="12"/>
                  </a:lnTo>
                  <a:lnTo>
                    <a:pt x="1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7" name="Freeform 107"/>
            <p:cNvSpPr>
              <a:spLocks/>
            </p:cNvSpPr>
            <p:nvPr userDrawn="1"/>
          </p:nvSpPr>
          <p:spPr bwMode="black">
            <a:xfrm>
              <a:off x="7608888" y="3184525"/>
              <a:ext cx="41275" cy="15875"/>
            </a:xfrm>
            <a:custGeom>
              <a:avLst/>
              <a:gdLst>
                <a:gd name="T0" fmla="*/ 12 w 26"/>
                <a:gd name="T1" fmla="*/ 0 h 10"/>
                <a:gd name="T2" fmla="*/ 0 w 26"/>
                <a:gd name="T3" fmla="*/ 0 h 10"/>
                <a:gd name="T4" fmla="*/ 4 w 26"/>
                <a:gd name="T5" fmla="*/ 10 h 10"/>
                <a:gd name="T6" fmla="*/ 26 w 26"/>
                <a:gd name="T7" fmla="*/ 6 h 10"/>
                <a:gd name="T8" fmla="*/ 12 w 26"/>
                <a:gd name="T9" fmla="*/ 0 h 10"/>
              </a:gdLst>
              <a:ahLst/>
              <a:cxnLst>
                <a:cxn ang="0">
                  <a:pos x="T0" y="T1"/>
                </a:cxn>
                <a:cxn ang="0">
                  <a:pos x="T2" y="T3"/>
                </a:cxn>
                <a:cxn ang="0">
                  <a:pos x="T4" y="T5"/>
                </a:cxn>
                <a:cxn ang="0">
                  <a:pos x="T6" y="T7"/>
                </a:cxn>
                <a:cxn ang="0">
                  <a:pos x="T8" y="T9"/>
                </a:cxn>
              </a:cxnLst>
              <a:rect l="0" t="0" r="r" b="b"/>
              <a:pathLst>
                <a:path w="26" h="10">
                  <a:moveTo>
                    <a:pt x="12" y="0"/>
                  </a:moveTo>
                  <a:lnTo>
                    <a:pt x="0" y="0"/>
                  </a:lnTo>
                  <a:lnTo>
                    <a:pt x="4" y="10"/>
                  </a:lnTo>
                  <a:lnTo>
                    <a:pt x="26" y="6"/>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8" name="Freeform 108"/>
            <p:cNvSpPr>
              <a:spLocks/>
            </p:cNvSpPr>
            <p:nvPr userDrawn="1"/>
          </p:nvSpPr>
          <p:spPr bwMode="black">
            <a:xfrm>
              <a:off x="7605713" y="3152775"/>
              <a:ext cx="28575" cy="28575"/>
            </a:xfrm>
            <a:custGeom>
              <a:avLst/>
              <a:gdLst>
                <a:gd name="T0" fmla="*/ 6 w 18"/>
                <a:gd name="T1" fmla="*/ 12 h 18"/>
                <a:gd name="T2" fmla="*/ 18 w 18"/>
                <a:gd name="T3" fmla="*/ 18 h 18"/>
                <a:gd name="T4" fmla="*/ 8 w 18"/>
                <a:gd name="T5" fmla="*/ 0 h 18"/>
                <a:gd name="T6" fmla="*/ 0 w 18"/>
                <a:gd name="T7" fmla="*/ 0 h 18"/>
                <a:gd name="T8" fmla="*/ 6 w 18"/>
                <a:gd name="T9" fmla="*/ 12 h 18"/>
              </a:gdLst>
              <a:ahLst/>
              <a:cxnLst>
                <a:cxn ang="0">
                  <a:pos x="T0" y="T1"/>
                </a:cxn>
                <a:cxn ang="0">
                  <a:pos x="T2" y="T3"/>
                </a:cxn>
                <a:cxn ang="0">
                  <a:pos x="T4" y="T5"/>
                </a:cxn>
                <a:cxn ang="0">
                  <a:pos x="T6" y="T7"/>
                </a:cxn>
                <a:cxn ang="0">
                  <a:pos x="T8" y="T9"/>
                </a:cxn>
              </a:cxnLst>
              <a:rect l="0" t="0" r="r" b="b"/>
              <a:pathLst>
                <a:path w="18" h="18">
                  <a:moveTo>
                    <a:pt x="6" y="12"/>
                  </a:moveTo>
                  <a:lnTo>
                    <a:pt x="18" y="18"/>
                  </a:lnTo>
                  <a:lnTo>
                    <a:pt x="8" y="0"/>
                  </a:lnTo>
                  <a:lnTo>
                    <a:pt x="0" y="0"/>
                  </a:lnTo>
                  <a:lnTo>
                    <a:pt x="6"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09" name="Freeform 109"/>
            <p:cNvSpPr>
              <a:spLocks/>
            </p:cNvSpPr>
            <p:nvPr userDrawn="1"/>
          </p:nvSpPr>
          <p:spPr bwMode="black">
            <a:xfrm>
              <a:off x="7608888" y="3070225"/>
              <a:ext cx="60325" cy="104775"/>
            </a:xfrm>
            <a:custGeom>
              <a:avLst/>
              <a:gdLst>
                <a:gd name="T0" fmla="*/ 0 w 38"/>
                <a:gd name="T1" fmla="*/ 28 h 66"/>
                <a:gd name="T2" fmla="*/ 8 w 38"/>
                <a:gd name="T3" fmla="*/ 54 h 66"/>
                <a:gd name="T4" fmla="*/ 18 w 38"/>
                <a:gd name="T5" fmla="*/ 66 h 66"/>
                <a:gd name="T6" fmla="*/ 22 w 38"/>
                <a:gd name="T7" fmla="*/ 64 h 66"/>
                <a:gd name="T8" fmla="*/ 16 w 38"/>
                <a:gd name="T9" fmla="*/ 52 h 66"/>
                <a:gd name="T10" fmla="*/ 16 w 38"/>
                <a:gd name="T11" fmla="*/ 42 h 66"/>
                <a:gd name="T12" fmla="*/ 16 w 38"/>
                <a:gd name="T13" fmla="*/ 42 h 66"/>
                <a:gd name="T14" fmla="*/ 38 w 38"/>
                <a:gd name="T15" fmla="*/ 48 h 66"/>
                <a:gd name="T16" fmla="*/ 24 w 38"/>
                <a:gd name="T17" fmla="*/ 34 h 66"/>
                <a:gd name="T18" fmla="*/ 30 w 38"/>
                <a:gd name="T19" fmla="*/ 28 h 66"/>
                <a:gd name="T20" fmla="*/ 30 w 38"/>
                <a:gd name="T21" fmla="*/ 22 h 66"/>
                <a:gd name="T22" fmla="*/ 22 w 38"/>
                <a:gd name="T23" fmla="*/ 16 h 66"/>
                <a:gd name="T24" fmla="*/ 18 w 38"/>
                <a:gd name="T25" fmla="*/ 22 h 66"/>
                <a:gd name="T26" fmla="*/ 16 w 38"/>
                <a:gd name="T27" fmla="*/ 0 h 66"/>
                <a:gd name="T28" fmla="*/ 12 w 38"/>
                <a:gd name="T29" fmla="*/ 4 h 66"/>
                <a:gd name="T30" fmla="*/ 4 w 38"/>
                <a:gd name="T31" fmla="*/ 14 h 66"/>
                <a:gd name="T32" fmla="*/ 0 w 38"/>
                <a:gd name="T33"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66">
                  <a:moveTo>
                    <a:pt x="0" y="28"/>
                  </a:moveTo>
                  <a:lnTo>
                    <a:pt x="8" y="54"/>
                  </a:lnTo>
                  <a:lnTo>
                    <a:pt x="18" y="66"/>
                  </a:lnTo>
                  <a:lnTo>
                    <a:pt x="22" y="64"/>
                  </a:lnTo>
                  <a:lnTo>
                    <a:pt x="16" y="52"/>
                  </a:lnTo>
                  <a:lnTo>
                    <a:pt x="16" y="42"/>
                  </a:lnTo>
                  <a:lnTo>
                    <a:pt x="16" y="42"/>
                  </a:lnTo>
                  <a:lnTo>
                    <a:pt x="38" y="48"/>
                  </a:lnTo>
                  <a:lnTo>
                    <a:pt x="24" y="34"/>
                  </a:lnTo>
                  <a:lnTo>
                    <a:pt x="30" y="28"/>
                  </a:lnTo>
                  <a:lnTo>
                    <a:pt x="30" y="22"/>
                  </a:lnTo>
                  <a:lnTo>
                    <a:pt x="22" y="16"/>
                  </a:lnTo>
                  <a:lnTo>
                    <a:pt x="18" y="22"/>
                  </a:lnTo>
                  <a:lnTo>
                    <a:pt x="16" y="0"/>
                  </a:lnTo>
                  <a:lnTo>
                    <a:pt x="12" y="4"/>
                  </a:lnTo>
                  <a:lnTo>
                    <a:pt x="4" y="14"/>
                  </a:lnTo>
                  <a:lnTo>
                    <a:pt x="0"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0" name="Freeform 110"/>
            <p:cNvSpPr>
              <a:spLocks/>
            </p:cNvSpPr>
            <p:nvPr userDrawn="1"/>
          </p:nvSpPr>
          <p:spPr bwMode="black">
            <a:xfrm>
              <a:off x="7634288" y="3060700"/>
              <a:ext cx="22225" cy="31750"/>
            </a:xfrm>
            <a:custGeom>
              <a:avLst/>
              <a:gdLst>
                <a:gd name="T0" fmla="*/ 14 w 14"/>
                <a:gd name="T1" fmla="*/ 12 h 20"/>
                <a:gd name="T2" fmla="*/ 10 w 14"/>
                <a:gd name="T3" fmla="*/ 0 h 20"/>
                <a:gd name="T4" fmla="*/ 0 w 14"/>
                <a:gd name="T5" fmla="*/ 8 h 20"/>
                <a:gd name="T6" fmla="*/ 2 w 14"/>
                <a:gd name="T7" fmla="*/ 20 h 20"/>
                <a:gd name="T8" fmla="*/ 14 w 14"/>
                <a:gd name="T9" fmla="*/ 12 h 20"/>
              </a:gdLst>
              <a:ahLst/>
              <a:cxnLst>
                <a:cxn ang="0">
                  <a:pos x="T0" y="T1"/>
                </a:cxn>
                <a:cxn ang="0">
                  <a:pos x="T2" y="T3"/>
                </a:cxn>
                <a:cxn ang="0">
                  <a:pos x="T4" y="T5"/>
                </a:cxn>
                <a:cxn ang="0">
                  <a:pos x="T6" y="T7"/>
                </a:cxn>
                <a:cxn ang="0">
                  <a:pos x="T8" y="T9"/>
                </a:cxn>
              </a:cxnLst>
              <a:rect l="0" t="0" r="r" b="b"/>
              <a:pathLst>
                <a:path w="14" h="20">
                  <a:moveTo>
                    <a:pt x="14" y="12"/>
                  </a:moveTo>
                  <a:lnTo>
                    <a:pt x="10" y="0"/>
                  </a:lnTo>
                  <a:lnTo>
                    <a:pt x="0" y="8"/>
                  </a:lnTo>
                  <a:lnTo>
                    <a:pt x="2" y="20"/>
                  </a:lnTo>
                  <a:lnTo>
                    <a:pt x="1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1" name="Freeform 111"/>
            <p:cNvSpPr>
              <a:spLocks/>
            </p:cNvSpPr>
            <p:nvPr userDrawn="1"/>
          </p:nvSpPr>
          <p:spPr bwMode="black">
            <a:xfrm>
              <a:off x="7567613" y="3232150"/>
              <a:ext cx="47625" cy="31750"/>
            </a:xfrm>
            <a:custGeom>
              <a:avLst/>
              <a:gdLst>
                <a:gd name="T0" fmla="*/ 0 w 30"/>
                <a:gd name="T1" fmla="*/ 0 h 20"/>
                <a:gd name="T2" fmla="*/ 4 w 30"/>
                <a:gd name="T3" fmla="*/ 12 h 20"/>
                <a:gd name="T4" fmla="*/ 12 w 30"/>
                <a:gd name="T5" fmla="*/ 20 h 20"/>
                <a:gd name="T6" fmla="*/ 18 w 30"/>
                <a:gd name="T7" fmla="*/ 20 h 20"/>
                <a:gd name="T8" fmla="*/ 30 w 30"/>
                <a:gd name="T9" fmla="*/ 14 h 20"/>
                <a:gd name="T10" fmla="*/ 28 w 30"/>
                <a:gd name="T11" fmla="*/ 6 h 20"/>
                <a:gd name="T12" fmla="*/ 18 w 30"/>
                <a:gd name="T13" fmla="*/ 0 h 20"/>
                <a:gd name="T14" fmla="*/ 0 w 3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0" y="0"/>
                  </a:moveTo>
                  <a:lnTo>
                    <a:pt x="4" y="12"/>
                  </a:lnTo>
                  <a:lnTo>
                    <a:pt x="12" y="20"/>
                  </a:lnTo>
                  <a:lnTo>
                    <a:pt x="18" y="20"/>
                  </a:lnTo>
                  <a:lnTo>
                    <a:pt x="30" y="14"/>
                  </a:lnTo>
                  <a:lnTo>
                    <a:pt x="28" y="6"/>
                  </a:lnTo>
                  <a:lnTo>
                    <a:pt x="18"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2" name="Freeform 112"/>
            <p:cNvSpPr>
              <a:spLocks/>
            </p:cNvSpPr>
            <p:nvPr userDrawn="1"/>
          </p:nvSpPr>
          <p:spPr bwMode="black">
            <a:xfrm>
              <a:off x="7516813" y="3190875"/>
              <a:ext cx="66675" cy="19050"/>
            </a:xfrm>
            <a:custGeom>
              <a:avLst/>
              <a:gdLst>
                <a:gd name="T0" fmla="*/ 40 w 42"/>
                <a:gd name="T1" fmla="*/ 2 h 12"/>
                <a:gd name="T2" fmla="*/ 22 w 42"/>
                <a:gd name="T3" fmla="*/ 4 h 12"/>
                <a:gd name="T4" fmla="*/ 22 w 42"/>
                <a:gd name="T5" fmla="*/ 2 h 12"/>
                <a:gd name="T6" fmla="*/ 0 w 42"/>
                <a:gd name="T7" fmla="*/ 0 h 12"/>
                <a:gd name="T8" fmla="*/ 8 w 42"/>
                <a:gd name="T9" fmla="*/ 12 h 12"/>
                <a:gd name="T10" fmla="*/ 22 w 42"/>
                <a:gd name="T11" fmla="*/ 8 h 12"/>
                <a:gd name="T12" fmla="*/ 24 w 42"/>
                <a:gd name="T13" fmla="*/ 12 h 12"/>
                <a:gd name="T14" fmla="*/ 42 w 42"/>
                <a:gd name="T15" fmla="*/ 8 h 12"/>
                <a:gd name="T16" fmla="*/ 40 w 4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
                  <a:moveTo>
                    <a:pt x="40" y="2"/>
                  </a:moveTo>
                  <a:lnTo>
                    <a:pt x="22" y="4"/>
                  </a:lnTo>
                  <a:lnTo>
                    <a:pt x="22" y="2"/>
                  </a:lnTo>
                  <a:lnTo>
                    <a:pt x="0" y="0"/>
                  </a:lnTo>
                  <a:lnTo>
                    <a:pt x="8" y="12"/>
                  </a:lnTo>
                  <a:lnTo>
                    <a:pt x="22" y="8"/>
                  </a:lnTo>
                  <a:lnTo>
                    <a:pt x="24" y="12"/>
                  </a:lnTo>
                  <a:lnTo>
                    <a:pt x="42" y="8"/>
                  </a:lnTo>
                  <a:lnTo>
                    <a:pt x="4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3" name="Freeform 113"/>
            <p:cNvSpPr>
              <a:spLocks noEditPoints="1"/>
            </p:cNvSpPr>
            <p:nvPr userDrawn="1"/>
          </p:nvSpPr>
          <p:spPr bwMode="black">
            <a:xfrm>
              <a:off x="7358063" y="3086100"/>
              <a:ext cx="193675" cy="234950"/>
            </a:xfrm>
            <a:custGeom>
              <a:avLst/>
              <a:gdLst>
                <a:gd name="T0" fmla="*/ 12 w 122"/>
                <a:gd name="T1" fmla="*/ 106 h 148"/>
                <a:gd name="T2" fmla="*/ 8 w 122"/>
                <a:gd name="T3" fmla="*/ 138 h 148"/>
                <a:gd name="T4" fmla="*/ 34 w 122"/>
                <a:gd name="T5" fmla="*/ 144 h 148"/>
                <a:gd name="T6" fmla="*/ 30 w 122"/>
                <a:gd name="T7" fmla="*/ 96 h 148"/>
                <a:gd name="T8" fmla="*/ 40 w 122"/>
                <a:gd name="T9" fmla="*/ 90 h 148"/>
                <a:gd name="T10" fmla="*/ 42 w 122"/>
                <a:gd name="T11" fmla="*/ 106 h 148"/>
                <a:gd name="T12" fmla="*/ 52 w 122"/>
                <a:gd name="T13" fmla="*/ 130 h 148"/>
                <a:gd name="T14" fmla="*/ 54 w 122"/>
                <a:gd name="T15" fmla="*/ 136 h 148"/>
                <a:gd name="T16" fmla="*/ 66 w 122"/>
                <a:gd name="T17" fmla="*/ 140 h 148"/>
                <a:gd name="T18" fmla="*/ 74 w 122"/>
                <a:gd name="T19" fmla="*/ 148 h 148"/>
                <a:gd name="T20" fmla="*/ 82 w 122"/>
                <a:gd name="T21" fmla="*/ 132 h 148"/>
                <a:gd name="T22" fmla="*/ 82 w 122"/>
                <a:gd name="T23" fmla="*/ 120 h 148"/>
                <a:gd name="T24" fmla="*/ 84 w 122"/>
                <a:gd name="T25" fmla="*/ 110 h 148"/>
                <a:gd name="T26" fmla="*/ 68 w 122"/>
                <a:gd name="T27" fmla="*/ 104 h 148"/>
                <a:gd name="T28" fmla="*/ 54 w 122"/>
                <a:gd name="T29" fmla="*/ 74 h 148"/>
                <a:gd name="T30" fmla="*/ 68 w 122"/>
                <a:gd name="T31" fmla="*/ 70 h 148"/>
                <a:gd name="T32" fmla="*/ 74 w 122"/>
                <a:gd name="T33" fmla="*/ 72 h 148"/>
                <a:gd name="T34" fmla="*/ 82 w 122"/>
                <a:gd name="T35" fmla="*/ 70 h 148"/>
                <a:gd name="T36" fmla="*/ 92 w 122"/>
                <a:gd name="T37" fmla="*/ 58 h 148"/>
                <a:gd name="T38" fmla="*/ 82 w 122"/>
                <a:gd name="T39" fmla="*/ 58 h 148"/>
                <a:gd name="T40" fmla="*/ 88 w 122"/>
                <a:gd name="T41" fmla="*/ 46 h 148"/>
                <a:gd name="T42" fmla="*/ 74 w 122"/>
                <a:gd name="T43" fmla="*/ 50 h 148"/>
                <a:gd name="T44" fmla="*/ 60 w 122"/>
                <a:gd name="T45" fmla="*/ 52 h 148"/>
                <a:gd name="T46" fmla="*/ 42 w 122"/>
                <a:gd name="T47" fmla="*/ 62 h 148"/>
                <a:gd name="T48" fmla="*/ 28 w 122"/>
                <a:gd name="T49" fmla="*/ 52 h 148"/>
                <a:gd name="T50" fmla="*/ 32 w 122"/>
                <a:gd name="T51" fmla="*/ 32 h 148"/>
                <a:gd name="T52" fmla="*/ 104 w 122"/>
                <a:gd name="T53" fmla="*/ 34 h 148"/>
                <a:gd name="T54" fmla="*/ 118 w 122"/>
                <a:gd name="T55" fmla="*/ 0 h 148"/>
                <a:gd name="T56" fmla="*/ 78 w 122"/>
                <a:gd name="T57" fmla="*/ 18 h 148"/>
                <a:gd name="T58" fmla="*/ 36 w 122"/>
                <a:gd name="T59" fmla="*/ 12 h 148"/>
                <a:gd name="T60" fmla="*/ 28 w 122"/>
                <a:gd name="T61" fmla="*/ 18 h 148"/>
                <a:gd name="T62" fmla="*/ 14 w 122"/>
                <a:gd name="T63" fmla="*/ 38 h 148"/>
                <a:gd name="T64" fmla="*/ 8 w 122"/>
                <a:gd name="T65" fmla="*/ 60 h 148"/>
                <a:gd name="T66" fmla="*/ 0 w 122"/>
                <a:gd name="T67" fmla="*/ 88 h 148"/>
                <a:gd name="T68" fmla="*/ 64 w 122"/>
                <a:gd name="T69" fmla="*/ 124 h 148"/>
                <a:gd name="T70" fmla="*/ 74 w 122"/>
                <a:gd name="T71" fmla="*/ 124 h 148"/>
                <a:gd name="T72" fmla="*/ 64 w 122"/>
                <a:gd name="T73" fmla="*/ 124 h 148"/>
                <a:gd name="T74" fmla="*/ 60 w 122"/>
                <a:gd name="T75" fmla="*/ 130 h 148"/>
                <a:gd name="T76" fmla="*/ 62 w 122"/>
                <a:gd name="T77" fmla="*/ 134 h 148"/>
                <a:gd name="T78" fmla="*/ 74 w 122"/>
                <a:gd name="T79" fmla="*/ 112 h 148"/>
                <a:gd name="T80" fmla="*/ 74 w 122"/>
                <a:gd name="T81" fmla="*/ 11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48">
                  <a:moveTo>
                    <a:pt x="2" y="106"/>
                  </a:moveTo>
                  <a:lnTo>
                    <a:pt x="12" y="106"/>
                  </a:lnTo>
                  <a:lnTo>
                    <a:pt x="14" y="114"/>
                  </a:lnTo>
                  <a:lnTo>
                    <a:pt x="8" y="138"/>
                  </a:lnTo>
                  <a:lnTo>
                    <a:pt x="16" y="146"/>
                  </a:lnTo>
                  <a:lnTo>
                    <a:pt x="34" y="144"/>
                  </a:lnTo>
                  <a:lnTo>
                    <a:pt x="32" y="100"/>
                  </a:lnTo>
                  <a:lnTo>
                    <a:pt x="30" y="96"/>
                  </a:lnTo>
                  <a:lnTo>
                    <a:pt x="38" y="90"/>
                  </a:lnTo>
                  <a:lnTo>
                    <a:pt x="40" y="90"/>
                  </a:lnTo>
                  <a:lnTo>
                    <a:pt x="38" y="100"/>
                  </a:lnTo>
                  <a:lnTo>
                    <a:pt x="42" y="106"/>
                  </a:lnTo>
                  <a:lnTo>
                    <a:pt x="50" y="116"/>
                  </a:lnTo>
                  <a:lnTo>
                    <a:pt x="52" y="130"/>
                  </a:lnTo>
                  <a:lnTo>
                    <a:pt x="58" y="130"/>
                  </a:lnTo>
                  <a:lnTo>
                    <a:pt x="54" y="136"/>
                  </a:lnTo>
                  <a:lnTo>
                    <a:pt x="68" y="146"/>
                  </a:lnTo>
                  <a:lnTo>
                    <a:pt x="66" y="140"/>
                  </a:lnTo>
                  <a:lnTo>
                    <a:pt x="72" y="142"/>
                  </a:lnTo>
                  <a:lnTo>
                    <a:pt x="74" y="148"/>
                  </a:lnTo>
                  <a:lnTo>
                    <a:pt x="84" y="138"/>
                  </a:lnTo>
                  <a:lnTo>
                    <a:pt x="82" y="132"/>
                  </a:lnTo>
                  <a:lnTo>
                    <a:pt x="86" y="128"/>
                  </a:lnTo>
                  <a:lnTo>
                    <a:pt x="82" y="120"/>
                  </a:lnTo>
                  <a:lnTo>
                    <a:pt x="84" y="122"/>
                  </a:lnTo>
                  <a:lnTo>
                    <a:pt x="84" y="110"/>
                  </a:lnTo>
                  <a:lnTo>
                    <a:pt x="72" y="110"/>
                  </a:lnTo>
                  <a:lnTo>
                    <a:pt x="68" y="104"/>
                  </a:lnTo>
                  <a:lnTo>
                    <a:pt x="72" y="98"/>
                  </a:lnTo>
                  <a:lnTo>
                    <a:pt x="54" y="74"/>
                  </a:lnTo>
                  <a:lnTo>
                    <a:pt x="54" y="74"/>
                  </a:lnTo>
                  <a:lnTo>
                    <a:pt x="68" y="70"/>
                  </a:lnTo>
                  <a:lnTo>
                    <a:pt x="74" y="62"/>
                  </a:lnTo>
                  <a:lnTo>
                    <a:pt x="74" y="72"/>
                  </a:lnTo>
                  <a:lnTo>
                    <a:pt x="80" y="66"/>
                  </a:lnTo>
                  <a:lnTo>
                    <a:pt x="82" y="70"/>
                  </a:lnTo>
                  <a:lnTo>
                    <a:pt x="90" y="68"/>
                  </a:lnTo>
                  <a:lnTo>
                    <a:pt x="92" y="58"/>
                  </a:lnTo>
                  <a:lnTo>
                    <a:pt x="84" y="62"/>
                  </a:lnTo>
                  <a:lnTo>
                    <a:pt x="82" y="58"/>
                  </a:lnTo>
                  <a:lnTo>
                    <a:pt x="90" y="56"/>
                  </a:lnTo>
                  <a:lnTo>
                    <a:pt x="88" y="46"/>
                  </a:lnTo>
                  <a:lnTo>
                    <a:pt x="80" y="44"/>
                  </a:lnTo>
                  <a:lnTo>
                    <a:pt x="74" y="50"/>
                  </a:lnTo>
                  <a:lnTo>
                    <a:pt x="60" y="50"/>
                  </a:lnTo>
                  <a:lnTo>
                    <a:pt x="60" y="52"/>
                  </a:lnTo>
                  <a:lnTo>
                    <a:pt x="52" y="52"/>
                  </a:lnTo>
                  <a:lnTo>
                    <a:pt x="42" y="62"/>
                  </a:lnTo>
                  <a:lnTo>
                    <a:pt x="36" y="62"/>
                  </a:lnTo>
                  <a:lnTo>
                    <a:pt x="28" y="52"/>
                  </a:lnTo>
                  <a:lnTo>
                    <a:pt x="32" y="34"/>
                  </a:lnTo>
                  <a:lnTo>
                    <a:pt x="32" y="32"/>
                  </a:lnTo>
                  <a:lnTo>
                    <a:pt x="48" y="30"/>
                  </a:lnTo>
                  <a:lnTo>
                    <a:pt x="104" y="34"/>
                  </a:lnTo>
                  <a:lnTo>
                    <a:pt x="122" y="12"/>
                  </a:lnTo>
                  <a:lnTo>
                    <a:pt x="118" y="0"/>
                  </a:lnTo>
                  <a:lnTo>
                    <a:pt x="94" y="18"/>
                  </a:lnTo>
                  <a:lnTo>
                    <a:pt x="78" y="18"/>
                  </a:lnTo>
                  <a:lnTo>
                    <a:pt x="42" y="10"/>
                  </a:lnTo>
                  <a:lnTo>
                    <a:pt x="36" y="12"/>
                  </a:lnTo>
                  <a:lnTo>
                    <a:pt x="32" y="20"/>
                  </a:lnTo>
                  <a:lnTo>
                    <a:pt x="28" y="18"/>
                  </a:lnTo>
                  <a:lnTo>
                    <a:pt x="22" y="22"/>
                  </a:lnTo>
                  <a:lnTo>
                    <a:pt x="14" y="38"/>
                  </a:lnTo>
                  <a:lnTo>
                    <a:pt x="16" y="48"/>
                  </a:lnTo>
                  <a:lnTo>
                    <a:pt x="8" y="60"/>
                  </a:lnTo>
                  <a:lnTo>
                    <a:pt x="8" y="70"/>
                  </a:lnTo>
                  <a:lnTo>
                    <a:pt x="0" y="88"/>
                  </a:lnTo>
                  <a:lnTo>
                    <a:pt x="2" y="106"/>
                  </a:lnTo>
                  <a:close/>
                  <a:moveTo>
                    <a:pt x="64" y="124"/>
                  </a:moveTo>
                  <a:lnTo>
                    <a:pt x="76" y="122"/>
                  </a:lnTo>
                  <a:lnTo>
                    <a:pt x="74" y="124"/>
                  </a:lnTo>
                  <a:lnTo>
                    <a:pt x="74" y="124"/>
                  </a:lnTo>
                  <a:lnTo>
                    <a:pt x="64" y="124"/>
                  </a:lnTo>
                  <a:close/>
                  <a:moveTo>
                    <a:pt x="62" y="134"/>
                  </a:moveTo>
                  <a:lnTo>
                    <a:pt x="60" y="130"/>
                  </a:lnTo>
                  <a:lnTo>
                    <a:pt x="64" y="126"/>
                  </a:lnTo>
                  <a:lnTo>
                    <a:pt x="62" y="134"/>
                  </a:lnTo>
                  <a:close/>
                  <a:moveTo>
                    <a:pt x="74" y="112"/>
                  </a:moveTo>
                  <a:lnTo>
                    <a:pt x="74" y="112"/>
                  </a:lnTo>
                  <a:lnTo>
                    <a:pt x="72" y="110"/>
                  </a:lnTo>
                  <a:lnTo>
                    <a:pt x="74" y="1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4" name="Freeform 114"/>
            <p:cNvSpPr>
              <a:spLocks/>
            </p:cNvSpPr>
            <p:nvPr userDrawn="1"/>
          </p:nvSpPr>
          <p:spPr bwMode="black">
            <a:xfrm>
              <a:off x="7243763" y="3343275"/>
              <a:ext cx="25400" cy="15875"/>
            </a:xfrm>
            <a:custGeom>
              <a:avLst/>
              <a:gdLst>
                <a:gd name="T0" fmla="*/ 8 w 16"/>
                <a:gd name="T1" fmla="*/ 10 h 10"/>
                <a:gd name="T2" fmla="*/ 16 w 16"/>
                <a:gd name="T3" fmla="*/ 2 h 10"/>
                <a:gd name="T4" fmla="*/ 0 w 16"/>
                <a:gd name="T5" fmla="*/ 0 h 10"/>
                <a:gd name="T6" fmla="*/ 8 w 16"/>
                <a:gd name="T7" fmla="*/ 10 h 10"/>
              </a:gdLst>
              <a:ahLst/>
              <a:cxnLst>
                <a:cxn ang="0">
                  <a:pos x="T0" y="T1"/>
                </a:cxn>
                <a:cxn ang="0">
                  <a:pos x="T2" y="T3"/>
                </a:cxn>
                <a:cxn ang="0">
                  <a:pos x="T4" y="T5"/>
                </a:cxn>
                <a:cxn ang="0">
                  <a:pos x="T6" y="T7"/>
                </a:cxn>
              </a:cxnLst>
              <a:rect l="0" t="0" r="r" b="b"/>
              <a:pathLst>
                <a:path w="16" h="10">
                  <a:moveTo>
                    <a:pt x="8" y="10"/>
                  </a:moveTo>
                  <a:lnTo>
                    <a:pt x="16" y="2"/>
                  </a:lnTo>
                  <a:lnTo>
                    <a:pt x="0" y="0"/>
                  </a:lnTo>
                  <a:lnTo>
                    <a:pt x="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5" name="Freeform 115"/>
            <p:cNvSpPr>
              <a:spLocks/>
            </p:cNvSpPr>
            <p:nvPr userDrawn="1"/>
          </p:nvSpPr>
          <p:spPr bwMode="black">
            <a:xfrm>
              <a:off x="7269163" y="3378200"/>
              <a:ext cx="104775" cy="44450"/>
            </a:xfrm>
            <a:custGeom>
              <a:avLst/>
              <a:gdLst>
                <a:gd name="T0" fmla="*/ 18 w 66"/>
                <a:gd name="T1" fmla="*/ 20 h 28"/>
                <a:gd name="T2" fmla="*/ 22 w 66"/>
                <a:gd name="T3" fmla="*/ 28 h 28"/>
                <a:gd name="T4" fmla="*/ 50 w 66"/>
                <a:gd name="T5" fmla="*/ 20 h 28"/>
                <a:gd name="T6" fmla="*/ 52 w 66"/>
                <a:gd name="T7" fmla="*/ 22 h 28"/>
                <a:gd name="T8" fmla="*/ 66 w 66"/>
                <a:gd name="T9" fmla="*/ 18 h 28"/>
                <a:gd name="T10" fmla="*/ 58 w 66"/>
                <a:gd name="T11" fmla="*/ 4 h 28"/>
                <a:gd name="T12" fmla="*/ 54 w 66"/>
                <a:gd name="T13" fmla="*/ 10 h 28"/>
                <a:gd name="T14" fmla="*/ 52 w 66"/>
                <a:gd name="T15" fmla="*/ 6 h 28"/>
                <a:gd name="T16" fmla="*/ 46 w 66"/>
                <a:gd name="T17" fmla="*/ 8 h 28"/>
                <a:gd name="T18" fmla="*/ 40 w 66"/>
                <a:gd name="T19" fmla="*/ 0 h 28"/>
                <a:gd name="T20" fmla="*/ 36 w 66"/>
                <a:gd name="T21" fmla="*/ 10 h 28"/>
                <a:gd name="T22" fmla="*/ 34 w 66"/>
                <a:gd name="T23" fmla="*/ 10 h 28"/>
                <a:gd name="T24" fmla="*/ 22 w 66"/>
                <a:gd name="T25" fmla="*/ 8 h 28"/>
                <a:gd name="T26" fmla="*/ 20 w 66"/>
                <a:gd name="T27" fmla="*/ 12 h 28"/>
                <a:gd name="T28" fmla="*/ 20 w 66"/>
                <a:gd name="T29" fmla="*/ 8 h 28"/>
                <a:gd name="T30" fmla="*/ 8 w 66"/>
                <a:gd name="T31" fmla="*/ 4 h 28"/>
                <a:gd name="T32" fmla="*/ 2 w 66"/>
                <a:gd name="T33" fmla="*/ 10 h 28"/>
                <a:gd name="T34" fmla="*/ 0 w 66"/>
                <a:gd name="T35" fmla="*/ 22 h 28"/>
                <a:gd name="T36" fmla="*/ 18 w 66"/>
                <a:gd name="T37" fmla="*/ 22 h 28"/>
                <a:gd name="T38" fmla="*/ 18 w 66"/>
                <a:gd name="T3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28">
                  <a:moveTo>
                    <a:pt x="18" y="20"/>
                  </a:moveTo>
                  <a:lnTo>
                    <a:pt x="22" y="28"/>
                  </a:lnTo>
                  <a:lnTo>
                    <a:pt x="50" y="20"/>
                  </a:lnTo>
                  <a:lnTo>
                    <a:pt x="52" y="22"/>
                  </a:lnTo>
                  <a:lnTo>
                    <a:pt x="66" y="18"/>
                  </a:lnTo>
                  <a:lnTo>
                    <a:pt x="58" y="4"/>
                  </a:lnTo>
                  <a:lnTo>
                    <a:pt x="54" y="10"/>
                  </a:lnTo>
                  <a:lnTo>
                    <a:pt x="52" y="6"/>
                  </a:lnTo>
                  <a:lnTo>
                    <a:pt x="46" y="8"/>
                  </a:lnTo>
                  <a:lnTo>
                    <a:pt x="40" y="0"/>
                  </a:lnTo>
                  <a:lnTo>
                    <a:pt x="36" y="10"/>
                  </a:lnTo>
                  <a:lnTo>
                    <a:pt x="34" y="10"/>
                  </a:lnTo>
                  <a:lnTo>
                    <a:pt x="22" y="8"/>
                  </a:lnTo>
                  <a:lnTo>
                    <a:pt x="20" y="12"/>
                  </a:lnTo>
                  <a:lnTo>
                    <a:pt x="20" y="8"/>
                  </a:lnTo>
                  <a:lnTo>
                    <a:pt x="8" y="4"/>
                  </a:lnTo>
                  <a:lnTo>
                    <a:pt x="2" y="10"/>
                  </a:lnTo>
                  <a:lnTo>
                    <a:pt x="0" y="22"/>
                  </a:lnTo>
                  <a:lnTo>
                    <a:pt x="18" y="22"/>
                  </a:lnTo>
                  <a:lnTo>
                    <a:pt x="18"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6" name="Freeform 116"/>
            <p:cNvSpPr>
              <a:spLocks/>
            </p:cNvSpPr>
            <p:nvPr userDrawn="1"/>
          </p:nvSpPr>
          <p:spPr bwMode="black">
            <a:xfrm>
              <a:off x="7386638" y="3384550"/>
              <a:ext cx="101600" cy="31750"/>
            </a:xfrm>
            <a:custGeom>
              <a:avLst/>
              <a:gdLst>
                <a:gd name="T0" fmla="*/ 54 w 64"/>
                <a:gd name="T1" fmla="*/ 14 h 20"/>
                <a:gd name="T2" fmla="*/ 64 w 64"/>
                <a:gd name="T3" fmla="*/ 6 h 20"/>
                <a:gd name="T4" fmla="*/ 60 w 64"/>
                <a:gd name="T5" fmla="*/ 0 h 20"/>
                <a:gd name="T6" fmla="*/ 56 w 64"/>
                <a:gd name="T7" fmla="*/ 0 h 20"/>
                <a:gd name="T8" fmla="*/ 56 w 64"/>
                <a:gd name="T9" fmla="*/ 4 h 20"/>
                <a:gd name="T10" fmla="*/ 50 w 64"/>
                <a:gd name="T11" fmla="*/ 8 h 20"/>
                <a:gd name="T12" fmla="*/ 44 w 64"/>
                <a:gd name="T13" fmla="*/ 6 h 20"/>
                <a:gd name="T14" fmla="*/ 32 w 64"/>
                <a:gd name="T15" fmla="*/ 8 h 20"/>
                <a:gd name="T16" fmla="*/ 16 w 64"/>
                <a:gd name="T17" fmla="*/ 0 h 20"/>
                <a:gd name="T18" fmla="*/ 0 w 64"/>
                <a:gd name="T19" fmla="*/ 6 h 20"/>
                <a:gd name="T20" fmla="*/ 0 w 64"/>
                <a:gd name="T21" fmla="*/ 16 h 20"/>
                <a:gd name="T22" fmla="*/ 26 w 64"/>
                <a:gd name="T23" fmla="*/ 20 h 20"/>
                <a:gd name="T24" fmla="*/ 54 w 64"/>
                <a:gd name="T2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0">
                  <a:moveTo>
                    <a:pt x="54" y="14"/>
                  </a:moveTo>
                  <a:lnTo>
                    <a:pt x="64" y="6"/>
                  </a:lnTo>
                  <a:lnTo>
                    <a:pt x="60" y="0"/>
                  </a:lnTo>
                  <a:lnTo>
                    <a:pt x="56" y="0"/>
                  </a:lnTo>
                  <a:lnTo>
                    <a:pt x="56" y="4"/>
                  </a:lnTo>
                  <a:lnTo>
                    <a:pt x="50" y="8"/>
                  </a:lnTo>
                  <a:lnTo>
                    <a:pt x="44" y="6"/>
                  </a:lnTo>
                  <a:lnTo>
                    <a:pt x="32" y="8"/>
                  </a:lnTo>
                  <a:lnTo>
                    <a:pt x="16" y="0"/>
                  </a:lnTo>
                  <a:lnTo>
                    <a:pt x="0" y="6"/>
                  </a:lnTo>
                  <a:lnTo>
                    <a:pt x="0" y="16"/>
                  </a:lnTo>
                  <a:lnTo>
                    <a:pt x="26" y="20"/>
                  </a:lnTo>
                  <a:lnTo>
                    <a:pt x="5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7" name="Freeform 117"/>
            <p:cNvSpPr>
              <a:spLocks/>
            </p:cNvSpPr>
            <p:nvPr userDrawn="1"/>
          </p:nvSpPr>
          <p:spPr bwMode="black">
            <a:xfrm>
              <a:off x="7494588" y="3390900"/>
              <a:ext cx="117475" cy="66675"/>
            </a:xfrm>
            <a:custGeom>
              <a:avLst/>
              <a:gdLst>
                <a:gd name="T0" fmla="*/ 26 w 74"/>
                <a:gd name="T1" fmla="*/ 36 h 42"/>
                <a:gd name="T2" fmla="*/ 34 w 74"/>
                <a:gd name="T3" fmla="*/ 24 h 42"/>
                <a:gd name="T4" fmla="*/ 72 w 74"/>
                <a:gd name="T5" fmla="*/ 10 h 42"/>
                <a:gd name="T6" fmla="*/ 74 w 74"/>
                <a:gd name="T7" fmla="*/ 0 h 42"/>
                <a:gd name="T8" fmla="*/ 32 w 74"/>
                <a:gd name="T9" fmla="*/ 6 h 42"/>
                <a:gd name="T10" fmla="*/ 24 w 74"/>
                <a:gd name="T11" fmla="*/ 14 h 42"/>
                <a:gd name="T12" fmla="*/ 6 w 74"/>
                <a:gd name="T13" fmla="*/ 22 h 42"/>
                <a:gd name="T14" fmla="*/ 0 w 74"/>
                <a:gd name="T15" fmla="*/ 42 h 42"/>
                <a:gd name="T16" fmla="*/ 10 w 74"/>
                <a:gd name="T17" fmla="*/ 42 h 42"/>
                <a:gd name="T18" fmla="*/ 26 w 74"/>
                <a:gd name="T19"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42">
                  <a:moveTo>
                    <a:pt x="26" y="36"/>
                  </a:moveTo>
                  <a:lnTo>
                    <a:pt x="34" y="24"/>
                  </a:lnTo>
                  <a:lnTo>
                    <a:pt x="72" y="10"/>
                  </a:lnTo>
                  <a:lnTo>
                    <a:pt x="74" y="0"/>
                  </a:lnTo>
                  <a:lnTo>
                    <a:pt x="32" y="6"/>
                  </a:lnTo>
                  <a:lnTo>
                    <a:pt x="24" y="14"/>
                  </a:lnTo>
                  <a:lnTo>
                    <a:pt x="6" y="22"/>
                  </a:lnTo>
                  <a:lnTo>
                    <a:pt x="0" y="42"/>
                  </a:lnTo>
                  <a:lnTo>
                    <a:pt x="10" y="42"/>
                  </a:lnTo>
                  <a:lnTo>
                    <a:pt x="26"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8" name="Freeform 118"/>
            <p:cNvSpPr>
              <a:spLocks/>
            </p:cNvSpPr>
            <p:nvPr userDrawn="1"/>
          </p:nvSpPr>
          <p:spPr bwMode="black">
            <a:xfrm>
              <a:off x="7567613" y="3365500"/>
              <a:ext cx="38100" cy="25400"/>
            </a:xfrm>
            <a:custGeom>
              <a:avLst/>
              <a:gdLst>
                <a:gd name="T0" fmla="*/ 24 w 24"/>
                <a:gd name="T1" fmla="*/ 6 h 16"/>
                <a:gd name="T2" fmla="*/ 16 w 24"/>
                <a:gd name="T3" fmla="*/ 0 h 16"/>
                <a:gd name="T4" fmla="*/ 0 w 24"/>
                <a:gd name="T5" fmla="*/ 4 h 16"/>
                <a:gd name="T6" fmla="*/ 0 w 24"/>
                <a:gd name="T7" fmla="*/ 16 h 16"/>
                <a:gd name="T8" fmla="*/ 14 w 24"/>
                <a:gd name="T9" fmla="*/ 12 h 16"/>
                <a:gd name="T10" fmla="*/ 24 w 24"/>
                <a:gd name="T11" fmla="*/ 6 h 16"/>
              </a:gdLst>
              <a:ahLst/>
              <a:cxnLst>
                <a:cxn ang="0">
                  <a:pos x="T0" y="T1"/>
                </a:cxn>
                <a:cxn ang="0">
                  <a:pos x="T2" y="T3"/>
                </a:cxn>
                <a:cxn ang="0">
                  <a:pos x="T4" y="T5"/>
                </a:cxn>
                <a:cxn ang="0">
                  <a:pos x="T6" y="T7"/>
                </a:cxn>
                <a:cxn ang="0">
                  <a:pos x="T8" y="T9"/>
                </a:cxn>
                <a:cxn ang="0">
                  <a:pos x="T10" y="T11"/>
                </a:cxn>
              </a:cxnLst>
              <a:rect l="0" t="0" r="r" b="b"/>
              <a:pathLst>
                <a:path w="24" h="16">
                  <a:moveTo>
                    <a:pt x="24" y="6"/>
                  </a:moveTo>
                  <a:lnTo>
                    <a:pt x="16" y="0"/>
                  </a:lnTo>
                  <a:lnTo>
                    <a:pt x="0" y="4"/>
                  </a:lnTo>
                  <a:lnTo>
                    <a:pt x="0" y="16"/>
                  </a:lnTo>
                  <a:lnTo>
                    <a:pt x="14" y="12"/>
                  </a:lnTo>
                  <a:lnTo>
                    <a:pt x="24"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19" name="Freeform 119"/>
            <p:cNvSpPr>
              <a:spLocks/>
            </p:cNvSpPr>
            <p:nvPr userDrawn="1"/>
          </p:nvSpPr>
          <p:spPr bwMode="black">
            <a:xfrm>
              <a:off x="7723188" y="3352800"/>
              <a:ext cx="22225" cy="38100"/>
            </a:xfrm>
            <a:custGeom>
              <a:avLst/>
              <a:gdLst>
                <a:gd name="T0" fmla="*/ 0 w 14"/>
                <a:gd name="T1" fmla="*/ 16 h 24"/>
                <a:gd name="T2" fmla="*/ 6 w 14"/>
                <a:gd name="T3" fmla="*/ 24 h 24"/>
                <a:gd name="T4" fmla="*/ 14 w 14"/>
                <a:gd name="T5" fmla="*/ 12 h 24"/>
                <a:gd name="T6" fmla="*/ 14 w 14"/>
                <a:gd name="T7" fmla="*/ 2 h 24"/>
                <a:gd name="T8" fmla="*/ 8 w 14"/>
                <a:gd name="T9" fmla="*/ 0 h 24"/>
                <a:gd name="T10" fmla="*/ 0 w 14"/>
                <a:gd name="T11" fmla="*/ 16 h 24"/>
              </a:gdLst>
              <a:ahLst/>
              <a:cxnLst>
                <a:cxn ang="0">
                  <a:pos x="T0" y="T1"/>
                </a:cxn>
                <a:cxn ang="0">
                  <a:pos x="T2" y="T3"/>
                </a:cxn>
                <a:cxn ang="0">
                  <a:pos x="T4" y="T5"/>
                </a:cxn>
                <a:cxn ang="0">
                  <a:pos x="T6" y="T7"/>
                </a:cxn>
                <a:cxn ang="0">
                  <a:pos x="T8" y="T9"/>
                </a:cxn>
                <a:cxn ang="0">
                  <a:pos x="T10" y="T11"/>
                </a:cxn>
              </a:cxnLst>
              <a:rect l="0" t="0" r="r" b="b"/>
              <a:pathLst>
                <a:path w="14" h="24">
                  <a:moveTo>
                    <a:pt x="0" y="16"/>
                  </a:moveTo>
                  <a:lnTo>
                    <a:pt x="6" y="24"/>
                  </a:lnTo>
                  <a:lnTo>
                    <a:pt x="14" y="12"/>
                  </a:lnTo>
                  <a:lnTo>
                    <a:pt x="14" y="2"/>
                  </a:lnTo>
                  <a:lnTo>
                    <a:pt x="8"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0" name="Freeform 120"/>
            <p:cNvSpPr>
              <a:spLocks/>
            </p:cNvSpPr>
            <p:nvPr userDrawn="1"/>
          </p:nvSpPr>
          <p:spPr bwMode="black">
            <a:xfrm>
              <a:off x="7805738" y="3298825"/>
              <a:ext cx="28575" cy="60325"/>
            </a:xfrm>
            <a:custGeom>
              <a:avLst/>
              <a:gdLst>
                <a:gd name="T0" fmla="*/ 10 w 18"/>
                <a:gd name="T1" fmla="*/ 38 h 38"/>
                <a:gd name="T2" fmla="*/ 14 w 18"/>
                <a:gd name="T3" fmla="*/ 30 h 38"/>
                <a:gd name="T4" fmla="*/ 18 w 18"/>
                <a:gd name="T5" fmla="*/ 34 h 38"/>
                <a:gd name="T6" fmla="*/ 18 w 18"/>
                <a:gd name="T7" fmla="*/ 26 h 38"/>
                <a:gd name="T8" fmla="*/ 18 w 18"/>
                <a:gd name="T9" fmla="*/ 26 h 38"/>
                <a:gd name="T10" fmla="*/ 18 w 18"/>
                <a:gd name="T11" fmla="*/ 6 h 38"/>
                <a:gd name="T12" fmla="*/ 12 w 18"/>
                <a:gd name="T13" fmla="*/ 0 h 38"/>
                <a:gd name="T14" fmla="*/ 6 w 18"/>
                <a:gd name="T15" fmla="*/ 12 h 38"/>
                <a:gd name="T16" fmla="*/ 6 w 18"/>
                <a:gd name="T17" fmla="*/ 12 h 38"/>
                <a:gd name="T18" fmla="*/ 6 w 18"/>
                <a:gd name="T19" fmla="*/ 16 h 38"/>
                <a:gd name="T20" fmla="*/ 2 w 18"/>
                <a:gd name="T21" fmla="*/ 14 h 38"/>
                <a:gd name="T22" fmla="*/ 4 w 18"/>
                <a:gd name="T23" fmla="*/ 24 h 38"/>
                <a:gd name="T24" fmla="*/ 0 w 18"/>
                <a:gd name="T25" fmla="*/ 22 h 38"/>
                <a:gd name="T26" fmla="*/ 10 w 18"/>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8">
                  <a:moveTo>
                    <a:pt x="10" y="38"/>
                  </a:moveTo>
                  <a:lnTo>
                    <a:pt x="14" y="30"/>
                  </a:lnTo>
                  <a:lnTo>
                    <a:pt x="18" y="34"/>
                  </a:lnTo>
                  <a:lnTo>
                    <a:pt x="18" y="26"/>
                  </a:lnTo>
                  <a:lnTo>
                    <a:pt x="18" y="26"/>
                  </a:lnTo>
                  <a:lnTo>
                    <a:pt x="18" y="6"/>
                  </a:lnTo>
                  <a:lnTo>
                    <a:pt x="12" y="0"/>
                  </a:lnTo>
                  <a:lnTo>
                    <a:pt x="6" y="12"/>
                  </a:lnTo>
                  <a:lnTo>
                    <a:pt x="6" y="12"/>
                  </a:lnTo>
                  <a:lnTo>
                    <a:pt x="6" y="16"/>
                  </a:lnTo>
                  <a:lnTo>
                    <a:pt x="2" y="14"/>
                  </a:lnTo>
                  <a:lnTo>
                    <a:pt x="4" y="24"/>
                  </a:lnTo>
                  <a:lnTo>
                    <a:pt x="0" y="22"/>
                  </a:lnTo>
                  <a:lnTo>
                    <a:pt x="10"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1" name="Freeform 121"/>
            <p:cNvSpPr>
              <a:spLocks/>
            </p:cNvSpPr>
            <p:nvPr userDrawn="1"/>
          </p:nvSpPr>
          <p:spPr bwMode="black">
            <a:xfrm>
              <a:off x="7777163" y="3298825"/>
              <a:ext cx="19050" cy="22225"/>
            </a:xfrm>
            <a:custGeom>
              <a:avLst/>
              <a:gdLst>
                <a:gd name="T0" fmla="*/ 6 w 12"/>
                <a:gd name="T1" fmla="*/ 14 h 14"/>
                <a:gd name="T2" fmla="*/ 12 w 12"/>
                <a:gd name="T3" fmla="*/ 0 h 14"/>
                <a:gd name="T4" fmla="*/ 2 w 12"/>
                <a:gd name="T5" fmla="*/ 2 h 14"/>
                <a:gd name="T6" fmla="*/ 0 w 12"/>
                <a:gd name="T7" fmla="*/ 12 h 14"/>
                <a:gd name="T8" fmla="*/ 6 w 12"/>
                <a:gd name="T9" fmla="*/ 14 h 14"/>
              </a:gdLst>
              <a:ahLst/>
              <a:cxnLst>
                <a:cxn ang="0">
                  <a:pos x="T0" y="T1"/>
                </a:cxn>
                <a:cxn ang="0">
                  <a:pos x="T2" y="T3"/>
                </a:cxn>
                <a:cxn ang="0">
                  <a:pos x="T4" y="T5"/>
                </a:cxn>
                <a:cxn ang="0">
                  <a:pos x="T6" y="T7"/>
                </a:cxn>
                <a:cxn ang="0">
                  <a:pos x="T8" y="T9"/>
                </a:cxn>
              </a:cxnLst>
              <a:rect l="0" t="0" r="r" b="b"/>
              <a:pathLst>
                <a:path w="12" h="14">
                  <a:moveTo>
                    <a:pt x="6" y="14"/>
                  </a:moveTo>
                  <a:lnTo>
                    <a:pt x="12" y="0"/>
                  </a:lnTo>
                  <a:lnTo>
                    <a:pt x="2" y="2"/>
                  </a:lnTo>
                  <a:lnTo>
                    <a:pt x="0" y="12"/>
                  </a:lnTo>
                  <a:lnTo>
                    <a:pt x="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2" name="Freeform 122"/>
            <p:cNvSpPr>
              <a:spLocks/>
            </p:cNvSpPr>
            <p:nvPr userDrawn="1"/>
          </p:nvSpPr>
          <p:spPr bwMode="black">
            <a:xfrm>
              <a:off x="7678738" y="3190875"/>
              <a:ext cx="28575" cy="22225"/>
            </a:xfrm>
            <a:custGeom>
              <a:avLst/>
              <a:gdLst>
                <a:gd name="T0" fmla="*/ 8 w 18"/>
                <a:gd name="T1" fmla="*/ 14 h 14"/>
                <a:gd name="T2" fmla="*/ 18 w 18"/>
                <a:gd name="T3" fmla="*/ 10 h 14"/>
                <a:gd name="T4" fmla="*/ 16 w 18"/>
                <a:gd name="T5" fmla="*/ 0 h 14"/>
                <a:gd name="T6" fmla="*/ 0 w 18"/>
                <a:gd name="T7" fmla="*/ 4 h 14"/>
                <a:gd name="T8" fmla="*/ 8 w 18"/>
                <a:gd name="T9" fmla="*/ 14 h 14"/>
              </a:gdLst>
              <a:ahLst/>
              <a:cxnLst>
                <a:cxn ang="0">
                  <a:pos x="T0" y="T1"/>
                </a:cxn>
                <a:cxn ang="0">
                  <a:pos x="T2" y="T3"/>
                </a:cxn>
                <a:cxn ang="0">
                  <a:pos x="T4" y="T5"/>
                </a:cxn>
                <a:cxn ang="0">
                  <a:pos x="T6" y="T7"/>
                </a:cxn>
                <a:cxn ang="0">
                  <a:pos x="T8" y="T9"/>
                </a:cxn>
              </a:cxnLst>
              <a:rect l="0" t="0" r="r" b="b"/>
              <a:pathLst>
                <a:path w="18" h="14">
                  <a:moveTo>
                    <a:pt x="8" y="14"/>
                  </a:moveTo>
                  <a:lnTo>
                    <a:pt x="18" y="10"/>
                  </a:lnTo>
                  <a:lnTo>
                    <a:pt x="16" y="0"/>
                  </a:lnTo>
                  <a:lnTo>
                    <a:pt x="0" y="4"/>
                  </a:lnTo>
                  <a:lnTo>
                    <a:pt x="8"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3" name="Freeform 123"/>
            <p:cNvSpPr>
              <a:spLocks/>
            </p:cNvSpPr>
            <p:nvPr userDrawn="1"/>
          </p:nvSpPr>
          <p:spPr bwMode="black">
            <a:xfrm>
              <a:off x="7697788" y="3143250"/>
              <a:ext cx="41275" cy="19050"/>
            </a:xfrm>
            <a:custGeom>
              <a:avLst/>
              <a:gdLst>
                <a:gd name="T0" fmla="*/ 12 w 26"/>
                <a:gd name="T1" fmla="*/ 12 h 12"/>
                <a:gd name="T2" fmla="*/ 26 w 26"/>
                <a:gd name="T3" fmla="*/ 8 h 12"/>
                <a:gd name="T4" fmla="*/ 10 w 26"/>
                <a:gd name="T5" fmla="*/ 0 h 12"/>
                <a:gd name="T6" fmla="*/ 0 w 26"/>
                <a:gd name="T7" fmla="*/ 4 h 12"/>
                <a:gd name="T8" fmla="*/ 12 w 26"/>
                <a:gd name="T9" fmla="*/ 12 h 12"/>
              </a:gdLst>
              <a:ahLst/>
              <a:cxnLst>
                <a:cxn ang="0">
                  <a:pos x="T0" y="T1"/>
                </a:cxn>
                <a:cxn ang="0">
                  <a:pos x="T2" y="T3"/>
                </a:cxn>
                <a:cxn ang="0">
                  <a:pos x="T4" y="T5"/>
                </a:cxn>
                <a:cxn ang="0">
                  <a:pos x="T6" y="T7"/>
                </a:cxn>
                <a:cxn ang="0">
                  <a:pos x="T8" y="T9"/>
                </a:cxn>
              </a:cxnLst>
              <a:rect l="0" t="0" r="r" b="b"/>
              <a:pathLst>
                <a:path w="26" h="12">
                  <a:moveTo>
                    <a:pt x="12" y="12"/>
                  </a:moveTo>
                  <a:lnTo>
                    <a:pt x="26" y="8"/>
                  </a:lnTo>
                  <a:lnTo>
                    <a:pt x="10" y="0"/>
                  </a:lnTo>
                  <a:lnTo>
                    <a:pt x="0" y="4"/>
                  </a:lnTo>
                  <a:lnTo>
                    <a:pt x="12"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4" name="Freeform 124"/>
            <p:cNvSpPr>
              <a:spLocks/>
            </p:cNvSpPr>
            <p:nvPr userDrawn="1"/>
          </p:nvSpPr>
          <p:spPr bwMode="black">
            <a:xfrm>
              <a:off x="7843838" y="3165475"/>
              <a:ext cx="44450" cy="22225"/>
            </a:xfrm>
            <a:custGeom>
              <a:avLst/>
              <a:gdLst>
                <a:gd name="T0" fmla="*/ 28 w 28"/>
                <a:gd name="T1" fmla="*/ 10 h 14"/>
                <a:gd name="T2" fmla="*/ 16 w 28"/>
                <a:gd name="T3" fmla="*/ 0 h 14"/>
                <a:gd name="T4" fmla="*/ 0 w 28"/>
                <a:gd name="T5" fmla="*/ 0 h 14"/>
                <a:gd name="T6" fmla="*/ 18 w 28"/>
                <a:gd name="T7" fmla="*/ 14 h 14"/>
                <a:gd name="T8" fmla="*/ 28 w 28"/>
                <a:gd name="T9" fmla="*/ 10 h 14"/>
              </a:gdLst>
              <a:ahLst/>
              <a:cxnLst>
                <a:cxn ang="0">
                  <a:pos x="T0" y="T1"/>
                </a:cxn>
                <a:cxn ang="0">
                  <a:pos x="T2" y="T3"/>
                </a:cxn>
                <a:cxn ang="0">
                  <a:pos x="T4" y="T5"/>
                </a:cxn>
                <a:cxn ang="0">
                  <a:pos x="T6" y="T7"/>
                </a:cxn>
                <a:cxn ang="0">
                  <a:pos x="T8" y="T9"/>
                </a:cxn>
              </a:cxnLst>
              <a:rect l="0" t="0" r="r" b="b"/>
              <a:pathLst>
                <a:path w="28" h="14">
                  <a:moveTo>
                    <a:pt x="28" y="10"/>
                  </a:moveTo>
                  <a:lnTo>
                    <a:pt x="16" y="0"/>
                  </a:lnTo>
                  <a:lnTo>
                    <a:pt x="0" y="0"/>
                  </a:lnTo>
                  <a:lnTo>
                    <a:pt x="18" y="14"/>
                  </a:lnTo>
                  <a:lnTo>
                    <a:pt x="28"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5" name="Freeform 125"/>
            <p:cNvSpPr>
              <a:spLocks noEditPoints="1"/>
            </p:cNvSpPr>
            <p:nvPr userDrawn="1"/>
          </p:nvSpPr>
          <p:spPr bwMode="black">
            <a:xfrm>
              <a:off x="7624763" y="3225800"/>
              <a:ext cx="95250" cy="44450"/>
            </a:xfrm>
            <a:custGeom>
              <a:avLst/>
              <a:gdLst>
                <a:gd name="T0" fmla="*/ 12 w 60"/>
                <a:gd name="T1" fmla="*/ 16 h 28"/>
                <a:gd name="T2" fmla="*/ 14 w 60"/>
                <a:gd name="T3" fmla="*/ 18 h 28"/>
                <a:gd name="T4" fmla="*/ 22 w 60"/>
                <a:gd name="T5" fmla="*/ 14 h 28"/>
                <a:gd name="T6" fmla="*/ 28 w 60"/>
                <a:gd name="T7" fmla="*/ 16 h 28"/>
                <a:gd name="T8" fmla="*/ 36 w 60"/>
                <a:gd name="T9" fmla="*/ 16 h 28"/>
                <a:gd name="T10" fmla="*/ 58 w 60"/>
                <a:gd name="T11" fmla="*/ 26 h 28"/>
                <a:gd name="T12" fmla="*/ 60 w 60"/>
                <a:gd name="T13" fmla="*/ 18 h 28"/>
                <a:gd name="T14" fmla="*/ 54 w 60"/>
                <a:gd name="T15" fmla="*/ 4 h 28"/>
                <a:gd name="T16" fmla="*/ 34 w 60"/>
                <a:gd name="T17" fmla="*/ 0 h 28"/>
                <a:gd name="T18" fmla="*/ 8 w 60"/>
                <a:gd name="T19" fmla="*/ 0 h 28"/>
                <a:gd name="T20" fmla="*/ 0 w 60"/>
                <a:gd name="T21" fmla="*/ 10 h 28"/>
                <a:gd name="T22" fmla="*/ 2 w 60"/>
                <a:gd name="T23" fmla="*/ 22 h 28"/>
                <a:gd name="T24" fmla="*/ 4 w 60"/>
                <a:gd name="T25" fmla="*/ 20 h 28"/>
                <a:gd name="T26" fmla="*/ 4 w 60"/>
                <a:gd name="T27" fmla="*/ 28 h 28"/>
                <a:gd name="T28" fmla="*/ 12 w 60"/>
                <a:gd name="T29" fmla="*/ 16 h 28"/>
                <a:gd name="T30" fmla="*/ 8 w 60"/>
                <a:gd name="T31" fmla="*/ 14 h 28"/>
                <a:gd name="T32" fmla="*/ 8 w 60"/>
                <a:gd name="T33" fmla="*/ 14 h 28"/>
                <a:gd name="T34" fmla="*/ 8 w 60"/>
                <a:gd name="T35" fmla="*/ 14 h 28"/>
                <a:gd name="T36" fmla="*/ 8 w 60"/>
                <a:gd name="T3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8">
                  <a:moveTo>
                    <a:pt x="12" y="16"/>
                  </a:moveTo>
                  <a:lnTo>
                    <a:pt x="14" y="18"/>
                  </a:lnTo>
                  <a:lnTo>
                    <a:pt x="22" y="14"/>
                  </a:lnTo>
                  <a:lnTo>
                    <a:pt x="28" y="16"/>
                  </a:lnTo>
                  <a:lnTo>
                    <a:pt x="36" y="16"/>
                  </a:lnTo>
                  <a:lnTo>
                    <a:pt x="58" y="26"/>
                  </a:lnTo>
                  <a:lnTo>
                    <a:pt x="60" y="18"/>
                  </a:lnTo>
                  <a:lnTo>
                    <a:pt x="54" y="4"/>
                  </a:lnTo>
                  <a:lnTo>
                    <a:pt x="34" y="0"/>
                  </a:lnTo>
                  <a:lnTo>
                    <a:pt x="8" y="0"/>
                  </a:lnTo>
                  <a:lnTo>
                    <a:pt x="0" y="10"/>
                  </a:lnTo>
                  <a:lnTo>
                    <a:pt x="2" y="22"/>
                  </a:lnTo>
                  <a:lnTo>
                    <a:pt x="4" y="20"/>
                  </a:lnTo>
                  <a:lnTo>
                    <a:pt x="4" y="28"/>
                  </a:lnTo>
                  <a:lnTo>
                    <a:pt x="12" y="16"/>
                  </a:lnTo>
                  <a:close/>
                  <a:moveTo>
                    <a:pt x="8" y="14"/>
                  </a:moveTo>
                  <a:lnTo>
                    <a:pt x="8" y="14"/>
                  </a:lnTo>
                  <a:lnTo>
                    <a:pt x="8" y="14"/>
                  </a:lnTo>
                  <a:lnTo>
                    <a:pt x="8"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6" name="Freeform 126"/>
            <p:cNvSpPr>
              <a:spLocks noEditPoints="1"/>
            </p:cNvSpPr>
            <p:nvPr userDrawn="1"/>
          </p:nvSpPr>
          <p:spPr bwMode="black">
            <a:xfrm>
              <a:off x="6651625" y="2974975"/>
              <a:ext cx="617538" cy="441325"/>
            </a:xfrm>
            <a:custGeom>
              <a:avLst/>
              <a:gdLst>
                <a:gd name="T0" fmla="*/ 365 w 389"/>
                <a:gd name="T1" fmla="*/ 266 h 278"/>
                <a:gd name="T2" fmla="*/ 379 w 389"/>
                <a:gd name="T3" fmla="*/ 278 h 278"/>
                <a:gd name="T4" fmla="*/ 383 w 389"/>
                <a:gd name="T5" fmla="*/ 256 h 278"/>
                <a:gd name="T6" fmla="*/ 365 w 389"/>
                <a:gd name="T7" fmla="*/ 252 h 278"/>
                <a:gd name="T8" fmla="*/ 335 w 389"/>
                <a:gd name="T9" fmla="*/ 244 h 278"/>
                <a:gd name="T10" fmla="*/ 359 w 389"/>
                <a:gd name="T11" fmla="*/ 242 h 278"/>
                <a:gd name="T12" fmla="*/ 329 w 389"/>
                <a:gd name="T13" fmla="*/ 234 h 278"/>
                <a:gd name="T14" fmla="*/ 307 w 389"/>
                <a:gd name="T15" fmla="*/ 228 h 278"/>
                <a:gd name="T16" fmla="*/ 297 w 389"/>
                <a:gd name="T17" fmla="*/ 224 h 278"/>
                <a:gd name="T18" fmla="*/ 291 w 389"/>
                <a:gd name="T19" fmla="*/ 228 h 278"/>
                <a:gd name="T20" fmla="*/ 261 w 389"/>
                <a:gd name="T21" fmla="*/ 232 h 278"/>
                <a:gd name="T22" fmla="*/ 235 w 389"/>
                <a:gd name="T23" fmla="*/ 220 h 278"/>
                <a:gd name="T24" fmla="*/ 221 w 389"/>
                <a:gd name="T25" fmla="*/ 218 h 278"/>
                <a:gd name="T26" fmla="*/ 205 w 389"/>
                <a:gd name="T27" fmla="*/ 218 h 278"/>
                <a:gd name="T28" fmla="*/ 209 w 389"/>
                <a:gd name="T29" fmla="*/ 162 h 278"/>
                <a:gd name="T30" fmla="*/ 221 w 389"/>
                <a:gd name="T31" fmla="*/ 152 h 278"/>
                <a:gd name="T32" fmla="*/ 205 w 389"/>
                <a:gd name="T33" fmla="*/ 130 h 278"/>
                <a:gd name="T34" fmla="*/ 194 w 389"/>
                <a:gd name="T35" fmla="*/ 134 h 278"/>
                <a:gd name="T36" fmla="*/ 182 w 389"/>
                <a:gd name="T37" fmla="*/ 140 h 278"/>
                <a:gd name="T38" fmla="*/ 162 w 389"/>
                <a:gd name="T39" fmla="*/ 120 h 278"/>
                <a:gd name="T40" fmla="*/ 166 w 389"/>
                <a:gd name="T41" fmla="*/ 110 h 278"/>
                <a:gd name="T42" fmla="*/ 168 w 389"/>
                <a:gd name="T43" fmla="*/ 108 h 278"/>
                <a:gd name="T44" fmla="*/ 158 w 389"/>
                <a:gd name="T45" fmla="*/ 94 h 278"/>
                <a:gd name="T46" fmla="*/ 154 w 389"/>
                <a:gd name="T47" fmla="*/ 86 h 278"/>
                <a:gd name="T48" fmla="*/ 142 w 389"/>
                <a:gd name="T49" fmla="*/ 76 h 278"/>
                <a:gd name="T50" fmla="*/ 132 w 389"/>
                <a:gd name="T51" fmla="*/ 78 h 278"/>
                <a:gd name="T52" fmla="*/ 130 w 389"/>
                <a:gd name="T53" fmla="*/ 66 h 278"/>
                <a:gd name="T54" fmla="*/ 114 w 389"/>
                <a:gd name="T55" fmla="*/ 62 h 278"/>
                <a:gd name="T56" fmla="*/ 108 w 389"/>
                <a:gd name="T57" fmla="*/ 64 h 278"/>
                <a:gd name="T58" fmla="*/ 64 w 389"/>
                <a:gd name="T59" fmla="*/ 28 h 278"/>
                <a:gd name="T60" fmla="*/ 26 w 389"/>
                <a:gd name="T61" fmla="*/ 6 h 278"/>
                <a:gd name="T62" fmla="*/ 0 w 389"/>
                <a:gd name="T63" fmla="*/ 0 h 278"/>
                <a:gd name="T64" fmla="*/ 8 w 389"/>
                <a:gd name="T65" fmla="*/ 20 h 278"/>
                <a:gd name="T66" fmla="*/ 38 w 389"/>
                <a:gd name="T67" fmla="*/ 44 h 278"/>
                <a:gd name="T68" fmla="*/ 50 w 389"/>
                <a:gd name="T69" fmla="*/ 66 h 278"/>
                <a:gd name="T70" fmla="*/ 68 w 389"/>
                <a:gd name="T71" fmla="*/ 76 h 278"/>
                <a:gd name="T72" fmla="*/ 88 w 389"/>
                <a:gd name="T73" fmla="*/ 108 h 278"/>
                <a:gd name="T74" fmla="*/ 110 w 389"/>
                <a:gd name="T75" fmla="*/ 152 h 278"/>
                <a:gd name="T76" fmla="*/ 140 w 389"/>
                <a:gd name="T77" fmla="*/ 186 h 278"/>
                <a:gd name="T78" fmla="*/ 184 w 389"/>
                <a:gd name="T79" fmla="*/ 222 h 278"/>
                <a:gd name="T80" fmla="*/ 190 w 389"/>
                <a:gd name="T81" fmla="*/ 218 h 278"/>
                <a:gd name="T82" fmla="*/ 203 w 389"/>
                <a:gd name="T83" fmla="*/ 220 h 278"/>
                <a:gd name="T84" fmla="*/ 188 w 389"/>
                <a:gd name="T85" fmla="*/ 228 h 278"/>
                <a:gd name="T86" fmla="*/ 211 w 389"/>
                <a:gd name="T87" fmla="*/ 240 h 278"/>
                <a:gd name="T88" fmla="*/ 223 w 389"/>
                <a:gd name="T89" fmla="*/ 250 h 278"/>
                <a:gd name="T90" fmla="*/ 257 w 389"/>
                <a:gd name="T91" fmla="*/ 254 h 278"/>
                <a:gd name="T92" fmla="*/ 295 w 389"/>
                <a:gd name="T93" fmla="*/ 264 h 278"/>
                <a:gd name="T94" fmla="*/ 319 w 389"/>
                <a:gd name="T95" fmla="*/ 266 h 278"/>
                <a:gd name="T96" fmla="*/ 339 w 389"/>
                <a:gd name="T97" fmla="*/ 266 h 278"/>
                <a:gd name="T98" fmla="*/ 367 w 389"/>
                <a:gd name="T99" fmla="*/ 272 h 278"/>
                <a:gd name="T100" fmla="*/ 201 w 389"/>
                <a:gd name="T101" fmla="*/ 150 h 278"/>
                <a:gd name="T102" fmla="*/ 199 w 389"/>
                <a:gd name="T103" fmla="*/ 150 h 278"/>
                <a:gd name="T104" fmla="*/ 188 w 389"/>
                <a:gd name="T105" fmla="*/ 14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78">
                  <a:moveTo>
                    <a:pt x="367" y="272"/>
                  </a:moveTo>
                  <a:lnTo>
                    <a:pt x="365" y="266"/>
                  </a:lnTo>
                  <a:lnTo>
                    <a:pt x="371" y="266"/>
                  </a:lnTo>
                  <a:lnTo>
                    <a:pt x="379" y="278"/>
                  </a:lnTo>
                  <a:lnTo>
                    <a:pt x="389" y="262"/>
                  </a:lnTo>
                  <a:lnTo>
                    <a:pt x="383" y="256"/>
                  </a:lnTo>
                  <a:lnTo>
                    <a:pt x="365" y="256"/>
                  </a:lnTo>
                  <a:lnTo>
                    <a:pt x="365" y="252"/>
                  </a:lnTo>
                  <a:lnTo>
                    <a:pt x="337" y="248"/>
                  </a:lnTo>
                  <a:lnTo>
                    <a:pt x="335" y="244"/>
                  </a:lnTo>
                  <a:lnTo>
                    <a:pt x="345" y="244"/>
                  </a:lnTo>
                  <a:lnTo>
                    <a:pt x="359" y="242"/>
                  </a:lnTo>
                  <a:lnTo>
                    <a:pt x="355" y="234"/>
                  </a:lnTo>
                  <a:lnTo>
                    <a:pt x="329" y="234"/>
                  </a:lnTo>
                  <a:lnTo>
                    <a:pt x="329" y="234"/>
                  </a:lnTo>
                  <a:lnTo>
                    <a:pt x="307" y="228"/>
                  </a:lnTo>
                  <a:lnTo>
                    <a:pt x="303" y="230"/>
                  </a:lnTo>
                  <a:lnTo>
                    <a:pt x="297" y="224"/>
                  </a:lnTo>
                  <a:lnTo>
                    <a:pt x="295" y="224"/>
                  </a:lnTo>
                  <a:lnTo>
                    <a:pt x="291" y="228"/>
                  </a:lnTo>
                  <a:lnTo>
                    <a:pt x="285" y="234"/>
                  </a:lnTo>
                  <a:lnTo>
                    <a:pt x="261" y="232"/>
                  </a:lnTo>
                  <a:lnTo>
                    <a:pt x="249" y="222"/>
                  </a:lnTo>
                  <a:lnTo>
                    <a:pt x="235" y="220"/>
                  </a:lnTo>
                  <a:lnTo>
                    <a:pt x="233" y="214"/>
                  </a:lnTo>
                  <a:lnTo>
                    <a:pt x="221" y="218"/>
                  </a:lnTo>
                  <a:lnTo>
                    <a:pt x="209" y="216"/>
                  </a:lnTo>
                  <a:lnTo>
                    <a:pt x="205" y="218"/>
                  </a:lnTo>
                  <a:lnTo>
                    <a:pt x="209" y="162"/>
                  </a:lnTo>
                  <a:lnTo>
                    <a:pt x="209" y="162"/>
                  </a:lnTo>
                  <a:lnTo>
                    <a:pt x="221" y="168"/>
                  </a:lnTo>
                  <a:lnTo>
                    <a:pt x="221" y="152"/>
                  </a:lnTo>
                  <a:lnTo>
                    <a:pt x="213" y="150"/>
                  </a:lnTo>
                  <a:lnTo>
                    <a:pt x="205" y="130"/>
                  </a:lnTo>
                  <a:lnTo>
                    <a:pt x="199" y="136"/>
                  </a:lnTo>
                  <a:lnTo>
                    <a:pt x="194" y="134"/>
                  </a:lnTo>
                  <a:lnTo>
                    <a:pt x="188" y="144"/>
                  </a:lnTo>
                  <a:lnTo>
                    <a:pt x="182" y="140"/>
                  </a:lnTo>
                  <a:lnTo>
                    <a:pt x="178" y="126"/>
                  </a:lnTo>
                  <a:lnTo>
                    <a:pt x="162" y="120"/>
                  </a:lnTo>
                  <a:lnTo>
                    <a:pt x="162" y="120"/>
                  </a:lnTo>
                  <a:lnTo>
                    <a:pt x="166" y="110"/>
                  </a:lnTo>
                  <a:lnTo>
                    <a:pt x="164" y="110"/>
                  </a:lnTo>
                  <a:lnTo>
                    <a:pt x="168" y="108"/>
                  </a:lnTo>
                  <a:lnTo>
                    <a:pt x="164" y="100"/>
                  </a:lnTo>
                  <a:lnTo>
                    <a:pt x="158" y="94"/>
                  </a:lnTo>
                  <a:lnTo>
                    <a:pt x="154" y="98"/>
                  </a:lnTo>
                  <a:lnTo>
                    <a:pt x="154" y="86"/>
                  </a:lnTo>
                  <a:lnTo>
                    <a:pt x="144" y="86"/>
                  </a:lnTo>
                  <a:lnTo>
                    <a:pt x="142" y="76"/>
                  </a:lnTo>
                  <a:lnTo>
                    <a:pt x="132" y="74"/>
                  </a:lnTo>
                  <a:lnTo>
                    <a:pt x="132" y="78"/>
                  </a:lnTo>
                  <a:lnTo>
                    <a:pt x="128" y="76"/>
                  </a:lnTo>
                  <a:lnTo>
                    <a:pt x="130" y="66"/>
                  </a:lnTo>
                  <a:lnTo>
                    <a:pt x="118" y="66"/>
                  </a:lnTo>
                  <a:lnTo>
                    <a:pt x="114" y="62"/>
                  </a:lnTo>
                  <a:lnTo>
                    <a:pt x="110" y="66"/>
                  </a:lnTo>
                  <a:lnTo>
                    <a:pt x="108" y="64"/>
                  </a:lnTo>
                  <a:lnTo>
                    <a:pt x="84" y="42"/>
                  </a:lnTo>
                  <a:lnTo>
                    <a:pt x="64" y="28"/>
                  </a:lnTo>
                  <a:lnTo>
                    <a:pt x="50" y="8"/>
                  </a:lnTo>
                  <a:lnTo>
                    <a:pt x="26" y="6"/>
                  </a:lnTo>
                  <a:lnTo>
                    <a:pt x="14" y="0"/>
                  </a:lnTo>
                  <a:lnTo>
                    <a:pt x="0" y="0"/>
                  </a:lnTo>
                  <a:lnTo>
                    <a:pt x="2" y="4"/>
                  </a:lnTo>
                  <a:lnTo>
                    <a:pt x="8" y="20"/>
                  </a:lnTo>
                  <a:lnTo>
                    <a:pt x="30" y="40"/>
                  </a:lnTo>
                  <a:lnTo>
                    <a:pt x="38" y="44"/>
                  </a:lnTo>
                  <a:lnTo>
                    <a:pt x="46" y="54"/>
                  </a:lnTo>
                  <a:lnTo>
                    <a:pt x="50" y="66"/>
                  </a:lnTo>
                  <a:lnTo>
                    <a:pt x="64" y="72"/>
                  </a:lnTo>
                  <a:lnTo>
                    <a:pt x="68" y="76"/>
                  </a:lnTo>
                  <a:lnTo>
                    <a:pt x="78" y="104"/>
                  </a:lnTo>
                  <a:lnTo>
                    <a:pt x="88" y="108"/>
                  </a:lnTo>
                  <a:lnTo>
                    <a:pt x="96" y="120"/>
                  </a:lnTo>
                  <a:lnTo>
                    <a:pt x="110" y="152"/>
                  </a:lnTo>
                  <a:lnTo>
                    <a:pt x="134" y="176"/>
                  </a:lnTo>
                  <a:lnTo>
                    <a:pt x="140" y="186"/>
                  </a:lnTo>
                  <a:lnTo>
                    <a:pt x="164" y="202"/>
                  </a:lnTo>
                  <a:lnTo>
                    <a:pt x="184" y="222"/>
                  </a:lnTo>
                  <a:lnTo>
                    <a:pt x="184" y="214"/>
                  </a:lnTo>
                  <a:lnTo>
                    <a:pt x="190" y="218"/>
                  </a:lnTo>
                  <a:lnTo>
                    <a:pt x="194" y="214"/>
                  </a:lnTo>
                  <a:lnTo>
                    <a:pt x="203" y="220"/>
                  </a:lnTo>
                  <a:lnTo>
                    <a:pt x="197" y="228"/>
                  </a:lnTo>
                  <a:lnTo>
                    <a:pt x="188" y="228"/>
                  </a:lnTo>
                  <a:lnTo>
                    <a:pt x="192" y="236"/>
                  </a:lnTo>
                  <a:lnTo>
                    <a:pt x="211" y="240"/>
                  </a:lnTo>
                  <a:lnTo>
                    <a:pt x="209" y="242"/>
                  </a:lnTo>
                  <a:lnTo>
                    <a:pt x="223" y="250"/>
                  </a:lnTo>
                  <a:lnTo>
                    <a:pt x="251" y="256"/>
                  </a:lnTo>
                  <a:lnTo>
                    <a:pt x="257" y="254"/>
                  </a:lnTo>
                  <a:lnTo>
                    <a:pt x="273" y="254"/>
                  </a:lnTo>
                  <a:lnTo>
                    <a:pt x="295" y="264"/>
                  </a:lnTo>
                  <a:lnTo>
                    <a:pt x="311" y="266"/>
                  </a:lnTo>
                  <a:lnTo>
                    <a:pt x="319" y="266"/>
                  </a:lnTo>
                  <a:lnTo>
                    <a:pt x="331" y="268"/>
                  </a:lnTo>
                  <a:lnTo>
                    <a:pt x="339" y="266"/>
                  </a:lnTo>
                  <a:lnTo>
                    <a:pt x="369" y="276"/>
                  </a:lnTo>
                  <a:lnTo>
                    <a:pt x="367" y="272"/>
                  </a:lnTo>
                  <a:close/>
                  <a:moveTo>
                    <a:pt x="188" y="146"/>
                  </a:moveTo>
                  <a:lnTo>
                    <a:pt x="201" y="150"/>
                  </a:lnTo>
                  <a:lnTo>
                    <a:pt x="203" y="154"/>
                  </a:lnTo>
                  <a:lnTo>
                    <a:pt x="199" y="150"/>
                  </a:lnTo>
                  <a:lnTo>
                    <a:pt x="188" y="150"/>
                  </a:lnTo>
                  <a:lnTo>
                    <a:pt x="188"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7" name="Freeform 127"/>
            <p:cNvSpPr>
              <a:spLocks/>
            </p:cNvSpPr>
            <p:nvPr userDrawn="1"/>
          </p:nvSpPr>
          <p:spPr bwMode="black">
            <a:xfrm>
              <a:off x="7021513" y="3216275"/>
              <a:ext cx="28575" cy="25400"/>
            </a:xfrm>
            <a:custGeom>
              <a:avLst/>
              <a:gdLst>
                <a:gd name="T0" fmla="*/ 18 w 18"/>
                <a:gd name="T1" fmla="*/ 6 h 16"/>
                <a:gd name="T2" fmla="*/ 4 w 18"/>
                <a:gd name="T3" fmla="*/ 0 h 16"/>
                <a:gd name="T4" fmla="*/ 0 w 18"/>
                <a:gd name="T5" fmla="*/ 14 h 16"/>
                <a:gd name="T6" fmla="*/ 14 w 18"/>
                <a:gd name="T7" fmla="*/ 16 h 16"/>
                <a:gd name="T8" fmla="*/ 18 w 18"/>
                <a:gd name="T9" fmla="*/ 6 h 16"/>
              </a:gdLst>
              <a:ahLst/>
              <a:cxnLst>
                <a:cxn ang="0">
                  <a:pos x="T0" y="T1"/>
                </a:cxn>
                <a:cxn ang="0">
                  <a:pos x="T2" y="T3"/>
                </a:cxn>
                <a:cxn ang="0">
                  <a:pos x="T4" y="T5"/>
                </a:cxn>
                <a:cxn ang="0">
                  <a:pos x="T6" y="T7"/>
                </a:cxn>
                <a:cxn ang="0">
                  <a:pos x="T8" y="T9"/>
                </a:cxn>
              </a:cxnLst>
              <a:rect l="0" t="0" r="r" b="b"/>
              <a:pathLst>
                <a:path w="18" h="16">
                  <a:moveTo>
                    <a:pt x="18" y="6"/>
                  </a:moveTo>
                  <a:lnTo>
                    <a:pt x="4" y="0"/>
                  </a:lnTo>
                  <a:lnTo>
                    <a:pt x="0" y="14"/>
                  </a:lnTo>
                  <a:lnTo>
                    <a:pt x="14" y="16"/>
                  </a:lnTo>
                  <a:lnTo>
                    <a:pt x="18"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8" name="Freeform 128"/>
            <p:cNvSpPr>
              <a:spLocks/>
            </p:cNvSpPr>
            <p:nvPr userDrawn="1"/>
          </p:nvSpPr>
          <p:spPr bwMode="black">
            <a:xfrm>
              <a:off x="6924675" y="3146425"/>
              <a:ext cx="15875" cy="19050"/>
            </a:xfrm>
            <a:custGeom>
              <a:avLst/>
              <a:gdLst>
                <a:gd name="T0" fmla="*/ 8 w 10"/>
                <a:gd name="T1" fmla="*/ 0 h 12"/>
                <a:gd name="T2" fmla="*/ 0 w 10"/>
                <a:gd name="T3" fmla="*/ 10 h 12"/>
                <a:gd name="T4" fmla="*/ 4 w 10"/>
                <a:gd name="T5" fmla="*/ 12 h 12"/>
                <a:gd name="T6" fmla="*/ 10 w 10"/>
                <a:gd name="T7" fmla="*/ 12 h 12"/>
                <a:gd name="T8" fmla="*/ 8 w 10"/>
                <a:gd name="T9" fmla="*/ 0 h 12"/>
              </a:gdLst>
              <a:ahLst/>
              <a:cxnLst>
                <a:cxn ang="0">
                  <a:pos x="T0" y="T1"/>
                </a:cxn>
                <a:cxn ang="0">
                  <a:pos x="T2" y="T3"/>
                </a:cxn>
                <a:cxn ang="0">
                  <a:pos x="T4" y="T5"/>
                </a:cxn>
                <a:cxn ang="0">
                  <a:pos x="T6" y="T7"/>
                </a:cxn>
                <a:cxn ang="0">
                  <a:pos x="T8" y="T9"/>
                </a:cxn>
              </a:cxnLst>
              <a:rect l="0" t="0" r="r" b="b"/>
              <a:pathLst>
                <a:path w="10" h="12">
                  <a:moveTo>
                    <a:pt x="8" y="0"/>
                  </a:moveTo>
                  <a:lnTo>
                    <a:pt x="0" y="10"/>
                  </a:lnTo>
                  <a:lnTo>
                    <a:pt x="4" y="12"/>
                  </a:lnTo>
                  <a:lnTo>
                    <a:pt x="10" y="12"/>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29" name="Freeform 129"/>
            <p:cNvSpPr>
              <a:spLocks/>
            </p:cNvSpPr>
            <p:nvPr userDrawn="1"/>
          </p:nvSpPr>
          <p:spPr bwMode="black">
            <a:xfrm>
              <a:off x="7707313" y="1784350"/>
              <a:ext cx="361950" cy="295275"/>
            </a:xfrm>
            <a:custGeom>
              <a:avLst/>
              <a:gdLst>
                <a:gd name="T0" fmla="*/ 128 w 228"/>
                <a:gd name="T1" fmla="*/ 96 h 186"/>
                <a:gd name="T2" fmla="*/ 116 w 228"/>
                <a:gd name="T3" fmla="*/ 112 h 186"/>
                <a:gd name="T4" fmla="*/ 106 w 228"/>
                <a:gd name="T5" fmla="*/ 124 h 186"/>
                <a:gd name="T6" fmla="*/ 96 w 228"/>
                <a:gd name="T7" fmla="*/ 132 h 186"/>
                <a:gd name="T8" fmla="*/ 76 w 228"/>
                <a:gd name="T9" fmla="*/ 132 h 186"/>
                <a:gd name="T10" fmla="*/ 54 w 228"/>
                <a:gd name="T11" fmla="*/ 132 h 186"/>
                <a:gd name="T12" fmla="*/ 38 w 228"/>
                <a:gd name="T13" fmla="*/ 138 h 186"/>
                <a:gd name="T14" fmla="*/ 26 w 228"/>
                <a:gd name="T15" fmla="*/ 148 h 186"/>
                <a:gd name="T16" fmla="*/ 14 w 228"/>
                <a:gd name="T17" fmla="*/ 160 h 186"/>
                <a:gd name="T18" fmla="*/ 0 w 228"/>
                <a:gd name="T19" fmla="*/ 168 h 186"/>
                <a:gd name="T20" fmla="*/ 6 w 228"/>
                <a:gd name="T21" fmla="*/ 168 h 186"/>
                <a:gd name="T22" fmla="*/ 16 w 228"/>
                <a:gd name="T23" fmla="*/ 172 h 186"/>
                <a:gd name="T24" fmla="*/ 36 w 228"/>
                <a:gd name="T25" fmla="*/ 168 h 186"/>
                <a:gd name="T26" fmla="*/ 52 w 228"/>
                <a:gd name="T27" fmla="*/ 162 h 186"/>
                <a:gd name="T28" fmla="*/ 68 w 228"/>
                <a:gd name="T29" fmla="*/ 160 h 186"/>
                <a:gd name="T30" fmla="*/ 74 w 228"/>
                <a:gd name="T31" fmla="*/ 154 h 186"/>
                <a:gd name="T32" fmla="*/ 92 w 228"/>
                <a:gd name="T33" fmla="*/ 160 h 186"/>
                <a:gd name="T34" fmla="*/ 90 w 228"/>
                <a:gd name="T35" fmla="*/ 170 h 186"/>
                <a:gd name="T36" fmla="*/ 90 w 228"/>
                <a:gd name="T37" fmla="*/ 176 h 186"/>
                <a:gd name="T38" fmla="*/ 102 w 228"/>
                <a:gd name="T39" fmla="*/ 186 h 186"/>
                <a:gd name="T40" fmla="*/ 120 w 228"/>
                <a:gd name="T41" fmla="*/ 166 h 186"/>
                <a:gd name="T42" fmla="*/ 130 w 228"/>
                <a:gd name="T43" fmla="*/ 166 h 186"/>
                <a:gd name="T44" fmla="*/ 120 w 228"/>
                <a:gd name="T45" fmla="*/ 152 h 186"/>
                <a:gd name="T46" fmla="*/ 122 w 228"/>
                <a:gd name="T47" fmla="*/ 150 h 186"/>
                <a:gd name="T48" fmla="*/ 142 w 228"/>
                <a:gd name="T49" fmla="*/ 162 h 186"/>
                <a:gd name="T50" fmla="*/ 156 w 228"/>
                <a:gd name="T51" fmla="*/ 154 h 186"/>
                <a:gd name="T52" fmla="*/ 162 w 228"/>
                <a:gd name="T53" fmla="*/ 154 h 186"/>
                <a:gd name="T54" fmla="*/ 166 w 228"/>
                <a:gd name="T55" fmla="*/ 158 h 186"/>
                <a:gd name="T56" fmla="*/ 182 w 228"/>
                <a:gd name="T57" fmla="*/ 144 h 186"/>
                <a:gd name="T58" fmla="*/ 182 w 228"/>
                <a:gd name="T59" fmla="*/ 154 h 186"/>
                <a:gd name="T60" fmla="*/ 204 w 228"/>
                <a:gd name="T61" fmla="*/ 136 h 186"/>
                <a:gd name="T62" fmla="*/ 200 w 228"/>
                <a:gd name="T63" fmla="*/ 122 h 186"/>
                <a:gd name="T64" fmla="*/ 208 w 228"/>
                <a:gd name="T65" fmla="*/ 102 h 186"/>
                <a:gd name="T66" fmla="*/ 206 w 228"/>
                <a:gd name="T67" fmla="*/ 88 h 186"/>
                <a:gd name="T68" fmla="*/ 212 w 228"/>
                <a:gd name="T69" fmla="*/ 74 h 186"/>
                <a:gd name="T70" fmla="*/ 218 w 228"/>
                <a:gd name="T71" fmla="*/ 72 h 186"/>
                <a:gd name="T72" fmla="*/ 218 w 228"/>
                <a:gd name="T73" fmla="*/ 68 h 186"/>
                <a:gd name="T74" fmla="*/ 228 w 228"/>
                <a:gd name="T75" fmla="*/ 46 h 186"/>
                <a:gd name="T76" fmla="*/ 218 w 228"/>
                <a:gd name="T77" fmla="*/ 22 h 186"/>
                <a:gd name="T78" fmla="*/ 216 w 228"/>
                <a:gd name="T79" fmla="*/ 6 h 186"/>
                <a:gd name="T80" fmla="*/ 202 w 228"/>
                <a:gd name="T81" fmla="*/ 0 h 186"/>
                <a:gd name="T82" fmla="*/ 204 w 228"/>
                <a:gd name="T83" fmla="*/ 8 h 186"/>
                <a:gd name="T84" fmla="*/ 200 w 228"/>
                <a:gd name="T85" fmla="*/ 6 h 186"/>
                <a:gd name="T86" fmla="*/ 188 w 228"/>
                <a:gd name="T87" fmla="*/ 18 h 186"/>
                <a:gd name="T88" fmla="*/ 182 w 228"/>
                <a:gd name="T89" fmla="*/ 34 h 186"/>
                <a:gd name="T90" fmla="*/ 184 w 228"/>
                <a:gd name="T91" fmla="*/ 42 h 186"/>
                <a:gd name="T92" fmla="*/ 182 w 228"/>
                <a:gd name="T93" fmla="*/ 58 h 186"/>
                <a:gd name="T94" fmla="*/ 174 w 228"/>
                <a:gd name="T95" fmla="*/ 72 h 186"/>
                <a:gd name="T96" fmla="*/ 164 w 228"/>
                <a:gd name="T97" fmla="*/ 86 h 186"/>
                <a:gd name="T98" fmla="*/ 152 w 228"/>
                <a:gd name="T99" fmla="*/ 94 h 186"/>
                <a:gd name="T100" fmla="*/ 154 w 228"/>
                <a:gd name="T101" fmla="*/ 82 h 186"/>
                <a:gd name="T102" fmla="*/ 150 w 228"/>
                <a:gd name="T103" fmla="*/ 80 h 186"/>
                <a:gd name="T104" fmla="*/ 144 w 228"/>
                <a:gd name="T105" fmla="*/ 94 h 186"/>
                <a:gd name="T106" fmla="*/ 150 w 228"/>
                <a:gd name="T107" fmla="*/ 94 h 186"/>
                <a:gd name="T108" fmla="*/ 148 w 228"/>
                <a:gd name="T109" fmla="*/ 96 h 186"/>
                <a:gd name="T110" fmla="*/ 130 w 228"/>
                <a:gd name="T111" fmla="*/ 104 h 186"/>
                <a:gd name="T112" fmla="*/ 130 w 228"/>
                <a:gd name="T113" fmla="*/ 104 h 186"/>
                <a:gd name="T114" fmla="*/ 132 w 228"/>
                <a:gd name="T115" fmla="*/ 98 h 186"/>
                <a:gd name="T116" fmla="*/ 128 w 228"/>
                <a:gd name="T117" fmla="*/ 9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186">
                  <a:moveTo>
                    <a:pt x="128" y="96"/>
                  </a:moveTo>
                  <a:lnTo>
                    <a:pt x="116" y="112"/>
                  </a:lnTo>
                  <a:lnTo>
                    <a:pt x="106" y="124"/>
                  </a:lnTo>
                  <a:lnTo>
                    <a:pt x="96" y="132"/>
                  </a:lnTo>
                  <a:lnTo>
                    <a:pt x="76" y="132"/>
                  </a:lnTo>
                  <a:lnTo>
                    <a:pt x="54" y="132"/>
                  </a:lnTo>
                  <a:lnTo>
                    <a:pt x="38" y="138"/>
                  </a:lnTo>
                  <a:lnTo>
                    <a:pt x="26" y="148"/>
                  </a:lnTo>
                  <a:lnTo>
                    <a:pt x="14" y="160"/>
                  </a:lnTo>
                  <a:lnTo>
                    <a:pt x="0" y="168"/>
                  </a:lnTo>
                  <a:lnTo>
                    <a:pt x="6" y="168"/>
                  </a:lnTo>
                  <a:lnTo>
                    <a:pt x="16" y="172"/>
                  </a:lnTo>
                  <a:lnTo>
                    <a:pt x="36" y="168"/>
                  </a:lnTo>
                  <a:lnTo>
                    <a:pt x="52" y="162"/>
                  </a:lnTo>
                  <a:lnTo>
                    <a:pt x="68" y="160"/>
                  </a:lnTo>
                  <a:lnTo>
                    <a:pt x="74" y="154"/>
                  </a:lnTo>
                  <a:lnTo>
                    <a:pt x="92" y="160"/>
                  </a:lnTo>
                  <a:lnTo>
                    <a:pt x="90" y="170"/>
                  </a:lnTo>
                  <a:lnTo>
                    <a:pt x="90" y="176"/>
                  </a:lnTo>
                  <a:lnTo>
                    <a:pt x="102" y="186"/>
                  </a:lnTo>
                  <a:lnTo>
                    <a:pt x="120" y="166"/>
                  </a:lnTo>
                  <a:lnTo>
                    <a:pt x="130" y="166"/>
                  </a:lnTo>
                  <a:lnTo>
                    <a:pt x="120" y="152"/>
                  </a:lnTo>
                  <a:lnTo>
                    <a:pt x="122" y="150"/>
                  </a:lnTo>
                  <a:lnTo>
                    <a:pt x="142" y="162"/>
                  </a:lnTo>
                  <a:lnTo>
                    <a:pt x="156" y="154"/>
                  </a:lnTo>
                  <a:lnTo>
                    <a:pt x="162" y="154"/>
                  </a:lnTo>
                  <a:lnTo>
                    <a:pt x="166" y="158"/>
                  </a:lnTo>
                  <a:lnTo>
                    <a:pt x="182" y="144"/>
                  </a:lnTo>
                  <a:lnTo>
                    <a:pt x="182" y="154"/>
                  </a:lnTo>
                  <a:lnTo>
                    <a:pt x="204" y="136"/>
                  </a:lnTo>
                  <a:lnTo>
                    <a:pt x="200" y="122"/>
                  </a:lnTo>
                  <a:lnTo>
                    <a:pt x="208" y="102"/>
                  </a:lnTo>
                  <a:lnTo>
                    <a:pt x="206" y="88"/>
                  </a:lnTo>
                  <a:lnTo>
                    <a:pt x="212" y="74"/>
                  </a:lnTo>
                  <a:lnTo>
                    <a:pt x="218" y="72"/>
                  </a:lnTo>
                  <a:lnTo>
                    <a:pt x="218" y="68"/>
                  </a:lnTo>
                  <a:lnTo>
                    <a:pt x="228" y="46"/>
                  </a:lnTo>
                  <a:lnTo>
                    <a:pt x="218" y="22"/>
                  </a:lnTo>
                  <a:lnTo>
                    <a:pt x="216" y="6"/>
                  </a:lnTo>
                  <a:lnTo>
                    <a:pt x="202" y="0"/>
                  </a:lnTo>
                  <a:lnTo>
                    <a:pt x="204" y="8"/>
                  </a:lnTo>
                  <a:lnTo>
                    <a:pt x="200" y="6"/>
                  </a:lnTo>
                  <a:lnTo>
                    <a:pt x="188" y="18"/>
                  </a:lnTo>
                  <a:lnTo>
                    <a:pt x="182" y="34"/>
                  </a:lnTo>
                  <a:lnTo>
                    <a:pt x="184" y="42"/>
                  </a:lnTo>
                  <a:lnTo>
                    <a:pt x="182" y="58"/>
                  </a:lnTo>
                  <a:lnTo>
                    <a:pt x="174" y="72"/>
                  </a:lnTo>
                  <a:lnTo>
                    <a:pt x="164" y="86"/>
                  </a:lnTo>
                  <a:lnTo>
                    <a:pt x="152" y="94"/>
                  </a:lnTo>
                  <a:lnTo>
                    <a:pt x="154" y="82"/>
                  </a:lnTo>
                  <a:lnTo>
                    <a:pt x="150" y="80"/>
                  </a:lnTo>
                  <a:lnTo>
                    <a:pt x="144" y="94"/>
                  </a:lnTo>
                  <a:lnTo>
                    <a:pt x="150" y="94"/>
                  </a:lnTo>
                  <a:lnTo>
                    <a:pt x="148" y="96"/>
                  </a:lnTo>
                  <a:lnTo>
                    <a:pt x="130" y="104"/>
                  </a:lnTo>
                  <a:lnTo>
                    <a:pt x="130" y="104"/>
                  </a:lnTo>
                  <a:lnTo>
                    <a:pt x="132" y="98"/>
                  </a:lnTo>
                  <a:lnTo>
                    <a:pt x="128" y="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0" name="Freeform 130"/>
            <p:cNvSpPr>
              <a:spLocks/>
            </p:cNvSpPr>
            <p:nvPr userDrawn="1"/>
          </p:nvSpPr>
          <p:spPr bwMode="black">
            <a:xfrm>
              <a:off x="2065338" y="0"/>
              <a:ext cx="1001713" cy="965200"/>
            </a:xfrm>
            <a:custGeom>
              <a:avLst/>
              <a:gdLst>
                <a:gd name="T0" fmla="*/ 0 w 631"/>
                <a:gd name="T1" fmla="*/ 0 h 608"/>
                <a:gd name="T2" fmla="*/ 14 w 631"/>
                <a:gd name="T3" fmla="*/ 40 h 608"/>
                <a:gd name="T4" fmla="*/ 20 w 631"/>
                <a:gd name="T5" fmla="*/ 74 h 608"/>
                <a:gd name="T6" fmla="*/ 30 w 631"/>
                <a:gd name="T7" fmla="*/ 106 h 608"/>
                <a:gd name="T8" fmla="*/ 38 w 631"/>
                <a:gd name="T9" fmla="*/ 142 h 608"/>
                <a:gd name="T10" fmla="*/ 66 w 631"/>
                <a:gd name="T11" fmla="*/ 132 h 608"/>
                <a:gd name="T12" fmla="*/ 86 w 631"/>
                <a:gd name="T13" fmla="*/ 162 h 608"/>
                <a:gd name="T14" fmla="*/ 92 w 631"/>
                <a:gd name="T15" fmla="*/ 190 h 608"/>
                <a:gd name="T16" fmla="*/ 56 w 631"/>
                <a:gd name="T17" fmla="*/ 174 h 608"/>
                <a:gd name="T18" fmla="*/ 54 w 631"/>
                <a:gd name="T19" fmla="*/ 188 h 608"/>
                <a:gd name="T20" fmla="*/ 80 w 631"/>
                <a:gd name="T21" fmla="*/ 202 h 608"/>
                <a:gd name="T22" fmla="*/ 110 w 631"/>
                <a:gd name="T23" fmla="*/ 212 h 608"/>
                <a:gd name="T24" fmla="*/ 96 w 631"/>
                <a:gd name="T25" fmla="*/ 248 h 608"/>
                <a:gd name="T26" fmla="*/ 74 w 631"/>
                <a:gd name="T27" fmla="*/ 272 h 608"/>
                <a:gd name="T28" fmla="*/ 66 w 631"/>
                <a:gd name="T29" fmla="*/ 286 h 608"/>
                <a:gd name="T30" fmla="*/ 52 w 631"/>
                <a:gd name="T31" fmla="*/ 322 h 608"/>
                <a:gd name="T32" fmla="*/ 60 w 631"/>
                <a:gd name="T33" fmla="*/ 342 h 608"/>
                <a:gd name="T34" fmla="*/ 62 w 631"/>
                <a:gd name="T35" fmla="*/ 378 h 608"/>
                <a:gd name="T36" fmla="*/ 78 w 631"/>
                <a:gd name="T37" fmla="*/ 410 h 608"/>
                <a:gd name="T38" fmla="*/ 92 w 631"/>
                <a:gd name="T39" fmla="*/ 436 h 608"/>
                <a:gd name="T40" fmla="*/ 94 w 631"/>
                <a:gd name="T41" fmla="*/ 458 h 608"/>
                <a:gd name="T42" fmla="*/ 106 w 631"/>
                <a:gd name="T43" fmla="*/ 500 h 608"/>
                <a:gd name="T44" fmla="*/ 128 w 631"/>
                <a:gd name="T45" fmla="*/ 538 h 608"/>
                <a:gd name="T46" fmla="*/ 146 w 631"/>
                <a:gd name="T47" fmla="*/ 562 h 608"/>
                <a:gd name="T48" fmla="*/ 166 w 631"/>
                <a:gd name="T49" fmla="*/ 570 h 608"/>
                <a:gd name="T50" fmla="*/ 187 w 631"/>
                <a:gd name="T51" fmla="*/ 578 h 608"/>
                <a:gd name="T52" fmla="*/ 207 w 631"/>
                <a:gd name="T53" fmla="*/ 608 h 608"/>
                <a:gd name="T54" fmla="*/ 225 w 631"/>
                <a:gd name="T55" fmla="*/ 606 h 608"/>
                <a:gd name="T56" fmla="*/ 237 w 631"/>
                <a:gd name="T57" fmla="*/ 572 h 608"/>
                <a:gd name="T58" fmla="*/ 245 w 631"/>
                <a:gd name="T59" fmla="*/ 532 h 608"/>
                <a:gd name="T60" fmla="*/ 255 w 631"/>
                <a:gd name="T61" fmla="*/ 492 h 608"/>
                <a:gd name="T62" fmla="*/ 277 w 631"/>
                <a:gd name="T63" fmla="*/ 462 h 608"/>
                <a:gd name="T64" fmla="*/ 271 w 631"/>
                <a:gd name="T65" fmla="*/ 430 h 608"/>
                <a:gd name="T66" fmla="*/ 281 w 631"/>
                <a:gd name="T67" fmla="*/ 404 h 608"/>
                <a:gd name="T68" fmla="*/ 315 w 631"/>
                <a:gd name="T69" fmla="*/ 382 h 608"/>
                <a:gd name="T70" fmla="*/ 329 w 631"/>
                <a:gd name="T71" fmla="*/ 378 h 608"/>
                <a:gd name="T72" fmla="*/ 351 w 631"/>
                <a:gd name="T73" fmla="*/ 372 h 608"/>
                <a:gd name="T74" fmla="*/ 383 w 631"/>
                <a:gd name="T75" fmla="*/ 356 h 608"/>
                <a:gd name="T76" fmla="*/ 403 w 631"/>
                <a:gd name="T77" fmla="*/ 312 h 608"/>
                <a:gd name="T78" fmla="*/ 429 w 631"/>
                <a:gd name="T79" fmla="*/ 284 h 608"/>
                <a:gd name="T80" fmla="*/ 457 w 631"/>
                <a:gd name="T81" fmla="*/ 278 h 608"/>
                <a:gd name="T82" fmla="*/ 487 w 631"/>
                <a:gd name="T83" fmla="*/ 268 h 608"/>
                <a:gd name="T84" fmla="*/ 519 w 631"/>
                <a:gd name="T85" fmla="*/ 260 h 608"/>
                <a:gd name="T86" fmla="*/ 545 w 631"/>
                <a:gd name="T87" fmla="*/ 230 h 608"/>
                <a:gd name="T88" fmla="*/ 575 w 631"/>
                <a:gd name="T89" fmla="*/ 212 h 608"/>
                <a:gd name="T90" fmla="*/ 575 w 631"/>
                <a:gd name="T91" fmla="*/ 196 h 608"/>
                <a:gd name="T92" fmla="*/ 545 w 631"/>
                <a:gd name="T93" fmla="*/ 194 h 608"/>
                <a:gd name="T94" fmla="*/ 523 w 631"/>
                <a:gd name="T95" fmla="*/ 174 h 608"/>
                <a:gd name="T96" fmla="*/ 529 w 631"/>
                <a:gd name="T97" fmla="*/ 140 h 608"/>
                <a:gd name="T98" fmla="*/ 549 w 631"/>
                <a:gd name="T99" fmla="*/ 148 h 608"/>
                <a:gd name="T100" fmla="*/ 569 w 631"/>
                <a:gd name="T101" fmla="*/ 180 h 608"/>
                <a:gd name="T102" fmla="*/ 601 w 631"/>
                <a:gd name="T103" fmla="*/ 172 h 608"/>
                <a:gd name="T104" fmla="*/ 591 w 631"/>
                <a:gd name="T105" fmla="*/ 134 h 608"/>
                <a:gd name="T106" fmla="*/ 567 w 631"/>
                <a:gd name="T107" fmla="*/ 104 h 608"/>
                <a:gd name="T108" fmla="*/ 541 w 631"/>
                <a:gd name="T109" fmla="*/ 78 h 608"/>
                <a:gd name="T110" fmla="*/ 549 w 631"/>
                <a:gd name="T111" fmla="*/ 66 h 608"/>
                <a:gd name="T112" fmla="*/ 567 w 631"/>
                <a:gd name="T113" fmla="*/ 96 h 608"/>
                <a:gd name="T114" fmla="*/ 591 w 631"/>
                <a:gd name="T115" fmla="*/ 80 h 608"/>
                <a:gd name="T116" fmla="*/ 569 w 631"/>
                <a:gd name="T117" fmla="*/ 54 h 608"/>
                <a:gd name="T118" fmla="*/ 567 w 631"/>
                <a:gd name="T119" fmla="*/ 40 h 608"/>
                <a:gd name="T120" fmla="*/ 595 w 631"/>
                <a:gd name="T121" fmla="*/ 50 h 608"/>
                <a:gd name="T122" fmla="*/ 617 w 631"/>
                <a:gd name="T123" fmla="*/ 28 h 608"/>
                <a:gd name="T124" fmla="*/ 627 w 631"/>
                <a:gd name="T125" fmla="*/ 1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1" h="608">
                  <a:moveTo>
                    <a:pt x="631" y="0"/>
                  </a:moveTo>
                  <a:lnTo>
                    <a:pt x="0" y="0"/>
                  </a:lnTo>
                  <a:lnTo>
                    <a:pt x="8" y="18"/>
                  </a:lnTo>
                  <a:lnTo>
                    <a:pt x="14" y="40"/>
                  </a:lnTo>
                  <a:lnTo>
                    <a:pt x="20" y="62"/>
                  </a:lnTo>
                  <a:lnTo>
                    <a:pt x="20" y="74"/>
                  </a:lnTo>
                  <a:lnTo>
                    <a:pt x="36" y="88"/>
                  </a:lnTo>
                  <a:lnTo>
                    <a:pt x="30" y="106"/>
                  </a:lnTo>
                  <a:lnTo>
                    <a:pt x="24" y="126"/>
                  </a:lnTo>
                  <a:lnTo>
                    <a:pt x="38" y="142"/>
                  </a:lnTo>
                  <a:lnTo>
                    <a:pt x="54" y="128"/>
                  </a:lnTo>
                  <a:lnTo>
                    <a:pt x="66" y="132"/>
                  </a:lnTo>
                  <a:lnTo>
                    <a:pt x="76" y="146"/>
                  </a:lnTo>
                  <a:lnTo>
                    <a:pt x="86" y="162"/>
                  </a:lnTo>
                  <a:lnTo>
                    <a:pt x="96" y="176"/>
                  </a:lnTo>
                  <a:lnTo>
                    <a:pt x="92" y="190"/>
                  </a:lnTo>
                  <a:lnTo>
                    <a:pt x="74" y="180"/>
                  </a:lnTo>
                  <a:lnTo>
                    <a:pt x="56" y="174"/>
                  </a:lnTo>
                  <a:lnTo>
                    <a:pt x="44" y="172"/>
                  </a:lnTo>
                  <a:lnTo>
                    <a:pt x="54" y="188"/>
                  </a:lnTo>
                  <a:lnTo>
                    <a:pt x="66" y="196"/>
                  </a:lnTo>
                  <a:lnTo>
                    <a:pt x="80" y="202"/>
                  </a:lnTo>
                  <a:lnTo>
                    <a:pt x="94" y="208"/>
                  </a:lnTo>
                  <a:lnTo>
                    <a:pt x="110" y="212"/>
                  </a:lnTo>
                  <a:lnTo>
                    <a:pt x="102" y="228"/>
                  </a:lnTo>
                  <a:lnTo>
                    <a:pt x="96" y="248"/>
                  </a:lnTo>
                  <a:lnTo>
                    <a:pt x="90" y="270"/>
                  </a:lnTo>
                  <a:lnTo>
                    <a:pt x="74" y="272"/>
                  </a:lnTo>
                  <a:lnTo>
                    <a:pt x="76" y="274"/>
                  </a:lnTo>
                  <a:lnTo>
                    <a:pt x="66" y="286"/>
                  </a:lnTo>
                  <a:lnTo>
                    <a:pt x="56" y="302"/>
                  </a:lnTo>
                  <a:lnTo>
                    <a:pt x="52" y="322"/>
                  </a:lnTo>
                  <a:lnTo>
                    <a:pt x="50" y="340"/>
                  </a:lnTo>
                  <a:lnTo>
                    <a:pt x="60" y="342"/>
                  </a:lnTo>
                  <a:lnTo>
                    <a:pt x="56" y="362"/>
                  </a:lnTo>
                  <a:lnTo>
                    <a:pt x="62" y="378"/>
                  </a:lnTo>
                  <a:lnTo>
                    <a:pt x="70" y="394"/>
                  </a:lnTo>
                  <a:lnTo>
                    <a:pt x="78" y="410"/>
                  </a:lnTo>
                  <a:lnTo>
                    <a:pt x="82" y="440"/>
                  </a:lnTo>
                  <a:lnTo>
                    <a:pt x="92" y="436"/>
                  </a:lnTo>
                  <a:lnTo>
                    <a:pt x="104" y="442"/>
                  </a:lnTo>
                  <a:lnTo>
                    <a:pt x="94" y="458"/>
                  </a:lnTo>
                  <a:lnTo>
                    <a:pt x="100" y="478"/>
                  </a:lnTo>
                  <a:lnTo>
                    <a:pt x="106" y="500"/>
                  </a:lnTo>
                  <a:lnTo>
                    <a:pt x="116" y="520"/>
                  </a:lnTo>
                  <a:lnTo>
                    <a:pt x="128" y="538"/>
                  </a:lnTo>
                  <a:lnTo>
                    <a:pt x="132" y="556"/>
                  </a:lnTo>
                  <a:lnTo>
                    <a:pt x="146" y="562"/>
                  </a:lnTo>
                  <a:lnTo>
                    <a:pt x="154" y="576"/>
                  </a:lnTo>
                  <a:lnTo>
                    <a:pt x="166" y="570"/>
                  </a:lnTo>
                  <a:lnTo>
                    <a:pt x="178" y="568"/>
                  </a:lnTo>
                  <a:lnTo>
                    <a:pt x="187" y="578"/>
                  </a:lnTo>
                  <a:lnTo>
                    <a:pt x="197" y="592"/>
                  </a:lnTo>
                  <a:lnTo>
                    <a:pt x="207" y="608"/>
                  </a:lnTo>
                  <a:lnTo>
                    <a:pt x="217" y="600"/>
                  </a:lnTo>
                  <a:lnTo>
                    <a:pt x="225" y="606"/>
                  </a:lnTo>
                  <a:lnTo>
                    <a:pt x="235" y="594"/>
                  </a:lnTo>
                  <a:lnTo>
                    <a:pt x="237" y="572"/>
                  </a:lnTo>
                  <a:lnTo>
                    <a:pt x="249" y="554"/>
                  </a:lnTo>
                  <a:lnTo>
                    <a:pt x="245" y="532"/>
                  </a:lnTo>
                  <a:lnTo>
                    <a:pt x="249" y="506"/>
                  </a:lnTo>
                  <a:lnTo>
                    <a:pt x="255" y="492"/>
                  </a:lnTo>
                  <a:lnTo>
                    <a:pt x="269" y="482"/>
                  </a:lnTo>
                  <a:lnTo>
                    <a:pt x="277" y="462"/>
                  </a:lnTo>
                  <a:lnTo>
                    <a:pt x="269" y="442"/>
                  </a:lnTo>
                  <a:lnTo>
                    <a:pt x="271" y="430"/>
                  </a:lnTo>
                  <a:lnTo>
                    <a:pt x="273" y="422"/>
                  </a:lnTo>
                  <a:lnTo>
                    <a:pt x="281" y="404"/>
                  </a:lnTo>
                  <a:lnTo>
                    <a:pt x="299" y="396"/>
                  </a:lnTo>
                  <a:lnTo>
                    <a:pt x="315" y="382"/>
                  </a:lnTo>
                  <a:lnTo>
                    <a:pt x="329" y="360"/>
                  </a:lnTo>
                  <a:lnTo>
                    <a:pt x="329" y="378"/>
                  </a:lnTo>
                  <a:lnTo>
                    <a:pt x="337" y="376"/>
                  </a:lnTo>
                  <a:lnTo>
                    <a:pt x="351" y="372"/>
                  </a:lnTo>
                  <a:lnTo>
                    <a:pt x="367" y="366"/>
                  </a:lnTo>
                  <a:lnTo>
                    <a:pt x="383" y="356"/>
                  </a:lnTo>
                  <a:lnTo>
                    <a:pt x="393" y="332"/>
                  </a:lnTo>
                  <a:lnTo>
                    <a:pt x="403" y="312"/>
                  </a:lnTo>
                  <a:lnTo>
                    <a:pt x="417" y="294"/>
                  </a:lnTo>
                  <a:lnTo>
                    <a:pt x="429" y="284"/>
                  </a:lnTo>
                  <a:lnTo>
                    <a:pt x="443" y="278"/>
                  </a:lnTo>
                  <a:lnTo>
                    <a:pt x="457" y="278"/>
                  </a:lnTo>
                  <a:lnTo>
                    <a:pt x="473" y="274"/>
                  </a:lnTo>
                  <a:lnTo>
                    <a:pt x="487" y="268"/>
                  </a:lnTo>
                  <a:lnTo>
                    <a:pt x="503" y="264"/>
                  </a:lnTo>
                  <a:lnTo>
                    <a:pt x="519" y="260"/>
                  </a:lnTo>
                  <a:lnTo>
                    <a:pt x="531" y="246"/>
                  </a:lnTo>
                  <a:lnTo>
                    <a:pt x="545" y="230"/>
                  </a:lnTo>
                  <a:lnTo>
                    <a:pt x="561" y="216"/>
                  </a:lnTo>
                  <a:lnTo>
                    <a:pt x="575" y="212"/>
                  </a:lnTo>
                  <a:lnTo>
                    <a:pt x="587" y="202"/>
                  </a:lnTo>
                  <a:lnTo>
                    <a:pt x="575" y="196"/>
                  </a:lnTo>
                  <a:lnTo>
                    <a:pt x="561" y="198"/>
                  </a:lnTo>
                  <a:lnTo>
                    <a:pt x="545" y="194"/>
                  </a:lnTo>
                  <a:lnTo>
                    <a:pt x="531" y="190"/>
                  </a:lnTo>
                  <a:lnTo>
                    <a:pt x="523" y="174"/>
                  </a:lnTo>
                  <a:lnTo>
                    <a:pt x="535" y="162"/>
                  </a:lnTo>
                  <a:lnTo>
                    <a:pt x="529" y="140"/>
                  </a:lnTo>
                  <a:lnTo>
                    <a:pt x="537" y="142"/>
                  </a:lnTo>
                  <a:lnTo>
                    <a:pt x="549" y="148"/>
                  </a:lnTo>
                  <a:lnTo>
                    <a:pt x="561" y="162"/>
                  </a:lnTo>
                  <a:lnTo>
                    <a:pt x="569" y="180"/>
                  </a:lnTo>
                  <a:lnTo>
                    <a:pt x="585" y="182"/>
                  </a:lnTo>
                  <a:lnTo>
                    <a:pt x="601" y="172"/>
                  </a:lnTo>
                  <a:lnTo>
                    <a:pt x="599" y="152"/>
                  </a:lnTo>
                  <a:lnTo>
                    <a:pt x="591" y="134"/>
                  </a:lnTo>
                  <a:lnTo>
                    <a:pt x="577" y="120"/>
                  </a:lnTo>
                  <a:lnTo>
                    <a:pt x="567" y="104"/>
                  </a:lnTo>
                  <a:lnTo>
                    <a:pt x="555" y="90"/>
                  </a:lnTo>
                  <a:lnTo>
                    <a:pt x="541" y="78"/>
                  </a:lnTo>
                  <a:lnTo>
                    <a:pt x="541" y="66"/>
                  </a:lnTo>
                  <a:lnTo>
                    <a:pt x="549" y="66"/>
                  </a:lnTo>
                  <a:lnTo>
                    <a:pt x="555" y="84"/>
                  </a:lnTo>
                  <a:lnTo>
                    <a:pt x="567" y="96"/>
                  </a:lnTo>
                  <a:lnTo>
                    <a:pt x="581" y="102"/>
                  </a:lnTo>
                  <a:lnTo>
                    <a:pt x="591" y="80"/>
                  </a:lnTo>
                  <a:lnTo>
                    <a:pt x="583" y="64"/>
                  </a:lnTo>
                  <a:lnTo>
                    <a:pt x="569" y="54"/>
                  </a:lnTo>
                  <a:lnTo>
                    <a:pt x="559" y="44"/>
                  </a:lnTo>
                  <a:lnTo>
                    <a:pt x="567" y="40"/>
                  </a:lnTo>
                  <a:lnTo>
                    <a:pt x="585" y="62"/>
                  </a:lnTo>
                  <a:lnTo>
                    <a:pt x="595" y="50"/>
                  </a:lnTo>
                  <a:lnTo>
                    <a:pt x="607" y="44"/>
                  </a:lnTo>
                  <a:lnTo>
                    <a:pt x="617" y="28"/>
                  </a:lnTo>
                  <a:lnTo>
                    <a:pt x="611" y="16"/>
                  </a:lnTo>
                  <a:lnTo>
                    <a:pt x="627" y="10"/>
                  </a:lnTo>
                  <a:lnTo>
                    <a:pt x="63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1" name="Freeform 131"/>
            <p:cNvSpPr>
              <a:spLocks noEditPoints="1"/>
            </p:cNvSpPr>
            <p:nvPr userDrawn="1"/>
          </p:nvSpPr>
          <p:spPr bwMode="black">
            <a:xfrm>
              <a:off x="1116013" y="0"/>
              <a:ext cx="873125" cy="790575"/>
            </a:xfrm>
            <a:custGeom>
              <a:avLst/>
              <a:gdLst>
                <a:gd name="T0" fmla="*/ 92 w 550"/>
                <a:gd name="T1" fmla="*/ 24 h 498"/>
                <a:gd name="T2" fmla="*/ 76 w 550"/>
                <a:gd name="T3" fmla="*/ 0 h 498"/>
                <a:gd name="T4" fmla="*/ 2 w 550"/>
                <a:gd name="T5" fmla="*/ 38 h 498"/>
                <a:gd name="T6" fmla="*/ 14 w 550"/>
                <a:gd name="T7" fmla="*/ 68 h 498"/>
                <a:gd name="T8" fmla="*/ 70 w 550"/>
                <a:gd name="T9" fmla="*/ 104 h 498"/>
                <a:gd name="T10" fmla="*/ 164 w 550"/>
                <a:gd name="T11" fmla="*/ 124 h 498"/>
                <a:gd name="T12" fmla="*/ 170 w 550"/>
                <a:gd name="T13" fmla="*/ 116 h 498"/>
                <a:gd name="T14" fmla="*/ 182 w 550"/>
                <a:gd name="T15" fmla="*/ 128 h 498"/>
                <a:gd name="T16" fmla="*/ 214 w 550"/>
                <a:gd name="T17" fmla="*/ 130 h 498"/>
                <a:gd name="T18" fmla="*/ 222 w 550"/>
                <a:gd name="T19" fmla="*/ 122 h 498"/>
                <a:gd name="T20" fmla="*/ 236 w 550"/>
                <a:gd name="T21" fmla="*/ 110 h 498"/>
                <a:gd name="T22" fmla="*/ 246 w 550"/>
                <a:gd name="T23" fmla="*/ 138 h 498"/>
                <a:gd name="T24" fmla="*/ 256 w 550"/>
                <a:gd name="T25" fmla="*/ 166 h 498"/>
                <a:gd name="T26" fmla="*/ 288 w 550"/>
                <a:gd name="T27" fmla="*/ 182 h 498"/>
                <a:gd name="T28" fmla="*/ 310 w 550"/>
                <a:gd name="T29" fmla="*/ 208 h 498"/>
                <a:gd name="T30" fmla="*/ 324 w 550"/>
                <a:gd name="T31" fmla="*/ 284 h 498"/>
                <a:gd name="T32" fmla="*/ 304 w 550"/>
                <a:gd name="T33" fmla="*/ 338 h 498"/>
                <a:gd name="T34" fmla="*/ 240 w 550"/>
                <a:gd name="T35" fmla="*/ 346 h 498"/>
                <a:gd name="T36" fmla="*/ 236 w 550"/>
                <a:gd name="T37" fmla="*/ 392 h 498"/>
                <a:gd name="T38" fmla="*/ 276 w 550"/>
                <a:gd name="T39" fmla="*/ 384 h 498"/>
                <a:gd name="T40" fmla="*/ 316 w 550"/>
                <a:gd name="T41" fmla="*/ 384 h 498"/>
                <a:gd name="T42" fmla="*/ 346 w 550"/>
                <a:gd name="T43" fmla="*/ 426 h 498"/>
                <a:gd name="T44" fmla="*/ 366 w 550"/>
                <a:gd name="T45" fmla="*/ 456 h 498"/>
                <a:gd name="T46" fmla="*/ 378 w 550"/>
                <a:gd name="T47" fmla="*/ 462 h 498"/>
                <a:gd name="T48" fmla="*/ 400 w 550"/>
                <a:gd name="T49" fmla="*/ 478 h 498"/>
                <a:gd name="T50" fmla="*/ 444 w 550"/>
                <a:gd name="T51" fmla="*/ 488 h 498"/>
                <a:gd name="T52" fmla="*/ 430 w 550"/>
                <a:gd name="T53" fmla="*/ 448 h 498"/>
                <a:gd name="T54" fmla="*/ 420 w 550"/>
                <a:gd name="T55" fmla="*/ 434 h 498"/>
                <a:gd name="T56" fmla="*/ 480 w 550"/>
                <a:gd name="T57" fmla="*/ 472 h 498"/>
                <a:gd name="T58" fmla="*/ 490 w 550"/>
                <a:gd name="T59" fmla="*/ 456 h 498"/>
                <a:gd name="T60" fmla="*/ 490 w 550"/>
                <a:gd name="T61" fmla="*/ 442 h 498"/>
                <a:gd name="T62" fmla="*/ 482 w 550"/>
                <a:gd name="T63" fmla="*/ 382 h 498"/>
                <a:gd name="T64" fmla="*/ 460 w 550"/>
                <a:gd name="T65" fmla="*/ 370 h 498"/>
                <a:gd name="T66" fmla="*/ 442 w 550"/>
                <a:gd name="T67" fmla="*/ 352 h 498"/>
                <a:gd name="T68" fmla="*/ 426 w 550"/>
                <a:gd name="T69" fmla="*/ 326 h 498"/>
                <a:gd name="T70" fmla="*/ 442 w 550"/>
                <a:gd name="T71" fmla="*/ 312 h 498"/>
                <a:gd name="T72" fmla="*/ 470 w 550"/>
                <a:gd name="T73" fmla="*/ 322 h 498"/>
                <a:gd name="T74" fmla="*/ 480 w 550"/>
                <a:gd name="T75" fmla="*/ 352 h 498"/>
                <a:gd name="T76" fmla="*/ 514 w 550"/>
                <a:gd name="T77" fmla="*/ 350 h 498"/>
                <a:gd name="T78" fmla="*/ 542 w 550"/>
                <a:gd name="T79" fmla="*/ 318 h 498"/>
                <a:gd name="T80" fmla="*/ 546 w 550"/>
                <a:gd name="T81" fmla="*/ 304 h 498"/>
                <a:gd name="T82" fmla="*/ 514 w 550"/>
                <a:gd name="T83" fmla="*/ 274 h 498"/>
                <a:gd name="T84" fmla="*/ 490 w 550"/>
                <a:gd name="T85" fmla="*/ 232 h 498"/>
                <a:gd name="T86" fmla="*/ 458 w 550"/>
                <a:gd name="T87" fmla="*/ 222 h 498"/>
                <a:gd name="T88" fmla="*/ 450 w 550"/>
                <a:gd name="T89" fmla="*/ 202 h 498"/>
                <a:gd name="T90" fmla="*/ 430 w 550"/>
                <a:gd name="T91" fmla="*/ 170 h 498"/>
                <a:gd name="T92" fmla="*/ 414 w 550"/>
                <a:gd name="T93" fmla="*/ 142 h 498"/>
                <a:gd name="T94" fmla="*/ 418 w 550"/>
                <a:gd name="T95" fmla="*/ 98 h 498"/>
                <a:gd name="T96" fmla="*/ 402 w 550"/>
                <a:gd name="T97" fmla="*/ 106 h 498"/>
                <a:gd name="T98" fmla="*/ 386 w 550"/>
                <a:gd name="T99" fmla="*/ 80 h 498"/>
                <a:gd name="T100" fmla="*/ 374 w 550"/>
                <a:gd name="T101" fmla="*/ 56 h 498"/>
                <a:gd name="T102" fmla="*/ 360 w 550"/>
                <a:gd name="T103" fmla="*/ 32 h 498"/>
                <a:gd name="T104" fmla="*/ 318 w 550"/>
                <a:gd name="T105" fmla="*/ 36 h 498"/>
                <a:gd name="T106" fmla="*/ 320 w 550"/>
                <a:gd name="T107" fmla="*/ 12 h 498"/>
                <a:gd name="T108" fmla="*/ 100 w 550"/>
                <a:gd name="T109" fmla="*/ 50 h 498"/>
                <a:gd name="T110" fmla="*/ 440 w 550"/>
                <a:gd name="T111" fmla="*/ 29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0" h="498">
                  <a:moveTo>
                    <a:pt x="304" y="0"/>
                  </a:moveTo>
                  <a:lnTo>
                    <a:pt x="82" y="0"/>
                  </a:lnTo>
                  <a:lnTo>
                    <a:pt x="78" y="2"/>
                  </a:lnTo>
                  <a:lnTo>
                    <a:pt x="92" y="24"/>
                  </a:lnTo>
                  <a:lnTo>
                    <a:pt x="102" y="26"/>
                  </a:lnTo>
                  <a:lnTo>
                    <a:pt x="102" y="42"/>
                  </a:lnTo>
                  <a:lnTo>
                    <a:pt x="78" y="8"/>
                  </a:lnTo>
                  <a:lnTo>
                    <a:pt x="76" y="0"/>
                  </a:lnTo>
                  <a:lnTo>
                    <a:pt x="2" y="0"/>
                  </a:lnTo>
                  <a:lnTo>
                    <a:pt x="0" y="2"/>
                  </a:lnTo>
                  <a:lnTo>
                    <a:pt x="6" y="16"/>
                  </a:lnTo>
                  <a:lnTo>
                    <a:pt x="2" y="38"/>
                  </a:lnTo>
                  <a:lnTo>
                    <a:pt x="46" y="58"/>
                  </a:lnTo>
                  <a:lnTo>
                    <a:pt x="12" y="56"/>
                  </a:lnTo>
                  <a:lnTo>
                    <a:pt x="16" y="62"/>
                  </a:lnTo>
                  <a:lnTo>
                    <a:pt x="14" y="68"/>
                  </a:lnTo>
                  <a:lnTo>
                    <a:pt x="40" y="102"/>
                  </a:lnTo>
                  <a:lnTo>
                    <a:pt x="62" y="104"/>
                  </a:lnTo>
                  <a:lnTo>
                    <a:pt x="68" y="98"/>
                  </a:lnTo>
                  <a:lnTo>
                    <a:pt x="70" y="104"/>
                  </a:lnTo>
                  <a:lnTo>
                    <a:pt x="82" y="120"/>
                  </a:lnTo>
                  <a:lnTo>
                    <a:pt x="134" y="120"/>
                  </a:lnTo>
                  <a:lnTo>
                    <a:pt x="158" y="132"/>
                  </a:lnTo>
                  <a:lnTo>
                    <a:pt x="164" y="124"/>
                  </a:lnTo>
                  <a:lnTo>
                    <a:pt x="174" y="134"/>
                  </a:lnTo>
                  <a:lnTo>
                    <a:pt x="184" y="134"/>
                  </a:lnTo>
                  <a:lnTo>
                    <a:pt x="178" y="126"/>
                  </a:lnTo>
                  <a:lnTo>
                    <a:pt x="170" y="116"/>
                  </a:lnTo>
                  <a:lnTo>
                    <a:pt x="194" y="122"/>
                  </a:lnTo>
                  <a:lnTo>
                    <a:pt x="198" y="128"/>
                  </a:lnTo>
                  <a:lnTo>
                    <a:pt x="190" y="126"/>
                  </a:lnTo>
                  <a:lnTo>
                    <a:pt x="182" y="128"/>
                  </a:lnTo>
                  <a:lnTo>
                    <a:pt x="192" y="148"/>
                  </a:lnTo>
                  <a:lnTo>
                    <a:pt x="196" y="146"/>
                  </a:lnTo>
                  <a:lnTo>
                    <a:pt x="196" y="140"/>
                  </a:lnTo>
                  <a:lnTo>
                    <a:pt x="214" y="130"/>
                  </a:lnTo>
                  <a:lnTo>
                    <a:pt x="208" y="130"/>
                  </a:lnTo>
                  <a:lnTo>
                    <a:pt x="204" y="128"/>
                  </a:lnTo>
                  <a:lnTo>
                    <a:pt x="218" y="126"/>
                  </a:lnTo>
                  <a:lnTo>
                    <a:pt x="222" y="122"/>
                  </a:lnTo>
                  <a:lnTo>
                    <a:pt x="214" y="100"/>
                  </a:lnTo>
                  <a:lnTo>
                    <a:pt x="216" y="100"/>
                  </a:lnTo>
                  <a:lnTo>
                    <a:pt x="228" y="110"/>
                  </a:lnTo>
                  <a:lnTo>
                    <a:pt x="236" y="110"/>
                  </a:lnTo>
                  <a:lnTo>
                    <a:pt x="238" y="130"/>
                  </a:lnTo>
                  <a:lnTo>
                    <a:pt x="252" y="130"/>
                  </a:lnTo>
                  <a:lnTo>
                    <a:pt x="252" y="134"/>
                  </a:lnTo>
                  <a:lnTo>
                    <a:pt x="246" y="138"/>
                  </a:lnTo>
                  <a:lnTo>
                    <a:pt x="272" y="160"/>
                  </a:lnTo>
                  <a:lnTo>
                    <a:pt x="274" y="164"/>
                  </a:lnTo>
                  <a:lnTo>
                    <a:pt x="268" y="168"/>
                  </a:lnTo>
                  <a:lnTo>
                    <a:pt x="256" y="166"/>
                  </a:lnTo>
                  <a:lnTo>
                    <a:pt x="256" y="194"/>
                  </a:lnTo>
                  <a:lnTo>
                    <a:pt x="280" y="178"/>
                  </a:lnTo>
                  <a:lnTo>
                    <a:pt x="288" y="176"/>
                  </a:lnTo>
                  <a:lnTo>
                    <a:pt x="288" y="182"/>
                  </a:lnTo>
                  <a:lnTo>
                    <a:pt x="306" y="204"/>
                  </a:lnTo>
                  <a:lnTo>
                    <a:pt x="306" y="190"/>
                  </a:lnTo>
                  <a:lnTo>
                    <a:pt x="308" y="190"/>
                  </a:lnTo>
                  <a:lnTo>
                    <a:pt x="310" y="208"/>
                  </a:lnTo>
                  <a:lnTo>
                    <a:pt x="324" y="218"/>
                  </a:lnTo>
                  <a:lnTo>
                    <a:pt x="338" y="258"/>
                  </a:lnTo>
                  <a:lnTo>
                    <a:pt x="326" y="272"/>
                  </a:lnTo>
                  <a:lnTo>
                    <a:pt x="324" y="284"/>
                  </a:lnTo>
                  <a:lnTo>
                    <a:pt x="296" y="310"/>
                  </a:lnTo>
                  <a:lnTo>
                    <a:pt x="314" y="336"/>
                  </a:lnTo>
                  <a:lnTo>
                    <a:pt x="314" y="340"/>
                  </a:lnTo>
                  <a:lnTo>
                    <a:pt x="304" y="338"/>
                  </a:lnTo>
                  <a:lnTo>
                    <a:pt x="282" y="350"/>
                  </a:lnTo>
                  <a:lnTo>
                    <a:pt x="238" y="340"/>
                  </a:lnTo>
                  <a:lnTo>
                    <a:pt x="242" y="346"/>
                  </a:lnTo>
                  <a:lnTo>
                    <a:pt x="240" y="346"/>
                  </a:lnTo>
                  <a:lnTo>
                    <a:pt x="242" y="354"/>
                  </a:lnTo>
                  <a:lnTo>
                    <a:pt x="232" y="362"/>
                  </a:lnTo>
                  <a:lnTo>
                    <a:pt x="228" y="380"/>
                  </a:lnTo>
                  <a:lnTo>
                    <a:pt x="236" y="392"/>
                  </a:lnTo>
                  <a:lnTo>
                    <a:pt x="258" y="400"/>
                  </a:lnTo>
                  <a:lnTo>
                    <a:pt x="276" y="392"/>
                  </a:lnTo>
                  <a:lnTo>
                    <a:pt x="276" y="384"/>
                  </a:lnTo>
                  <a:lnTo>
                    <a:pt x="276" y="384"/>
                  </a:lnTo>
                  <a:lnTo>
                    <a:pt x="298" y="392"/>
                  </a:lnTo>
                  <a:lnTo>
                    <a:pt x="302" y="386"/>
                  </a:lnTo>
                  <a:lnTo>
                    <a:pt x="298" y="380"/>
                  </a:lnTo>
                  <a:lnTo>
                    <a:pt x="316" y="384"/>
                  </a:lnTo>
                  <a:lnTo>
                    <a:pt x="326" y="410"/>
                  </a:lnTo>
                  <a:lnTo>
                    <a:pt x="354" y="424"/>
                  </a:lnTo>
                  <a:lnTo>
                    <a:pt x="350" y="428"/>
                  </a:lnTo>
                  <a:lnTo>
                    <a:pt x="346" y="426"/>
                  </a:lnTo>
                  <a:lnTo>
                    <a:pt x="342" y="428"/>
                  </a:lnTo>
                  <a:lnTo>
                    <a:pt x="360" y="452"/>
                  </a:lnTo>
                  <a:lnTo>
                    <a:pt x="376" y="460"/>
                  </a:lnTo>
                  <a:lnTo>
                    <a:pt x="366" y="456"/>
                  </a:lnTo>
                  <a:lnTo>
                    <a:pt x="364" y="460"/>
                  </a:lnTo>
                  <a:lnTo>
                    <a:pt x="372" y="470"/>
                  </a:lnTo>
                  <a:lnTo>
                    <a:pt x="384" y="464"/>
                  </a:lnTo>
                  <a:lnTo>
                    <a:pt x="378" y="462"/>
                  </a:lnTo>
                  <a:lnTo>
                    <a:pt x="384" y="458"/>
                  </a:lnTo>
                  <a:lnTo>
                    <a:pt x="386" y="464"/>
                  </a:lnTo>
                  <a:lnTo>
                    <a:pt x="394" y="460"/>
                  </a:lnTo>
                  <a:lnTo>
                    <a:pt x="400" y="478"/>
                  </a:lnTo>
                  <a:lnTo>
                    <a:pt x="406" y="474"/>
                  </a:lnTo>
                  <a:lnTo>
                    <a:pt x="410" y="482"/>
                  </a:lnTo>
                  <a:lnTo>
                    <a:pt x="434" y="492"/>
                  </a:lnTo>
                  <a:lnTo>
                    <a:pt x="444" y="488"/>
                  </a:lnTo>
                  <a:lnTo>
                    <a:pt x="452" y="498"/>
                  </a:lnTo>
                  <a:lnTo>
                    <a:pt x="462" y="496"/>
                  </a:lnTo>
                  <a:lnTo>
                    <a:pt x="460" y="476"/>
                  </a:lnTo>
                  <a:lnTo>
                    <a:pt x="430" y="448"/>
                  </a:lnTo>
                  <a:lnTo>
                    <a:pt x="412" y="426"/>
                  </a:lnTo>
                  <a:lnTo>
                    <a:pt x="408" y="420"/>
                  </a:lnTo>
                  <a:lnTo>
                    <a:pt x="410" y="420"/>
                  </a:lnTo>
                  <a:lnTo>
                    <a:pt x="420" y="434"/>
                  </a:lnTo>
                  <a:lnTo>
                    <a:pt x="428" y="430"/>
                  </a:lnTo>
                  <a:lnTo>
                    <a:pt x="444" y="450"/>
                  </a:lnTo>
                  <a:lnTo>
                    <a:pt x="468" y="452"/>
                  </a:lnTo>
                  <a:lnTo>
                    <a:pt x="480" y="472"/>
                  </a:lnTo>
                  <a:lnTo>
                    <a:pt x="486" y="468"/>
                  </a:lnTo>
                  <a:lnTo>
                    <a:pt x="482" y="458"/>
                  </a:lnTo>
                  <a:lnTo>
                    <a:pt x="492" y="460"/>
                  </a:lnTo>
                  <a:lnTo>
                    <a:pt x="490" y="456"/>
                  </a:lnTo>
                  <a:lnTo>
                    <a:pt x="488" y="446"/>
                  </a:lnTo>
                  <a:lnTo>
                    <a:pt x="480" y="438"/>
                  </a:lnTo>
                  <a:lnTo>
                    <a:pt x="480" y="436"/>
                  </a:lnTo>
                  <a:lnTo>
                    <a:pt x="490" y="442"/>
                  </a:lnTo>
                  <a:lnTo>
                    <a:pt x="492" y="418"/>
                  </a:lnTo>
                  <a:lnTo>
                    <a:pt x="488" y="404"/>
                  </a:lnTo>
                  <a:lnTo>
                    <a:pt x="476" y="400"/>
                  </a:lnTo>
                  <a:lnTo>
                    <a:pt x="482" y="382"/>
                  </a:lnTo>
                  <a:lnTo>
                    <a:pt x="472" y="374"/>
                  </a:lnTo>
                  <a:lnTo>
                    <a:pt x="468" y="376"/>
                  </a:lnTo>
                  <a:lnTo>
                    <a:pt x="468" y="368"/>
                  </a:lnTo>
                  <a:lnTo>
                    <a:pt x="460" y="370"/>
                  </a:lnTo>
                  <a:lnTo>
                    <a:pt x="462" y="364"/>
                  </a:lnTo>
                  <a:lnTo>
                    <a:pt x="446" y="364"/>
                  </a:lnTo>
                  <a:lnTo>
                    <a:pt x="446" y="366"/>
                  </a:lnTo>
                  <a:lnTo>
                    <a:pt x="442" y="352"/>
                  </a:lnTo>
                  <a:lnTo>
                    <a:pt x="438" y="352"/>
                  </a:lnTo>
                  <a:lnTo>
                    <a:pt x="438" y="334"/>
                  </a:lnTo>
                  <a:lnTo>
                    <a:pt x="426" y="334"/>
                  </a:lnTo>
                  <a:lnTo>
                    <a:pt x="426" y="326"/>
                  </a:lnTo>
                  <a:lnTo>
                    <a:pt x="444" y="322"/>
                  </a:lnTo>
                  <a:lnTo>
                    <a:pt x="424" y="302"/>
                  </a:lnTo>
                  <a:lnTo>
                    <a:pt x="426" y="300"/>
                  </a:lnTo>
                  <a:lnTo>
                    <a:pt x="442" y="312"/>
                  </a:lnTo>
                  <a:lnTo>
                    <a:pt x="440" y="306"/>
                  </a:lnTo>
                  <a:lnTo>
                    <a:pt x="458" y="316"/>
                  </a:lnTo>
                  <a:lnTo>
                    <a:pt x="460" y="324"/>
                  </a:lnTo>
                  <a:lnTo>
                    <a:pt x="470" y="322"/>
                  </a:lnTo>
                  <a:lnTo>
                    <a:pt x="470" y="334"/>
                  </a:lnTo>
                  <a:lnTo>
                    <a:pt x="478" y="350"/>
                  </a:lnTo>
                  <a:lnTo>
                    <a:pt x="482" y="348"/>
                  </a:lnTo>
                  <a:lnTo>
                    <a:pt x="480" y="352"/>
                  </a:lnTo>
                  <a:lnTo>
                    <a:pt x="486" y="360"/>
                  </a:lnTo>
                  <a:lnTo>
                    <a:pt x="492" y="358"/>
                  </a:lnTo>
                  <a:lnTo>
                    <a:pt x="506" y="374"/>
                  </a:lnTo>
                  <a:lnTo>
                    <a:pt x="514" y="350"/>
                  </a:lnTo>
                  <a:lnTo>
                    <a:pt x="512" y="336"/>
                  </a:lnTo>
                  <a:lnTo>
                    <a:pt x="522" y="342"/>
                  </a:lnTo>
                  <a:lnTo>
                    <a:pt x="530" y="322"/>
                  </a:lnTo>
                  <a:lnTo>
                    <a:pt x="542" y="318"/>
                  </a:lnTo>
                  <a:lnTo>
                    <a:pt x="528" y="314"/>
                  </a:lnTo>
                  <a:lnTo>
                    <a:pt x="530" y="308"/>
                  </a:lnTo>
                  <a:lnTo>
                    <a:pt x="542" y="310"/>
                  </a:lnTo>
                  <a:lnTo>
                    <a:pt x="546" y="304"/>
                  </a:lnTo>
                  <a:lnTo>
                    <a:pt x="542" y="300"/>
                  </a:lnTo>
                  <a:lnTo>
                    <a:pt x="550" y="292"/>
                  </a:lnTo>
                  <a:lnTo>
                    <a:pt x="532" y="270"/>
                  </a:lnTo>
                  <a:lnTo>
                    <a:pt x="514" y="274"/>
                  </a:lnTo>
                  <a:lnTo>
                    <a:pt x="520" y="256"/>
                  </a:lnTo>
                  <a:lnTo>
                    <a:pt x="498" y="260"/>
                  </a:lnTo>
                  <a:lnTo>
                    <a:pt x="502" y="252"/>
                  </a:lnTo>
                  <a:lnTo>
                    <a:pt x="490" y="232"/>
                  </a:lnTo>
                  <a:lnTo>
                    <a:pt x="480" y="230"/>
                  </a:lnTo>
                  <a:lnTo>
                    <a:pt x="482" y="216"/>
                  </a:lnTo>
                  <a:lnTo>
                    <a:pt x="460" y="226"/>
                  </a:lnTo>
                  <a:lnTo>
                    <a:pt x="458" y="222"/>
                  </a:lnTo>
                  <a:lnTo>
                    <a:pt x="462" y="216"/>
                  </a:lnTo>
                  <a:lnTo>
                    <a:pt x="458" y="210"/>
                  </a:lnTo>
                  <a:lnTo>
                    <a:pt x="446" y="210"/>
                  </a:lnTo>
                  <a:lnTo>
                    <a:pt x="450" y="202"/>
                  </a:lnTo>
                  <a:lnTo>
                    <a:pt x="424" y="192"/>
                  </a:lnTo>
                  <a:lnTo>
                    <a:pt x="432" y="190"/>
                  </a:lnTo>
                  <a:lnTo>
                    <a:pt x="422" y="178"/>
                  </a:lnTo>
                  <a:lnTo>
                    <a:pt x="430" y="170"/>
                  </a:lnTo>
                  <a:lnTo>
                    <a:pt x="418" y="164"/>
                  </a:lnTo>
                  <a:lnTo>
                    <a:pt x="450" y="160"/>
                  </a:lnTo>
                  <a:lnTo>
                    <a:pt x="450" y="156"/>
                  </a:lnTo>
                  <a:lnTo>
                    <a:pt x="414" y="142"/>
                  </a:lnTo>
                  <a:lnTo>
                    <a:pt x="438" y="134"/>
                  </a:lnTo>
                  <a:lnTo>
                    <a:pt x="442" y="128"/>
                  </a:lnTo>
                  <a:lnTo>
                    <a:pt x="438" y="120"/>
                  </a:lnTo>
                  <a:lnTo>
                    <a:pt x="418" y="98"/>
                  </a:lnTo>
                  <a:lnTo>
                    <a:pt x="414" y="110"/>
                  </a:lnTo>
                  <a:lnTo>
                    <a:pt x="410" y="112"/>
                  </a:lnTo>
                  <a:lnTo>
                    <a:pt x="414" y="106"/>
                  </a:lnTo>
                  <a:lnTo>
                    <a:pt x="402" y="106"/>
                  </a:lnTo>
                  <a:lnTo>
                    <a:pt x="414" y="100"/>
                  </a:lnTo>
                  <a:lnTo>
                    <a:pt x="416" y="84"/>
                  </a:lnTo>
                  <a:lnTo>
                    <a:pt x="392" y="72"/>
                  </a:lnTo>
                  <a:lnTo>
                    <a:pt x="386" y="80"/>
                  </a:lnTo>
                  <a:lnTo>
                    <a:pt x="392" y="66"/>
                  </a:lnTo>
                  <a:lnTo>
                    <a:pt x="372" y="76"/>
                  </a:lnTo>
                  <a:lnTo>
                    <a:pt x="376" y="66"/>
                  </a:lnTo>
                  <a:lnTo>
                    <a:pt x="374" y="56"/>
                  </a:lnTo>
                  <a:lnTo>
                    <a:pt x="360" y="56"/>
                  </a:lnTo>
                  <a:lnTo>
                    <a:pt x="364" y="56"/>
                  </a:lnTo>
                  <a:lnTo>
                    <a:pt x="366" y="48"/>
                  </a:lnTo>
                  <a:lnTo>
                    <a:pt x="360" y="32"/>
                  </a:lnTo>
                  <a:lnTo>
                    <a:pt x="334" y="16"/>
                  </a:lnTo>
                  <a:lnTo>
                    <a:pt x="328" y="28"/>
                  </a:lnTo>
                  <a:lnTo>
                    <a:pt x="318" y="28"/>
                  </a:lnTo>
                  <a:lnTo>
                    <a:pt x="318" y="36"/>
                  </a:lnTo>
                  <a:lnTo>
                    <a:pt x="318" y="36"/>
                  </a:lnTo>
                  <a:lnTo>
                    <a:pt x="318" y="26"/>
                  </a:lnTo>
                  <a:lnTo>
                    <a:pt x="312" y="28"/>
                  </a:lnTo>
                  <a:lnTo>
                    <a:pt x="320" y="12"/>
                  </a:lnTo>
                  <a:lnTo>
                    <a:pt x="298" y="18"/>
                  </a:lnTo>
                  <a:lnTo>
                    <a:pt x="304" y="12"/>
                  </a:lnTo>
                  <a:lnTo>
                    <a:pt x="304" y="0"/>
                  </a:lnTo>
                  <a:close/>
                  <a:moveTo>
                    <a:pt x="100" y="50"/>
                  </a:moveTo>
                  <a:lnTo>
                    <a:pt x="94" y="52"/>
                  </a:lnTo>
                  <a:lnTo>
                    <a:pt x="102" y="48"/>
                  </a:lnTo>
                  <a:lnTo>
                    <a:pt x="100" y="50"/>
                  </a:lnTo>
                  <a:close/>
                  <a:moveTo>
                    <a:pt x="440" y="296"/>
                  </a:moveTo>
                  <a:lnTo>
                    <a:pt x="438" y="304"/>
                  </a:lnTo>
                  <a:lnTo>
                    <a:pt x="436" y="296"/>
                  </a:lnTo>
                  <a:lnTo>
                    <a:pt x="440" y="2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2" name="Freeform 132"/>
            <p:cNvSpPr>
              <a:spLocks/>
            </p:cNvSpPr>
            <p:nvPr userDrawn="1"/>
          </p:nvSpPr>
          <p:spPr bwMode="black">
            <a:xfrm>
              <a:off x="260350" y="0"/>
              <a:ext cx="549275" cy="317500"/>
            </a:xfrm>
            <a:custGeom>
              <a:avLst/>
              <a:gdLst>
                <a:gd name="T0" fmla="*/ 206 w 346"/>
                <a:gd name="T1" fmla="*/ 18 h 200"/>
                <a:gd name="T2" fmla="*/ 206 w 346"/>
                <a:gd name="T3" fmla="*/ 4 h 200"/>
                <a:gd name="T4" fmla="*/ 6 w 346"/>
                <a:gd name="T5" fmla="*/ 0 h 200"/>
                <a:gd name="T6" fmla="*/ 2 w 346"/>
                <a:gd name="T7" fmla="*/ 26 h 200"/>
                <a:gd name="T8" fmla="*/ 22 w 346"/>
                <a:gd name="T9" fmla="*/ 30 h 200"/>
                <a:gd name="T10" fmla="*/ 16 w 346"/>
                <a:gd name="T11" fmla="*/ 44 h 200"/>
                <a:gd name="T12" fmla="*/ 52 w 346"/>
                <a:gd name="T13" fmla="*/ 36 h 200"/>
                <a:gd name="T14" fmla="*/ 12 w 346"/>
                <a:gd name="T15" fmla="*/ 58 h 200"/>
                <a:gd name="T16" fmla="*/ 70 w 346"/>
                <a:gd name="T17" fmla="*/ 90 h 200"/>
                <a:gd name="T18" fmla="*/ 128 w 346"/>
                <a:gd name="T19" fmla="*/ 96 h 200"/>
                <a:gd name="T20" fmla="*/ 88 w 346"/>
                <a:gd name="T21" fmla="*/ 96 h 200"/>
                <a:gd name="T22" fmla="*/ 46 w 346"/>
                <a:gd name="T23" fmla="*/ 148 h 200"/>
                <a:gd name="T24" fmla="*/ 102 w 346"/>
                <a:gd name="T25" fmla="*/ 168 h 200"/>
                <a:gd name="T26" fmla="*/ 102 w 346"/>
                <a:gd name="T27" fmla="*/ 186 h 200"/>
                <a:gd name="T28" fmla="*/ 104 w 346"/>
                <a:gd name="T29" fmla="*/ 200 h 200"/>
                <a:gd name="T30" fmla="*/ 198 w 346"/>
                <a:gd name="T31" fmla="*/ 176 h 200"/>
                <a:gd name="T32" fmla="*/ 236 w 346"/>
                <a:gd name="T33" fmla="*/ 148 h 200"/>
                <a:gd name="T34" fmla="*/ 238 w 346"/>
                <a:gd name="T35" fmla="*/ 162 h 200"/>
                <a:gd name="T36" fmla="*/ 258 w 346"/>
                <a:gd name="T37" fmla="*/ 176 h 200"/>
                <a:gd name="T38" fmla="*/ 336 w 346"/>
                <a:gd name="T39" fmla="*/ 162 h 200"/>
                <a:gd name="T40" fmla="*/ 326 w 346"/>
                <a:gd name="T41" fmla="*/ 146 h 200"/>
                <a:gd name="T42" fmla="*/ 304 w 346"/>
                <a:gd name="T43" fmla="*/ 152 h 200"/>
                <a:gd name="T44" fmla="*/ 316 w 346"/>
                <a:gd name="T45" fmla="*/ 144 h 200"/>
                <a:gd name="T46" fmla="*/ 320 w 346"/>
                <a:gd name="T47" fmla="*/ 126 h 200"/>
                <a:gd name="T48" fmla="*/ 332 w 346"/>
                <a:gd name="T49" fmla="*/ 138 h 200"/>
                <a:gd name="T50" fmla="*/ 334 w 346"/>
                <a:gd name="T51" fmla="*/ 138 h 200"/>
                <a:gd name="T52" fmla="*/ 346 w 346"/>
                <a:gd name="T53" fmla="*/ 116 h 200"/>
                <a:gd name="T54" fmla="*/ 332 w 346"/>
                <a:gd name="T55" fmla="*/ 106 h 200"/>
                <a:gd name="T56" fmla="*/ 296 w 346"/>
                <a:gd name="T57" fmla="*/ 80 h 200"/>
                <a:gd name="T58" fmla="*/ 278 w 346"/>
                <a:gd name="T59" fmla="*/ 26 h 200"/>
                <a:gd name="T60" fmla="*/ 268 w 346"/>
                <a:gd name="T61" fmla="*/ 0 h 200"/>
                <a:gd name="T62" fmla="*/ 216 w 346"/>
                <a:gd name="T63"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6" h="200">
                  <a:moveTo>
                    <a:pt x="216" y="6"/>
                  </a:moveTo>
                  <a:lnTo>
                    <a:pt x="206" y="18"/>
                  </a:lnTo>
                  <a:lnTo>
                    <a:pt x="204" y="16"/>
                  </a:lnTo>
                  <a:lnTo>
                    <a:pt x="206" y="4"/>
                  </a:lnTo>
                  <a:lnTo>
                    <a:pt x="202" y="0"/>
                  </a:lnTo>
                  <a:lnTo>
                    <a:pt x="6" y="0"/>
                  </a:lnTo>
                  <a:lnTo>
                    <a:pt x="0" y="10"/>
                  </a:lnTo>
                  <a:lnTo>
                    <a:pt x="2" y="26"/>
                  </a:lnTo>
                  <a:lnTo>
                    <a:pt x="22" y="24"/>
                  </a:lnTo>
                  <a:lnTo>
                    <a:pt x="22" y="30"/>
                  </a:lnTo>
                  <a:lnTo>
                    <a:pt x="12" y="34"/>
                  </a:lnTo>
                  <a:lnTo>
                    <a:pt x="16" y="44"/>
                  </a:lnTo>
                  <a:lnTo>
                    <a:pt x="54" y="34"/>
                  </a:lnTo>
                  <a:lnTo>
                    <a:pt x="52" y="36"/>
                  </a:lnTo>
                  <a:lnTo>
                    <a:pt x="56" y="40"/>
                  </a:lnTo>
                  <a:lnTo>
                    <a:pt x="12" y="58"/>
                  </a:lnTo>
                  <a:lnTo>
                    <a:pt x="26" y="84"/>
                  </a:lnTo>
                  <a:lnTo>
                    <a:pt x="70" y="90"/>
                  </a:lnTo>
                  <a:lnTo>
                    <a:pt x="98" y="82"/>
                  </a:lnTo>
                  <a:lnTo>
                    <a:pt x="128" y="96"/>
                  </a:lnTo>
                  <a:lnTo>
                    <a:pt x="122" y="100"/>
                  </a:lnTo>
                  <a:lnTo>
                    <a:pt x="88" y="96"/>
                  </a:lnTo>
                  <a:lnTo>
                    <a:pt x="28" y="114"/>
                  </a:lnTo>
                  <a:lnTo>
                    <a:pt x="46" y="148"/>
                  </a:lnTo>
                  <a:lnTo>
                    <a:pt x="78" y="158"/>
                  </a:lnTo>
                  <a:lnTo>
                    <a:pt x="102" y="168"/>
                  </a:lnTo>
                  <a:lnTo>
                    <a:pt x="100" y="178"/>
                  </a:lnTo>
                  <a:lnTo>
                    <a:pt x="102" y="186"/>
                  </a:lnTo>
                  <a:lnTo>
                    <a:pt x="110" y="194"/>
                  </a:lnTo>
                  <a:lnTo>
                    <a:pt x="104" y="200"/>
                  </a:lnTo>
                  <a:lnTo>
                    <a:pt x="182" y="192"/>
                  </a:lnTo>
                  <a:lnTo>
                    <a:pt x="198" y="176"/>
                  </a:lnTo>
                  <a:lnTo>
                    <a:pt x="222" y="172"/>
                  </a:lnTo>
                  <a:lnTo>
                    <a:pt x="236" y="148"/>
                  </a:lnTo>
                  <a:lnTo>
                    <a:pt x="238" y="150"/>
                  </a:lnTo>
                  <a:lnTo>
                    <a:pt x="238" y="162"/>
                  </a:lnTo>
                  <a:lnTo>
                    <a:pt x="262" y="168"/>
                  </a:lnTo>
                  <a:lnTo>
                    <a:pt x="258" y="176"/>
                  </a:lnTo>
                  <a:lnTo>
                    <a:pt x="304" y="186"/>
                  </a:lnTo>
                  <a:lnTo>
                    <a:pt x="336" y="162"/>
                  </a:lnTo>
                  <a:lnTo>
                    <a:pt x="322" y="158"/>
                  </a:lnTo>
                  <a:lnTo>
                    <a:pt x="326" y="146"/>
                  </a:lnTo>
                  <a:lnTo>
                    <a:pt x="320" y="142"/>
                  </a:lnTo>
                  <a:lnTo>
                    <a:pt x="304" y="152"/>
                  </a:lnTo>
                  <a:lnTo>
                    <a:pt x="304" y="144"/>
                  </a:lnTo>
                  <a:lnTo>
                    <a:pt x="316" y="144"/>
                  </a:lnTo>
                  <a:lnTo>
                    <a:pt x="314" y="132"/>
                  </a:lnTo>
                  <a:lnTo>
                    <a:pt x="320" y="126"/>
                  </a:lnTo>
                  <a:lnTo>
                    <a:pt x="322" y="134"/>
                  </a:lnTo>
                  <a:lnTo>
                    <a:pt x="332" y="138"/>
                  </a:lnTo>
                  <a:lnTo>
                    <a:pt x="332" y="132"/>
                  </a:lnTo>
                  <a:lnTo>
                    <a:pt x="334" y="138"/>
                  </a:lnTo>
                  <a:lnTo>
                    <a:pt x="344" y="138"/>
                  </a:lnTo>
                  <a:lnTo>
                    <a:pt x="346" y="116"/>
                  </a:lnTo>
                  <a:lnTo>
                    <a:pt x="344" y="106"/>
                  </a:lnTo>
                  <a:lnTo>
                    <a:pt x="332" y="106"/>
                  </a:lnTo>
                  <a:lnTo>
                    <a:pt x="308" y="78"/>
                  </a:lnTo>
                  <a:lnTo>
                    <a:pt x="296" y="80"/>
                  </a:lnTo>
                  <a:lnTo>
                    <a:pt x="278" y="56"/>
                  </a:lnTo>
                  <a:lnTo>
                    <a:pt x="278" y="26"/>
                  </a:lnTo>
                  <a:lnTo>
                    <a:pt x="268" y="0"/>
                  </a:lnTo>
                  <a:lnTo>
                    <a:pt x="268" y="0"/>
                  </a:lnTo>
                  <a:lnTo>
                    <a:pt x="214" y="0"/>
                  </a:lnTo>
                  <a:lnTo>
                    <a:pt x="216"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3" name="Freeform 133"/>
            <p:cNvSpPr>
              <a:spLocks/>
            </p:cNvSpPr>
            <p:nvPr userDrawn="1"/>
          </p:nvSpPr>
          <p:spPr bwMode="black">
            <a:xfrm>
              <a:off x="50800" y="0"/>
              <a:ext cx="171450" cy="95250"/>
            </a:xfrm>
            <a:custGeom>
              <a:avLst/>
              <a:gdLst>
                <a:gd name="T0" fmla="*/ 2 w 108"/>
                <a:gd name="T1" fmla="*/ 0 h 60"/>
                <a:gd name="T2" fmla="*/ 0 w 108"/>
                <a:gd name="T3" fmla="*/ 4 h 60"/>
                <a:gd name="T4" fmla="*/ 34 w 108"/>
                <a:gd name="T5" fmla="*/ 20 h 60"/>
                <a:gd name="T6" fmla="*/ 54 w 108"/>
                <a:gd name="T7" fmla="*/ 60 h 60"/>
                <a:gd name="T8" fmla="*/ 82 w 108"/>
                <a:gd name="T9" fmla="*/ 34 h 60"/>
                <a:gd name="T10" fmla="*/ 88 w 108"/>
                <a:gd name="T11" fmla="*/ 40 h 60"/>
                <a:gd name="T12" fmla="*/ 104 w 108"/>
                <a:gd name="T13" fmla="*/ 32 h 60"/>
                <a:gd name="T14" fmla="*/ 108 w 108"/>
                <a:gd name="T15" fmla="*/ 18 h 60"/>
                <a:gd name="T16" fmla="*/ 108 w 108"/>
                <a:gd name="T17" fmla="*/ 4 h 60"/>
                <a:gd name="T18" fmla="*/ 108 w 108"/>
                <a:gd name="T19" fmla="*/ 0 h 60"/>
                <a:gd name="T20" fmla="*/ 2 w 108"/>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60">
                  <a:moveTo>
                    <a:pt x="2" y="0"/>
                  </a:moveTo>
                  <a:lnTo>
                    <a:pt x="0" y="4"/>
                  </a:lnTo>
                  <a:lnTo>
                    <a:pt x="34" y="20"/>
                  </a:lnTo>
                  <a:lnTo>
                    <a:pt x="54" y="60"/>
                  </a:lnTo>
                  <a:lnTo>
                    <a:pt x="82" y="34"/>
                  </a:lnTo>
                  <a:lnTo>
                    <a:pt x="88" y="40"/>
                  </a:lnTo>
                  <a:lnTo>
                    <a:pt x="104" y="32"/>
                  </a:lnTo>
                  <a:lnTo>
                    <a:pt x="108" y="18"/>
                  </a:lnTo>
                  <a:lnTo>
                    <a:pt x="108" y="4"/>
                  </a:lnTo>
                  <a:lnTo>
                    <a:pt x="108"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4" name="Freeform 134"/>
            <p:cNvSpPr>
              <a:spLocks/>
            </p:cNvSpPr>
            <p:nvPr userDrawn="1"/>
          </p:nvSpPr>
          <p:spPr bwMode="black">
            <a:xfrm>
              <a:off x="820738" y="0"/>
              <a:ext cx="117475" cy="76200"/>
            </a:xfrm>
            <a:custGeom>
              <a:avLst/>
              <a:gdLst>
                <a:gd name="T0" fmla="*/ 4 w 74"/>
                <a:gd name="T1" fmla="*/ 10 h 48"/>
                <a:gd name="T2" fmla="*/ 14 w 74"/>
                <a:gd name="T3" fmla="*/ 22 h 48"/>
                <a:gd name="T4" fmla="*/ 22 w 74"/>
                <a:gd name="T5" fmla="*/ 46 h 48"/>
                <a:gd name="T6" fmla="*/ 36 w 74"/>
                <a:gd name="T7" fmla="*/ 48 h 48"/>
                <a:gd name="T8" fmla="*/ 48 w 74"/>
                <a:gd name="T9" fmla="*/ 38 h 48"/>
                <a:gd name="T10" fmla="*/ 46 w 74"/>
                <a:gd name="T11" fmla="*/ 28 h 48"/>
                <a:gd name="T12" fmla="*/ 56 w 74"/>
                <a:gd name="T13" fmla="*/ 30 h 48"/>
                <a:gd name="T14" fmla="*/ 74 w 74"/>
                <a:gd name="T15" fmla="*/ 14 h 48"/>
                <a:gd name="T16" fmla="*/ 72 w 74"/>
                <a:gd name="T17" fmla="*/ 0 h 48"/>
                <a:gd name="T18" fmla="*/ 0 w 74"/>
                <a:gd name="T19" fmla="*/ 0 h 48"/>
                <a:gd name="T20" fmla="*/ 4 w 74"/>
                <a:gd name="T21"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8">
                  <a:moveTo>
                    <a:pt x="4" y="10"/>
                  </a:moveTo>
                  <a:lnTo>
                    <a:pt x="14" y="22"/>
                  </a:lnTo>
                  <a:lnTo>
                    <a:pt x="22" y="46"/>
                  </a:lnTo>
                  <a:lnTo>
                    <a:pt x="36" y="48"/>
                  </a:lnTo>
                  <a:lnTo>
                    <a:pt x="48" y="38"/>
                  </a:lnTo>
                  <a:lnTo>
                    <a:pt x="46" y="28"/>
                  </a:lnTo>
                  <a:lnTo>
                    <a:pt x="56" y="30"/>
                  </a:lnTo>
                  <a:lnTo>
                    <a:pt x="74" y="14"/>
                  </a:lnTo>
                  <a:lnTo>
                    <a:pt x="72" y="0"/>
                  </a:lnTo>
                  <a:lnTo>
                    <a:pt x="0" y="0"/>
                  </a:lnTo>
                  <a:lnTo>
                    <a:pt x="4"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5" name="Freeform 135"/>
            <p:cNvSpPr>
              <a:spLocks noEditPoints="1"/>
            </p:cNvSpPr>
            <p:nvPr userDrawn="1"/>
          </p:nvSpPr>
          <p:spPr bwMode="black">
            <a:xfrm>
              <a:off x="-3175" y="0"/>
              <a:ext cx="2781300" cy="4953000"/>
            </a:xfrm>
            <a:custGeom>
              <a:avLst/>
              <a:gdLst>
                <a:gd name="T0" fmla="*/ 26 w 1752"/>
                <a:gd name="T1" fmla="*/ 906 h 3120"/>
                <a:gd name="T2" fmla="*/ 72 w 1752"/>
                <a:gd name="T3" fmla="*/ 1128 h 3120"/>
                <a:gd name="T4" fmla="*/ 228 w 1752"/>
                <a:gd name="T5" fmla="*/ 1388 h 3120"/>
                <a:gd name="T6" fmla="*/ 336 w 1752"/>
                <a:gd name="T7" fmla="*/ 1510 h 3120"/>
                <a:gd name="T8" fmla="*/ 328 w 1752"/>
                <a:gd name="T9" fmla="*/ 1452 h 3120"/>
                <a:gd name="T10" fmla="*/ 567 w 1752"/>
                <a:gd name="T11" fmla="*/ 1680 h 3120"/>
                <a:gd name="T12" fmla="*/ 809 w 1752"/>
                <a:gd name="T13" fmla="*/ 1798 h 3120"/>
                <a:gd name="T14" fmla="*/ 933 w 1752"/>
                <a:gd name="T15" fmla="*/ 1826 h 3120"/>
                <a:gd name="T16" fmla="*/ 891 w 1752"/>
                <a:gd name="T17" fmla="*/ 2046 h 3120"/>
                <a:gd name="T18" fmla="*/ 1073 w 1752"/>
                <a:gd name="T19" fmla="*/ 2502 h 3120"/>
                <a:gd name="T20" fmla="*/ 1025 w 1752"/>
                <a:gd name="T21" fmla="*/ 2882 h 3120"/>
                <a:gd name="T22" fmla="*/ 1023 w 1752"/>
                <a:gd name="T23" fmla="*/ 2936 h 3120"/>
                <a:gd name="T24" fmla="*/ 1011 w 1752"/>
                <a:gd name="T25" fmla="*/ 2980 h 3120"/>
                <a:gd name="T26" fmla="*/ 991 w 1752"/>
                <a:gd name="T27" fmla="*/ 3040 h 3120"/>
                <a:gd name="T28" fmla="*/ 1109 w 1752"/>
                <a:gd name="T29" fmla="*/ 3114 h 3120"/>
                <a:gd name="T30" fmla="*/ 1203 w 1752"/>
                <a:gd name="T31" fmla="*/ 2876 h 3120"/>
                <a:gd name="T32" fmla="*/ 1259 w 1752"/>
                <a:gd name="T33" fmla="*/ 2776 h 3120"/>
                <a:gd name="T34" fmla="*/ 1494 w 1752"/>
                <a:gd name="T35" fmla="*/ 2516 h 3120"/>
                <a:gd name="T36" fmla="*/ 1746 w 1752"/>
                <a:gd name="T37" fmla="*/ 2088 h 3120"/>
                <a:gd name="T38" fmla="*/ 1471 w 1752"/>
                <a:gd name="T39" fmla="*/ 1980 h 3120"/>
                <a:gd name="T40" fmla="*/ 1267 w 1752"/>
                <a:gd name="T41" fmla="*/ 1818 h 3120"/>
                <a:gd name="T42" fmla="*/ 1129 w 1752"/>
                <a:gd name="T43" fmla="*/ 1782 h 3120"/>
                <a:gd name="T44" fmla="*/ 957 w 1752"/>
                <a:gd name="T45" fmla="*/ 1824 h 3120"/>
                <a:gd name="T46" fmla="*/ 823 w 1752"/>
                <a:gd name="T47" fmla="*/ 1682 h 3120"/>
                <a:gd name="T48" fmla="*/ 667 w 1752"/>
                <a:gd name="T49" fmla="*/ 1622 h 3120"/>
                <a:gd name="T50" fmla="*/ 581 w 1752"/>
                <a:gd name="T51" fmla="*/ 1438 h 3120"/>
                <a:gd name="T52" fmla="*/ 747 w 1752"/>
                <a:gd name="T53" fmla="*/ 1384 h 3120"/>
                <a:gd name="T54" fmla="*/ 901 w 1752"/>
                <a:gd name="T55" fmla="*/ 1340 h 3120"/>
                <a:gd name="T56" fmla="*/ 1069 w 1752"/>
                <a:gd name="T57" fmla="*/ 1128 h 3120"/>
                <a:gd name="T58" fmla="*/ 1161 w 1752"/>
                <a:gd name="T59" fmla="*/ 1068 h 3120"/>
                <a:gd name="T60" fmla="*/ 1209 w 1752"/>
                <a:gd name="T61" fmla="*/ 1008 h 3120"/>
                <a:gd name="T62" fmla="*/ 1127 w 1752"/>
                <a:gd name="T63" fmla="*/ 920 h 3120"/>
                <a:gd name="T64" fmla="*/ 1301 w 1752"/>
                <a:gd name="T65" fmla="*/ 944 h 3120"/>
                <a:gd name="T66" fmla="*/ 1397 w 1752"/>
                <a:gd name="T67" fmla="*/ 960 h 3120"/>
                <a:gd name="T68" fmla="*/ 1357 w 1752"/>
                <a:gd name="T69" fmla="*/ 858 h 3120"/>
                <a:gd name="T70" fmla="*/ 1315 w 1752"/>
                <a:gd name="T71" fmla="*/ 740 h 3120"/>
                <a:gd name="T72" fmla="*/ 1237 w 1752"/>
                <a:gd name="T73" fmla="*/ 642 h 3120"/>
                <a:gd name="T74" fmla="*/ 1169 w 1752"/>
                <a:gd name="T75" fmla="*/ 598 h 3120"/>
                <a:gd name="T76" fmla="*/ 1103 w 1752"/>
                <a:gd name="T77" fmla="*/ 532 h 3120"/>
                <a:gd name="T78" fmla="*/ 941 w 1752"/>
                <a:gd name="T79" fmla="*/ 572 h 3120"/>
                <a:gd name="T80" fmla="*/ 893 w 1752"/>
                <a:gd name="T81" fmla="*/ 854 h 3120"/>
                <a:gd name="T82" fmla="*/ 653 w 1752"/>
                <a:gd name="T83" fmla="*/ 614 h 3120"/>
                <a:gd name="T84" fmla="*/ 715 w 1752"/>
                <a:gd name="T85" fmla="*/ 412 h 3120"/>
                <a:gd name="T86" fmla="*/ 837 w 1752"/>
                <a:gd name="T87" fmla="*/ 318 h 3120"/>
                <a:gd name="T88" fmla="*/ 795 w 1752"/>
                <a:gd name="T89" fmla="*/ 156 h 3120"/>
                <a:gd name="T90" fmla="*/ 707 w 1752"/>
                <a:gd name="T91" fmla="*/ 180 h 3120"/>
                <a:gd name="T92" fmla="*/ 601 w 1752"/>
                <a:gd name="T93" fmla="*/ 36 h 3120"/>
                <a:gd name="T94" fmla="*/ 599 w 1752"/>
                <a:gd name="T95" fmla="*/ 234 h 3120"/>
                <a:gd name="T96" fmla="*/ 517 w 1752"/>
                <a:gd name="T97" fmla="*/ 226 h 3120"/>
                <a:gd name="T98" fmla="*/ 386 w 1752"/>
                <a:gd name="T99" fmla="*/ 272 h 3120"/>
                <a:gd name="T100" fmla="*/ 220 w 1752"/>
                <a:gd name="T101" fmla="*/ 176 h 3120"/>
                <a:gd name="T102" fmla="*/ 102 w 1752"/>
                <a:gd name="T103" fmla="*/ 948 h 3120"/>
                <a:gd name="T104" fmla="*/ 104 w 1752"/>
                <a:gd name="T105" fmla="*/ 934 h 3120"/>
                <a:gd name="T106" fmla="*/ 1459 w 1752"/>
                <a:gd name="T107" fmla="*/ 1982 h 3120"/>
                <a:gd name="T108" fmla="*/ 1055 w 1752"/>
                <a:gd name="T109" fmla="*/ 1800 h 3120"/>
                <a:gd name="T110" fmla="*/ 805 w 1752"/>
                <a:gd name="T111" fmla="*/ 1016 h 3120"/>
                <a:gd name="T112" fmla="*/ 755 w 1752"/>
                <a:gd name="T113" fmla="*/ 1042 h 3120"/>
                <a:gd name="T114" fmla="*/ 969 w 1752"/>
                <a:gd name="T115" fmla="*/ 1184 h 3120"/>
                <a:gd name="T116" fmla="*/ 843 w 1752"/>
                <a:gd name="T117" fmla="*/ 1116 h 3120"/>
                <a:gd name="T118" fmla="*/ 887 w 1752"/>
                <a:gd name="T119" fmla="*/ 1040 h 3120"/>
                <a:gd name="T120" fmla="*/ 727 w 1752"/>
                <a:gd name="T121" fmla="*/ 952 h 3120"/>
                <a:gd name="T122" fmla="*/ 763 w 1752"/>
                <a:gd name="T123" fmla="*/ 994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 h="3120">
                  <a:moveTo>
                    <a:pt x="0" y="840"/>
                  </a:moveTo>
                  <a:lnTo>
                    <a:pt x="0" y="852"/>
                  </a:lnTo>
                  <a:lnTo>
                    <a:pt x="6" y="848"/>
                  </a:lnTo>
                  <a:lnTo>
                    <a:pt x="6" y="852"/>
                  </a:lnTo>
                  <a:lnTo>
                    <a:pt x="0" y="854"/>
                  </a:lnTo>
                  <a:lnTo>
                    <a:pt x="0" y="856"/>
                  </a:lnTo>
                  <a:lnTo>
                    <a:pt x="2" y="858"/>
                  </a:lnTo>
                  <a:lnTo>
                    <a:pt x="0" y="858"/>
                  </a:lnTo>
                  <a:lnTo>
                    <a:pt x="4" y="866"/>
                  </a:lnTo>
                  <a:lnTo>
                    <a:pt x="14" y="872"/>
                  </a:lnTo>
                  <a:lnTo>
                    <a:pt x="26" y="870"/>
                  </a:lnTo>
                  <a:lnTo>
                    <a:pt x="26" y="872"/>
                  </a:lnTo>
                  <a:lnTo>
                    <a:pt x="34" y="876"/>
                  </a:lnTo>
                  <a:lnTo>
                    <a:pt x="32" y="880"/>
                  </a:lnTo>
                  <a:lnTo>
                    <a:pt x="0" y="868"/>
                  </a:lnTo>
                  <a:lnTo>
                    <a:pt x="0" y="880"/>
                  </a:lnTo>
                  <a:lnTo>
                    <a:pt x="4" y="880"/>
                  </a:lnTo>
                  <a:lnTo>
                    <a:pt x="4" y="882"/>
                  </a:lnTo>
                  <a:lnTo>
                    <a:pt x="0" y="882"/>
                  </a:lnTo>
                  <a:lnTo>
                    <a:pt x="0" y="896"/>
                  </a:lnTo>
                  <a:lnTo>
                    <a:pt x="12" y="898"/>
                  </a:lnTo>
                  <a:lnTo>
                    <a:pt x="16" y="904"/>
                  </a:lnTo>
                  <a:lnTo>
                    <a:pt x="26" y="906"/>
                  </a:lnTo>
                  <a:lnTo>
                    <a:pt x="24" y="908"/>
                  </a:lnTo>
                  <a:lnTo>
                    <a:pt x="26" y="916"/>
                  </a:lnTo>
                  <a:lnTo>
                    <a:pt x="40" y="920"/>
                  </a:lnTo>
                  <a:lnTo>
                    <a:pt x="40" y="922"/>
                  </a:lnTo>
                  <a:lnTo>
                    <a:pt x="34" y="922"/>
                  </a:lnTo>
                  <a:lnTo>
                    <a:pt x="44" y="930"/>
                  </a:lnTo>
                  <a:lnTo>
                    <a:pt x="52" y="930"/>
                  </a:lnTo>
                  <a:lnTo>
                    <a:pt x="50" y="932"/>
                  </a:lnTo>
                  <a:lnTo>
                    <a:pt x="56" y="936"/>
                  </a:lnTo>
                  <a:lnTo>
                    <a:pt x="56" y="938"/>
                  </a:lnTo>
                  <a:lnTo>
                    <a:pt x="62" y="942"/>
                  </a:lnTo>
                  <a:lnTo>
                    <a:pt x="60" y="948"/>
                  </a:lnTo>
                  <a:lnTo>
                    <a:pt x="72" y="984"/>
                  </a:lnTo>
                  <a:lnTo>
                    <a:pt x="72" y="984"/>
                  </a:lnTo>
                  <a:lnTo>
                    <a:pt x="72" y="986"/>
                  </a:lnTo>
                  <a:lnTo>
                    <a:pt x="70" y="984"/>
                  </a:lnTo>
                  <a:lnTo>
                    <a:pt x="72" y="1000"/>
                  </a:lnTo>
                  <a:lnTo>
                    <a:pt x="82" y="1004"/>
                  </a:lnTo>
                  <a:lnTo>
                    <a:pt x="74" y="1006"/>
                  </a:lnTo>
                  <a:lnTo>
                    <a:pt x="70" y="1076"/>
                  </a:lnTo>
                  <a:lnTo>
                    <a:pt x="64" y="1090"/>
                  </a:lnTo>
                  <a:lnTo>
                    <a:pt x="70" y="1118"/>
                  </a:lnTo>
                  <a:lnTo>
                    <a:pt x="72" y="1128"/>
                  </a:lnTo>
                  <a:lnTo>
                    <a:pt x="66" y="1156"/>
                  </a:lnTo>
                  <a:lnTo>
                    <a:pt x="78" y="1172"/>
                  </a:lnTo>
                  <a:lnTo>
                    <a:pt x="80" y="1192"/>
                  </a:lnTo>
                  <a:lnTo>
                    <a:pt x="94" y="1212"/>
                  </a:lnTo>
                  <a:lnTo>
                    <a:pt x="102" y="1218"/>
                  </a:lnTo>
                  <a:lnTo>
                    <a:pt x="100" y="1218"/>
                  </a:lnTo>
                  <a:lnTo>
                    <a:pt x="106" y="1234"/>
                  </a:lnTo>
                  <a:lnTo>
                    <a:pt x="114" y="1240"/>
                  </a:lnTo>
                  <a:lnTo>
                    <a:pt x="114" y="1252"/>
                  </a:lnTo>
                  <a:lnTo>
                    <a:pt x="138" y="1280"/>
                  </a:lnTo>
                  <a:lnTo>
                    <a:pt x="138" y="1292"/>
                  </a:lnTo>
                  <a:lnTo>
                    <a:pt x="176" y="1306"/>
                  </a:lnTo>
                  <a:lnTo>
                    <a:pt x="180" y="1312"/>
                  </a:lnTo>
                  <a:lnTo>
                    <a:pt x="188" y="1314"/>
                  </a:lnTo>
                  <a:lnTo>
                    <a:pt x="198" y="1324"/>
                  </a:lnTo>
                  <a:lnTo>
                    <a:pt x="200" y="1336"/>
                  </a:lnTo>
                  <a:lnTo>
                    <a:pt x="200" y="1336"/>
                  </a:lnTo>
                  <a:lnTo>
                    <a:pt x="202" y="1338"/>
                  </a:lnTo>
                  <a:lnTo>
                    <a:pt x="202" y="1340"/>
                  </a:lnTo>
                  <a:lnTo>
                    <a:pt x="202" y="1340"/>
                  </a:lnTo>
                  <a:lnTo>
                    <a:pt x="212" y="1354"/>
                  </a:lnTo>
                  <a:lnTo>
                    <a:pt x="226" y="1388"/>
                  </a:lnTo>
                  <a:lnTo>
                    <a:pt x="228" y="1388"/>
                  </a:lnTo>
                  <a:lnTo>
                    <a:pt x="230" y="1400"/>
                  </a:lnTo>
                  <a:lnTo>
                    <a:pt x="244" y="1406"/>
                  </a:lnTo>
                  <a:lnTo>
                    <a:pt x="260" y="1428"/>
                  </a:lnTo>
                  <a:lnTo>
                    <a:pt x="258" y="1438"/>
                  </a:lnTo>
                  <a:lnTo>
                    <a:pt x="244" y="1436"/>
                  </a:lnTo>
                  <a:lnTo>
                    <a:pt x="244" y="1430"/>
                  </a:lnTo>
                  <a:lnTo>
                    <a:pt x="240" y="1428"/>
                  </a:lnTo>
                  <a:lnTo>
                    <a:pt x="238" y="1434"/>
                  </a:lnTo>
                  <a:lnTo>
                    <a:pt x="244" y="1440"/>
                  </a:lnTo>
                  <a:lnTo>
                    <a:pt x="244" y="1444"/>
                  </a:lnTo>
                  <a:lnTo>
                    <a:pt x="272" y="1464"/>
                  </a:lnTo>
                  <a:lnTo>
                    <a:pt x="278" y="1466"/>
                  </a:lnTo>
                  <a:lnTo>
                    <a:pt x="280" y="1464"/>
                  </a:lnTo>
                  <a:lnTo>
                    <a:pt x="280" y="1468"/>
                  </a:lnTo>
                  <a:lnTo>
                    <a:pt x="294" y="1476"/>
                  </a:lnTo>
                  <a:lnTo>
                    <a:pt x="296" y="1484"/>
                  </a:lnTo>
                  <a:lnTo>
                    <a:pt x="294" y="1508"/>
                  </a:lnTo>
                  <a:lnTo>
                    <a:pt x="304" y="1508"/>
                  </a:lnTo>
                  <a:lnTo>
                    <a:pt x="328" y="1528"/>
                  </a:lnTo>
                  <a:lnTo>
                    <a:pt x="340" y="1546"/>
                  </a:lnTo>
                  <a:lnTo>
                    <a:pt x="352" y="1538"/>
                  </a:lnTo>
                  <a:lnTo>
                    <a:pt x="352" y="1528"/>
                  </a:lnTo>
                  <a:lnTo>
                    <a:pt x="336" y="1510"/>
                  </a:lnTo>
                  <a:lnTo>
                    <a:pt x="332" y="1514"/>
                  </a:lnTo>
                  <a:lnTo>
                    <a:pt x="330" y="1512"/>
                  </a:lnTo>
                  <a:lnTo>
                    <a:pt x="312" y="1462"/>
                  </a:lnTo>
                  <a:lnTo>
                    <a:pt x="304" y="1458"/>
                  </a:lnTo>
                  <a:lnTo>
                    <a:pt x="280" y="1416"/>
                  </a:lnTo>
                  <a:lnTo>
                    <a:pt x="276" y="1416"/>
                  </a:lnTo>
                  <a:lnTo>
                    <a:pt x="272" y="1408"/>
                  </a:lnTo>
                  <a:lnTo>
                    <a:pt x="260" y="1398"/>
                  </a:lnTo>
                  <a:lnTo>
                    <a:pt x="256" y="1390"/>
                  </a:lnTo>
                  <a:lnTo>
                    <a:pt x="250" y="1356"/>
                  </a:lnTo>
                  <a:lnTo>
                    <a:pt x="260" y="1362"/>
                  </a:lnTo>
                  <a:lnTo>
                    <a:pt x="266" y="1362"/>
                  </a:lnTo>
                  <a:lnTo>
                    <a:pt x="278" y="1370"/>
                  </a:lnTo>
                  <a:lnTo>
                    <a:pt x="286" y="1396"/>
                  </a:lnTo>
                  <a:lnTo>
                    <a:pt x="294" y="1410"/>
                  </a:lnTo>
                  <a:lnTo>
                    <a:pt x="290" y="1414"/>
                  </a:lnTo>
                  <a:lnTo>
                    <a:pt x="290" y="1420"/>
                  </a:lnTo>
                  <a:lnTo>
                    <a:pt x="300" y="1422"/>
                  </a:lnTo>
                  <a:lnTo>
                    <a:pt x="300" y="1418"/>
                  </a:lnTo>
                  <a:lnTo>
                    <a:pt x="304" y="1424"/>
                  </a:lnTo>
                  <a:lnTo>
                    <a:pt x="318" y="1440"/>
                  </a:lnTo>
                  <a:lnTo>
                    <a:pt x="326" y="1440"/>
                  </a:lnTo>
                  <a:lnTo>
                    <a:pt x="328" y="1452"/>
                  </a:lnTo>
                  <a:lnTo>
                    <a:pt x="352" y="1470"/>
                  </a:lnTo>
                  <a:lnTo>
                    <a:pt x="348" y="1480"/>
                  </a:lnTo>
                  <a:lnTo>
                    <a:pt x="352" y="1490"/>
                  </a:lnTo>
                  <a:lnTo>
                    <a:pt x="356" y="1488"/>
                  </a:lnTo>
                  <a:lnTo>
                    <a:pt x="356" y="1492"/>
                  </a:lnTo>
                  <a:lnTo>
                    <a:pt x="370" y="1496"/>
                  </a:lnTo>
                  <a:lnTo>
                    <a:pt x="376" y="1500"/>
                  </a:lnTo>
                  <a:lnTo>
                    <a:pt x="378" y="1510"/>
                  </a:lnTo>
                  <a:lnTo>
                    <a:pt x="396" y="1524"/>
                  </a:lnTo>
                  <a:lnTo>
                    <a:pt x="406" y="1540"/>
                  </a:lnTo>
                  <a:lnTo>
                    <a:pt x="420" y="1550"/>
                  </a:lnTo>
                  <a:lnTo>
                    <a:pt x="428" y="1574"/>
                  </a:lnTo>
                  <a:lnTo>
                    <a:pt x="424" y="1584"/>
                  </a:lnTo>
                  <a:lnTo>
                    <a:pt x="426" y="1588"/>
                  </a:lnTo>
                  <a:lnTo>
                    <a:pt x="420" y="1590"/>
                  </a:lnTo>
                  <a:lnTo>
                    <a:pt x="424" y="1606"/>
                  </a:lnTo>
                  <a:lnTo>
                    <a:pt x="436" y="1616"/>
                  </a:lnTo>
                  <a:lnTo>
                    <a:pt x="452" y="1626"/>
                  </a:lnTo>
                  <a:lnTo>
                    <a:pt x="464" y="1636"/>
                  </a:lnTo>
                  <a:lnTo>
                    <a:pt x="490" y="1642"/>
                  </a:lnTo>
                  <a:lnTo>
                    <a:pt x="508" y="1658"/>
                  </a:lnTo>
                  <a:lnTo>
                    <a:pt x="549" y="1670"/>
                  </a:lnTo>
                  <a:lnTo>
                    <a:pt x="567" y="1680"/>
                  </a:lnTo>
                  <a:lnTo>
                    <a:pt x="597" y="1688"/>
                  </a:lnTo>
                  <a:lnTo>
                    <a:pt x="619" y="1678"/>
                  </a:lnTo>
                  <a:lnTo>
                    <a:pt x="625" y="1676"/>
                  </a:lnTo>
                  <a:lnTo>
                    <a:pt x="645" y="1684"/>
                  </a:lnTo>
                  <a:lnTo>
                    <a:pt x="667" y="1706"/>
                  </a:lnTo>
                  <a:lnTo>
                    <a:pt x="667" y="1706"/>
                  </a:lnTo>
                  <a:lnTo>
                    <a:pt x="669" y="1706"/>
                  </a:lnTo>
                  <a:lnTo>
                    <a:pt x="671" y="1710"/>
                  </a:lnTo>
                  <a:lnTo>
                    <a:pt x="671" y="1708"/>
                  </a:lnTo>
                  <a:lnTo>
                    <a:pt x="687" y="1720"/>
                  </a:lnTo>
                  <a:lnTo>
                    <a:pt x="711" y="1724"/>
                  </a:lnTo>
                  <a:lnTo>
                    <a:pt x="737" y="1734"/>
                  </a:lnTo>
                  <a:lnTo>
                    <a:pt x="747" y="1734"/>
                  </a:lnTo>
                  <a:lnTo>
                    <a:pt x="755" y="1732"/>
                  </a:lnTo>
                  <a:lnTo>
                    <a:pt x="757" y="1732"/>
                  </a:lnTo>
                  <a:lnTo>
                    <a:pt x="759" y="1734"/>
                  </a:lnTo>
                  <a:lnTo>
                    <a:pt x="757" y="1734"/>
                  </a:lnTo>
                  <a:lnTo>
                    <a:pt x="757" y="1740"/>
                  </a:lnTo>
                  <a:lnTo>
                    <a:pt x="789" y="1774"/>
                  </a:lnTo>
                  <a:lnTo>
                    <a:pt x="787" y="1786"/>
                  </a:lnTo>
                  <a:lnTo>
                    <a:pt x="793" y="1796"/>
                  </a:lnTo>
                  <a:lnTo>
                    <a:pt x="807" y="1804"/>
                  </a:lnTo>
                  <a:lnTo>
                    <a:pt x="809" y="1798"/>
                  </a:lnTo>
                  <a:lnTo>
                    <a:pt x="815" y="1806"/>
                  </a:lnTo>
                  <a:lnTo>
                    <a:pt x="829" y="1812"/>
                  </a:lnTo>
                  <a:lnTo>
                    <a:pt x="829" y="1822"/>
                  </a:lnTo>
                  <a:lnTo>
                    <a:pt x="841" y="1826"/>
                  </a:lnTo>
                  <a:lnTo>
                    <a:pt x="841" y="1824"/>
                  </a:lnTo>
                  <a:lnTo>
                    <a:pt x="841" y="1826"/>
                  </a:lnTo>
                  <a:lnTo>
                    <a:pt x="845" y="1834"/>
                  </a:lnTo>
                  <a:lnTo>
                    <a:pt x="849" y="1828"/>
                  </a:lnTo>
                  <a:lnTo>
                    <a:pt x="867" y="1830"/>
                  </a:lnTo>
                  <a:lnTo>
                    <a:pt x="867" y="1832"/>
                  </a:lnTo>
                  <a:lnTo>
                    <a:pt x="861" y="1844"/>
                  </a:lnTo>
                  <a:lnTo>
                    <a:pt x="871" y="1848"/>
                  </a:lnTo>
                  <a:lnTo>
                    <a:pt x="869" y="1834"/>
                  </a:lnTo>
                  <a:lnTo>
                    <a:pt x="875" y="1842"/>
                  </a:lnTo>
                  <a:lnTo>
                    <a:pt x="881" y="1840"/>
                  </a:lnTo>
                  <a:lnTo>
                    <a:pt x="881" y="1850"/>
                  </a:lnTo>
                  <a:lnTo>
                    <a:pt x="891" y="1850"/>
                  </a:lnTo>
                  <a:lnTo>
                    <a:pt x="901" y="1842"/>
                  </a:lnTo>
                  <a:lnTo>
                    <a:pt x="895" y="1832"/>
                  </a:lnTo>
                  <a:lnTo>
                    <a:pt x="895" y="1830"/>
                  </a:lnTo>
                  <a:lnTo>
                    <a:pt x="915" y="1816"/>
                  </a:lnTo>
                  <a:lnTo>
                    <a:pt x="931" y="1826"/>
                  </a:lnTo>
                  <a:lnTo>
                    <a:pt x="933" y="1826"/>
                  </a:lnTo>
                  <a:lnTo>
                    <a:pt x="929" y="1832"/>
                  </a:lnTo>
                  <a:lnTo>
                    <a:pt x="939" y="1846"/>
                  </a:lnTo>
                  <a:lnTo>
                    <a:pt x="947" y="1860"/>
                  </a:lnTo>
                  <a:lnTo>
                    <a:pt x="947" y="1912"/>
                  </a:lnTo>
                  <a:lnTo>
                    <a:pt x="953" y="1912"/>
                  </a:lnTo>
                  <a:lnTo>
                    <a:pt x="945" y="1922"/>
                  </a:lnTo>
                  <a:lnTo>
                    <a:pt x="943" y="1928"/>
                  </a:lnTo>
                  <a:lnTo>
                    <a:pt x="925" y="1932"/>
                  </a:lnTo>
                  <a:lnTo>
                    <a:pt x="925" y="1946"/>
                  </a:lnTo>
                  <a:lnTo>
                    <a:pt x="917" y="1950"/>
                  </a:lnTo>
                  <a:lnTo>
                    <a:pt x="919" y="1956"/>
                  </a:lnTo>
                  <a:lnTo>
                    <a:pt x="897" y="1966"/>
                  </a:lnTo>
                  <a:lnTo>
                    <a:pt x="897" y="1978"/>
                  </a:lnTo>
                  <a:lnTo>
                    <a:pt x="891" y="1994"/>
                  </a:lnTo>
                  <a:lnTo>
                    <a:pt x="883" y="2000"/>
                  </a:lnTo>
                  <a:lnTo>
                    <a:pt x="883" y="2026"/>
                  </a:lnTo>
                  <a:lnTo>
                    <a:pt x="895" y="2036"/>
                  </a:lnTo>
                  <a:lnTo>
                    <a:pt x="901" y="2028"/>
                  </a:lnTo>
                  <a:lnTo>
                    <a:pt x="903" y="2030"/>
                  </a:lnTo>
                  <a:lnTo>
                    <a:pt x="901" y="2038"/>
                  </a:lnTo>
                  <a:lnTo>
                    <a:pt x="895" y="2044"/>
                  </a:lnTo>
                  <a:lnTo>
                    <a:pt x="895" y="2042"/>
                  </a:lnTo>
                  <a:lnTo>
                    <a:pt x="891" y="2046"/>
                  </a:lnTo>
                  <a:lnTo>
                    <a:pt x="891" y="2046"/>
                  </a:lnTo>
                  <a:lnTo>
                    <a:pt x="891" y="2046"/>
                  </a:lnTo>
                  <a:lnTo>
                    <a:pt x="875" y="2062"/>
                  </a:lnTo>
                  <a:lnTo>
                    <a:pt x="877" y="2082"/>
                  </a:lnTo>
                  <a:lnTo>
                    <a:pt x="881" y="2086"/>
                  </a:lnTo>
                  <a:lnTo>
                    <a:pt x="877" y="2092"/>
                  </a:lnTo>
                  <a:lnTo>
                    <a:pt x="899" y="2110"/>
                  </a:lnTo>
                  <a:lnTo>
                    <a:pt x="909" y="2130"/>
                  </a:lnTo>
                  <a:lnTo>
                    <a:pt x="919" y="2138"/>
                  </a:lnTo>
                  <a:lnTo>
                    <a:pt x="943" y="2198"/>
                  </a:lnTo>
                  <a:lnTo>
                    <a:pt x="967" y="2234"/>
                  </a:lnTo>
                  <a:lnTo>
                    <a:pt x="967" y="2252"/>
                  </a:lnTo>
                  <a:lnTo>
                    <a:pt x="991" y="2274"/>
                  </a:lnTo>
                  <a:lnTo>
                    <a:pt x="1017" y="2292"/>
                  </a:lnTo>
                  <a:lnTo>
                    <a:pt x="1043" y="2302"/>
                  </a:lnTo>
                  <a:lnTo>
                    <a:pt x="1077" y="2328"/>
                  </a:lnTo>
                  <a:lnTo>
                    <a:pt x="1081" y="2364"/>
                  </a:lnTo>
                  <a:lnTo>
                    <a:pt x="1083" y="2394"/>
                  </a:lnTo>
                  <a:lnTo>
                    <a:pt x="1081" y="2420"/>
                  </a:lnTo>
                  <a:lnTo>
                    <a:pt x="1075" y="2428"/>
                  </a:lnTo>
                  <a:lnTo>
                    <a:pt x="1077" y="2468"/>
                  </a:lnTo>
                  <a:lnTo>
                    <a:pt x="1073" y="2482"/>
                  </a:lnTo>
                  <a:lnTo>
                    <a:pt x="1073" y="2502"/>
                  </a:lnTo>
                  <a:lnTo>
                    <a:pt x="1057" y="2546"/>
                  </a:lnTo>
                  <a:lnTo>
                    <a:pt x="1061" y="2568"/>
                  </a:lnTo>
                  <a:lnTo>
                    <a:pt x="1055" y="2576"/>
                  </a:lnTo>
                  <a:lnTo>
                    <a:pt x="1053" y="2584"/>
                  </a:lnTo>
                  <a:lnTo>
                    <a:pt x="1057" y="2624"/>
                  </a:lnTo>
                  <a:lnTo>
                    <a:pt x="1055" y="2652"/>
                  </a:lnTo>
                  <a:lnTo>
                    <a:pt x="1031" y="2718"/>
                  </a:lnTo>
                  <a:lnTo>
                    <a:pt x="1027" y="2718"/>
                  </a:lnTo>
                  <a:lnTo>
                    <a:pt x="1027" y="2730"/>
                  </a:lnTo>
                  <a:lnTo>
                    <a:pt x="1019" y="2734"/>
                  </a:lnTo>
                  <a:lnTo>
                    <a:pt x="1019" y="2766"/>
                  </a:lnTo>
                  <a:lnTo>
                    <a:pt x="1023" y="2786"/>
                  </a:lnTo>
                  <a:lnTo>
                    <a:pt x="1017" y="2796"/>
                  </a:lnTo>
                  <a:lnTo>
                    <a:pt x="1013" y="2834"/>
                  </a:lnTo>
                  <a:lnTo>
                    <a:pt x="1019" y="2840"/>
                  </a:lnTo>
                  <a:lnTo>
                    <a:pt x="1017" y="2838"/>
                  </a:lnTo>
                  <a:lnTo>
                    <a:pt x="1015" y="2840"/>
                  </a:lnTo>
                  <a:lnTo>
                    <a:pt x="1009" y="2848"/>
                  </a:lnTo>
                  <a:lnTo>
                    <a:pt x="1005" y="2880"/>
                  </a:lnTo>
                  <a:lnTo>
                    <a:pt x="1005" y="2886"/>
                  </a:lnTo>
                  <a:lnTo>
                    <a:pt x="1019" y="2888"/>
                  </a:lnTo>
                  <a:lnTo>
                    <a:pt x="1021" y="2882"/>
                  </a:lnTo>
                  <a:lnTo>
                    <a:pt x="1025" y="2882"/>
                  </a:lnTo>
                  <a:lnTo>
                    <a:pt x="1023" y="2872"/>
                  </a:lnTo>
                  <a:lnTo>
                    <a:pt x="1027" y="2872"/>
                  </a:lnTo>
                  <a:lnTo>
                    <a:pt x="1023" y="2866"/>
                  </a:lnTo>
                  <a:lnTo>
                    <a:pt x="1027" y="2860"/>
                  </a:lnTo>
                  <a:lnTo>
                    <a:pt x="1025" y="2846"/>
                  </a:lnTo>
                  <a:lnTo>
                    <a:pt x="1025" y="2848"/>
                  </a:lnTo>
                  <a:lnTo>
                    <a:pt x="1035" y="2840"/>
                  </a:lnTo>
                  <a:lnTo>
                    <a:pt x="1041" y="2842"/>
                  </a:lnTo>
                  <a:lnTo>
                    <a:pt x="1031" y="2850"/>
                  </a:lnTo>
                  <a:lnTo>
                    <a:pt x="1041" y="2852"/>
                  </a:lnTo>
                  <a:lnTo>
                    <a:pt x="1041" y="2854"/>
                  </a:lnTo>
                  <a:lnTo>
                    <a:pt x="1035" y="2858"/>
                  </a:lnTo>
                  <a:lnTo>
                    <a:pt x="1039" y="2864"/>
                  </a:lnTo>
                  <a:lnTo>
                    <a:pt x="1033" y="2866"/>
                  </a:lnTo>
                  <a:lnTo>
                    <a:pt x="1035" y="2874"/>
                  </a:lnTo>
                  <a:lnTo>
                    <a:pt x="1029" y="2886"/>
                  </a:lnTo>
                  <a:lnTo>
                    <a:pt x="1033" y="2894"/>
                  </a:lnTo>
                  <a:lnTo>
                    <a:pt x="1025" y="2906"/>
                  </a:lnTo>
                  <a:lnTo>
                    <a:pt x="1029" y="2908"/>
                  </a:lnTo>
                  <a:lnTo>
                    <a:pt x="1019" y="2914"/>
                  </a:lnTo>
                  <a:lnTo>
                    <a:pt x="1025" y="2926"/>
                  </a:lnTo>
                  <a:lnTo>
                    <a:pt x="1023" y="2926"/>
                  </a:lnTo>
                  <a:lnTo>
                    <a:pt x="1023" y="2936"/>
                  </a:lnTo>
                  <a:lnTo>
                    <a:pt x="1025" y="2936"/>
                  </a:lnTo>
                  <a:lnTo>
                    <a:pt x="1023" y="2938"/>
                  </a:lnTo>
                  <a:lnTo>
                    <a:pt x="1019" y="2924"/>
                  </a:lnTo>
                  <a:lnTo>
                    <a:pt x="1005" y="2928"/>
                  </a:lnTo>
                  <a:lnTo>
                    <a:pt x="1023" y="2938"/>
                  </a:lnTo>
                  <a:lnTo>
                    <a:pt x="1017" y="2948"/>
                  </a:lnTo>
                  <a:lnTo>
                    <a:pt x="1021" y="2948"/>
                  </a:lnTo>
                  <a:lnTo>
                    <a:pt x="1023" y="2948"/>
                  </a:lnTo>
                  <a:lnTo>
                    <a:pt x="1019" y="2948"/>
                  </a:lnTo>
                  <a:lnTo>
                    <a:pt x="1019" y="2952"/>
                  </a:lnTo>
                  <a:lnTo>
                    <a:pt x="1015" y="2960"/>
                  </a:lnTo>
                  <a:lnTo>
                    <a:pt x="1015" y="2958"/>
                  </a:lnTo>
                  <a:lnTo>
                    <a:pt x="1011" y="2948"/>
                  </a:lnTo>
                  <a:lnTo>
                    <a:pt x="991" y="2948"/>
                  </a:lnTo>
                  <a:lnTo>
                    <a:pt x="997" y="2958"/>
                  </a:lnTo>
                  <a:lnTo>
                    <a:pt x="983" y="2968"/>
                  </a:lnTo>
                  <a:lnTo>
                    <a:pt x="981" y="2976"/>
                  </a:lnTo>
                  <a:lnTo>
                    <a:pt x="993" y="2986"/>
                  </a:lnTo>
                  <a:lnTo>
                    <a:pt x="991" y="2974"/>
                  </a:lnTo>
                  <a:lnTo>
                    <a:pt x="993" y="2972"/>
                  </a:lnTo>
                  <a:lnTo>
                    <a:pt x="1001" y="2978"/>
                  </a:lnTo>
                  <a:lnTo>
                    <a:pt x="1009" y="2978"/>
                  </a:lnTo>
                  <a:lnTo>
                    <a:pt x="1011" y="2980"/>
                  </a:lnTo>
                  <a:lnTo>
                    <a:pt x="1009" y="2984"/>
                  </a:lnTo>
                  <a:lnTo>
                    <a:pt x="1011" y="2986"/>
                  </a:lnTo>
                  <a:lnTo>
                    <a:pt x="1001" y="2992"/>
                  </a:lnTo>
                  <a:lnTo>
                    <a:pt x="1011" y="2998"/>
                  </a:lnTo>
                  <a:lnTo>
                    <a:pt x="1009" y="3006"/>
                  </a:lnTo>
                  <a:lnTo>
                    <a:pt x="1017" y="3004"/>
                  </a:lnTo>
                  <a:lnTo>
                    <a:pt x="1021" y="3010"/>
                  </a:lnTo>
                  <a:lnTo>
                    <a:pt x="1009" y="3006"/>
                  </a:lnTo>
                  <a:lnTo>
                    <a:pt x="1009" y="3010"/>
                  </a:lnTo>
                  <a:lnTo>
                    <a:pt x="1007" y="3006"/>
                  </a:lnTo>
                  <a:lnTo>
                    <a:pt x="1003" y="3008"/>
                  </a:lnTo>
                  <a:lnTo>
                    <a:pt x="1005" y="3022"/>
                  </a:lnTo>
                  <a:lnTo>
                    <a:pt x="1007" y="3022"/>
                  </a:lnTo>
                  <a:lnTo>
                    <a:pt x="1007" y="3056"/>
                  </a:lnTo>
                  <a:lnTo>
                    <a:pt x="1013" y="3048"/>
                  </a:lnTo>
                  <a:lnTo>
                    <a:pt x="1013" y="3050"/>
                  </a:lnTo>
                  <a:lnTo>
                    <a:pt x="1015" y="3054"/>
                  </a:lnTo>
                  <a:lnTo>
                    <a:pt x="1009" y="3056"/>
                  </a:lnTo>
                  <a:lnTo>
                    <a:pt x="1003" y="3064"/>
                  </a:lnTo>
                  <a:lnTo>
                    <a:pt x="1005" y="3034"/>
                  </a:lnTo>
                  <a:lnTo>
                    <a:pt x="999" y="3026"/>
                  </a:lnTo>
                  <a:lnTo>
                    <a:pt x="995" y="3036"/>
                  </a:lnTo>
                  <a:lnTo>
                    <a:pt x="991" y="3040"/>
                  </a:lnTo>
                  <a:lnTo>
                    <a:pt x="995" y="3046"/>
                  </a:lnTo>
                  <a:lnTo>
                    <a:pt x="991" y="3044"/>
                  </a:lnTo>
                  <a:lnTo>
                    <a:pt x="999" y="3050"/>
                  </a:lnTo>
                  <a:lnTo>
                    <a:pt x="999" y="3064"/>
                  </a:lnTo>
                  <a:lnTo>
                    <a:pt x="1003" y="3066"/>
                  </a:lnTo>
                  <a:lnTo>
                    <a:pt x="999" y="3070"/>
                  </a:lnTo>
                  <a:lnTo>
                    <a:pt x="1013" y="3080"/>
                  </a:lnTo>
                  <a:lnTo>
                    <a:pt x="1009" y="3082"/>
                  </a:lnTo>
                  <a:lnTo>
                    <a:pt x="1009" y="3084"/>
                  </a:lnTo>
                  <a:lnTo>
                    <a:pt x="1001" y="3078"/>
                  </a:lnTo>
                  <a:lnTo>
                    <a:pt x="1007" y="3086"/>
                  </a:lnTo>
                  <a:lnTo>
                    <a:pt x="1011" y="3088"/>
                  </a:lnTo>
                  <a:lnTo>
                    <a:pt x="1011" y="3090"/>
                  </a:lnTo>
                  <a:lnTo>
                    <a:pt x="1011" y="3090"/>
                  </a:lnTo>
                  <a:lnTo>
                    <a:pt x="1011" y="3090"/>
                  </a:lnTo>
                  <a:lnTo>
                    <a:pt x="1011" y="3100"/>
                  </a:lnTo>
                  <a:lnTo>
                    <a:pt x="1019" y="3108"/>
                  </a:lnTo>
                  <a:lnTo>
                    <a:pt x="1019" y="3110"/>
                  </a:lnTo>
                  <a:lnTo>
                    <a:pt x="1017" y="3106"/>
                  </a:lnTo>
                  <a:lnTo>
                    <a:pt x="1021" y="3116"/>
                  </a:lnTo>
                  <a:lnTo>
                    <a:pt x="1021" y="3120"/>
                  </a:lnTo>
                  <a:lnTo>
                    <a:pt x="1115" y="3120"/>
                  </a:lnTo>
                  <a:lnTo>
                    <a:pt x="1109" y="3114"/>
                  </a:lnTo>
                  <a:lnTo>
                    <a:pt x="1109" y="3114"/>
                  </a:lnTo>
                  <a:lnTo>
                    <a:pt x="1111" y="3112"/>
                  </a:lnTo>
                  <a:lnTo>
                    <a:pt x="1107" y="3094"/>
                  </a:lnTo>
                  <a:lnTo>
                    <a:pt x="1105" y="3094"/>
                  </a:lnTo>
                  <a:lnTo>
                    <a:pt x="1109" y="3080"/>
                  </a:lnTo>
                  <a:lnTo>
                    <a:pt x="1121" y="3072"/>
                  </a:lnTo>
                  <a:lnTo>
                    <a:pt x="1133" y="3066"/>
                  </a:lnTo>
                  <a:lnTo>
                    <a:pt x="1139" y="3040"/>
                  </a:lnTo>
                  <a:lnTo>
                    <a:pt x="1167" y="3014"/>
                  </a:lnTo>
                  <a:lnTo>
                    <a:pt x="1173" y="2996"/>
                  </a:lnTo>
                  <a:lnTo>
                    <a:pt x="1171" y="2982"/>
                  </a:lnTo>
                  <a:lnTo>
                    <a:pt x="1151" y="2978"/>
                  </a:lnTo>
                  <a:lnTo>
                    <a:pt x="1143" y="2968"/>
                  </a:lnTo>
                  <a:lnTo>
                    <a:pt x="1137" y="2958"/>
                  </a:lnTo>
                  <a:lnTo>
                    <a:pt x="1137" y="2954"/>
                  </a:lnTo>
                  <a:lnTo>
                    <a:pt x="1151" y="2936"/>
                  </a:lnTo>
                  <a:lnTo>
                    <a:pt x="1161" y="2930"/>
                  </a:lnTo>
                  <a:lnTo>
                    <a:pt x="1175" y="2930"/>
                  </a:lnTo>
                  <a:lnTo>
                    <a:pt x="1175" y="2920"/>
                  </a:lnTo>
                  <a:lnTo>
                    <a:pt x="1183" y="2912"/>
                  </a:lnTo>
                  <a:lnTo>
                    <a:pt x="1183" y="2890"/>
                  </a:lnTo>
                  <a:lnTo>
                    <a:pt x="1187" y="2884"/>
                  </a:lnTo>
                  <a:lnTo>
                    <a:pt x="1203" y="2876"/>
                  </a:lnTo>
                  <a:lnTo>
                    <a:pt x="1189" y="2868"/>
                  </a:lnTo>
                  <a:lnTo>
                    <a:pt x="1191" y="2866"/>
                  </a:lnTo>
                  <a:lnTo>
                    <a:pt x="1197" y="2872"/>
                  </a:lnTo>
                  <a:lnTo>
                    <a:pt x="1209" y="2872"/>
                  </a:lnTo>
                  <a:lnTo>
                    <a:pt x="1213" y="2864"/>
                  </a:lnTo>
                  <a:lnTo>
                    <a:pt x="1211" y="2854"/>
                  </a:lnTo>
                  <a:lnTo>
                    <a:pt x="1207" y="2848"/>
                  </a:lnTo>
                  <a:lnTo>
                    <a:pt x="1193" y="2854"/>
                  </a:lnTo>
                  <a:lnTo>
                    <a:pt x="1195" y="2856"/>
                  </a:lnTo>
                  <a:lnTo>
                    <a:pt x="1193" y="2858"/>
                  </a:lnTo>
                  <a:lnTo>
                    <a:pt x="1185" y="2850"/>
                  </a:lnTo>
                  <a:lnTo>
                    <a:pt x="1183" y="2822"/>
                  </a:lnTo>
                  <a:lnTo>
                    <a:pt x="1185" y="2820"/>
                  </a:lnTo>
                  <a:lnTo>
                    <a:pt x="1205" y="2830"/>
                  </a:lnTo>
                  <a:lnTo>
                    <a:pt x="1221" y="2830"/>
                  </a:lnTo>
                  <a:lnTo>
                    <a:pt x="1233" y="2824"/>
                  </a:lnTo>
                  <a:lnTo>
                    <a:pt x="1237" y="2818"/>
                  </a:lnTo>
                  <a:lnTo>
                    <a:pt x="1235" y="2802"/>
                  </a:lnTo>
                  <a:lnTo>
                    <a:pt x="1241" y="2786"/>
                  </a:lnTo>
                  <a:lnTo>
                    <a:pt x="1237" y="2780"/>
                  </a:lnTo>
                  <a:lnTo>
                    <a:pt x="1237" y="2774"/>
                  </a:lnTo>
                  <a:lnTo>
                    <a:pt x="1237" y="2776"/>
                  </a:lnTo>
                  <a:lnTo>
                    <a:pt x="1259" y="2776"/>
                  </a:lnTo>
                  <a:lnTo>
                    <a:pt x="1315" y="2764"/>
                  </a:lnTo>
                  <a:lnTo>
                    <a:pt x="1323" y="2756"/>
                  </a:lnTo>
                  <a:lnTo>
                    <a:pt x="1327" y="2748"/>
                  </a:lnTo>
                  <a:lnTo>
                    <a:pt x="1339" y="2730"/>
                  </a:lnTo>
                  <a:lnTo>
                    <a:pt x="1341" y="2708"/>
                  </a:lnTo>
                  <a:lnTo>
                    <a:pt x="1333" y="2708"/>
                  </a:lnTo>
                  <a:lnTo>
                    <a:pt x="1329" y="2700"/>
                  </a:lnTo>
                  <a:lnTo>
                    <a:pt x="1333" y="2688"/>
                  </a:lnTo>
                  <a:lnTo>
                    <a:pt x="1309" y="2670"/>
                  </a:lnTo>
                  <a:lnTo>
                    <a:pt x="1309" y="2666"/>
                  </a:lnTo>
                  <a:lnTo>
                    <a:pt x="1315" y="2670"/>
                  </a:lnTo>
                  <a:lnTo>
                    <a:pt x="1329" y="2672"/>
                  </a:lnTo>
                  <a:lnTo>
                    <a:pt x="1349" y="2680"/>
                  </a:lnTo>
                  <a:lnTo>
                    <a:pt x="1373" y="2682"/>
                  </a:lnTo>
                  <a:lnTo>
                    <a:pt x="1389" y="2674"/>
                  </a:lnTo>
                  <a:lnTo>
                    <a:pt x="1403" y="2654"/>
                  </a:lnTo>
                  <a:lnTo>
                    <a:pt x="1421" y="2634"/>
                  </a:lnTo>
                  <a:lnTo>
                    <a:pt x="1425" y="2622"/>
                  </a:lnTo>
                  <a:lnTo>
                    <a:pt x="1447" y="2604"/>
                  </a:lnTo>
                  <a:lnTo>
                    <a:pt x="1461" y="2582"/>
                  </a:lnTo>
                  <a:lnTo>
                    <a:pt x="1471" y="2560"/>
                  </a:lnTo>
                  <a:lnTo>
                    <a:pt x="1492" y="2536"/>
                  </a:lnTo>
                  <a:lnTo>
                    <a:pt x="1494" y="2516"/>
                  </a:lnTo>
                  <a:lnTo>
                    <a:pt x="1496" y="2510"/>
                  </a:lnTo>
                  <a:lnTo>
                    <a:pt x="1494" y="2504"/>
                  </a:lnTo>
                  <a:lnTo>
                    <a:pt x="1492" y="2488"/>
                  </a:lnTo>
                  <a:lnTo>
                    <a:pt x="1498" y="2476"/>
                  </a:lnTo>
                  <a:lnTo>
                    <a:pt x="1528" y="2448"/>
                  </a:lnTo>
                  <a:lnTo>
                    <a:pt x="1566" y="2430"/>
                  </a:lnTo>
                  <a:lnTo>
                    <a:pt x="1570" y="2424"/>
                  </a:lnTo>
                  <a:lnTo>
                    <a:pt x="1612" y="2422"/>
                  </a:lnTo>
                  <a:lnTo>
                    <a:pt x="1616" y="2416"/>
                  </a:lnTo>
                  <a:lnTo>
                    <a:pt x="1632" y="2404"/>
                  </a:lnTo>
                  <a:lnTo>
                    <a:pt x="1636" y="2390"/>
                  </a:lnTo>
                  <a:lnTo>
                    <a:pt x="1658" y="2352"/>
                  </a:lnTo>
                  <a:lnTo>
                    <a:pt x="1662" y="2330"/>
                  </a:lnTo>
                  <a:lnTo>
                    <a:pt x="1670" y="2316"/>
                  </a:lnTo>
                  <a:lnTo>
                    <a:pt x="1674" y="2280"/>
                  </a:lnTo>
                  <a:lnTo>
                    <a:pt x="1672" y="2254"/>
                  </a:lnTo>
                  <a:lnTo>
                    <a:pt x="1676" y="2232"/>
                  </a:lnTo>
                  <a:lnTo>
                    <a:pt x="1688" y="2224"/>
                  </a:lnTo>
                  <a:lnTo>
                    <a:pt x="1704" y="2196"/>
                  </a:lnTo>
                  <a:lnTo>
                    <a:pt x="1724" y="2178"/>
                  </a:lnTo>
                  <a:lnTo>
                    <a:pt x="1744" y="2152"/>
                  </a:lnTo>
                  <a:lnTo>
                    <a:pt x="1752" y="2114"/>
                  </a:lnTo>
                  <a:lnTo>
                    <a:pt x="1746" y="2088"/>
                  </a:lnTo>
                  <a:lnTo>
                    <a:pt x="1740" y="2078"/>
                  </a:lnTo>
                  <a:lnTo>
                    <a:pt x="1710" y="2074"/>
                  </a:lnTo>
                  <a:lnTo>
                    <a:pt x="1664" y="2038"/>
                  </a:lnTo>
                  <a:lnTo>
                    <a:pt x="1654" y="2034"/>
                  </a:lnTo>
                  <a:lnTo>
                    <a:pt x="1618" y="2034"/>
                  </a:lnTo>
                  <a:lnTo>
                    <a:pt x="1586" y="2022"/>
                  </a:lnTo>
                  <a:lnTo>
                    <a:pt x="1574" y="2028"/>
                  </a:lnTo>
                  <a:lnTo>
                    <a:pt x="1576" y="2022"/>
                  </a:lnTo>
                  <a:lnTo>
                    <a:pt x="1568" y="2020"/>
                  </a:lnTo>
                  <a:lnTo>
                    <a:pt x="1570" y="2018"/>
                  </a:lnTo>
                  <a:lnTo>
                    <a:pt x="1562" y="2006"/>
                  </a:lnTo>
                  <a:lnTo>
                    <a:pt x="1554" y="2010"/>
                  </a:lnTo>
                  <a:lnTo>
                    <a:pt x="1552" y="2004"/>
                  </a:lnTo>
                  <a:lnTo>
                    <a:pt x="1520" y="1992"/>
                  </a:lnTo>
                  <a:lnTo>
                    <a:pt x="1500" y="1994"/>
                  </a:lnTo>
                  <a:lnTo>
                    <a:pt x="1494" y="2008"/>
                  </a:lnTo>
                  <a:lnTo>
                    <a:pt x="1486" y="2012"/>
                  </a:lnTo>
                  <a:lnTo>
                    <a:pt x="1496" y="1998"/>
                  </a:lnTo>
                  <a:lnTo>
                    <a:pt x="1498" y="1986"/>
                  </a:lnTo>
                  <a:lnTo>
                    <a:pt x="1486" y="1982"/>
                  </a:lnTo>
                  <a:lnTo>
                    <a:pt x="1481" y="1982"/>
                  </a:lnTo>
                  <a:lnTo>
                    <a:pt x="1475" y="1974"/>
                  </a:lnTo>
                  <a:lnTo>
                    <a:pt x="1471" y="1980"/>
                  </a:lnTo>
                  <a:lnTo>
                    <a:pt x="1463" y="1970"/>
                  </a:lnTo>
                  <a:lnTo>
                    <a:pt x="1461" y="1972"/>
                  </a:lnTo>
                  <a:lnTo>
                    <a:pt x="1467" y="1964"/>
                  </a:lnTo>
                  <a:lnTo>
                    <a:pt x="1471" y="1950"/>
                  </a:lnTo>
                  <a:lnTo>
                    <a:pt x="1461" y="1946"/>
                  </a:lnTo>
                  <a:lnTo>
                    <a:pt x="1447" y="1906"/>
                  </a:lnTo>
                  <a:lnTo>
                    <a:pt x="1439" y="1900"/>
                  </a:lnTo>
                  <a:lnTo>
                    <a:pt x="1437" y="1902"/>
                  </a:lnTo>
                  <a:lnTo>
                    <a:pt x="1435" y="1896"/>
                  </a:lnTo>
                  <a:lnTo>
                    <a:pt x="1419" y="1884"/>
                  </a:lnTo>
                  <a:lnTo>
                    <a:pt x="1393" y="1874"/>
                  </a:lnTo>
                  <a:lnTo>
                    <a:pt x="1393" y="1872"/>
                  </a:lnTo>
                  <a:lnTo>
                    <a:pt x="1373" y="1868"/>
                  </a:lnTo>
                  <a:lnTo>
                    <a:pt x="1335" y="1870"/>
                  </a:lnTo>
                  <a:lnTo>
                    <a:pt x="1323" y="1856"/>
                  </a:lnTo>
                  <a:lnTo>
                    <a:pt x="1309" y="1852"/>
                  </a:lnTo>
                  <a:lnTo>
                    <a:pt x="1305" y="1838"/>
                  </a:lnTo>
                  <a:lnTo>
                    <a:pt x="1287" y="1824"/>
                  </a:lnTo>
                  <a:lnTo>
                    <a:pt x="1283" y="1824"/>
                  </a:lnTo>
                  <a:lnTo>
                    <a:pt x="1275" y="1818"/>
                  </a:lnTo>
                  <a:lnTo>
                    <a:pt x="1267" y="1822"/>
                  </a:lnTo>
                  <a:lnTo>
                    <a:pt x="1265" y="1822"/>
                  </a:lnTo>
                  <a:lnTo>
                    <a:pt x="1267" y="1818"/>
                  </a:lnTo>
                  <a:lnTo>
                    <a:pt x="1261" y="1804"/>
                  </a:lnTo>
                  <a:lnTo>
                    <a:pt x="1245" y="1796"/>
                  </a:lnTo>
                  <a:lnTo>
                    <a:pt x="1245" y="1796"/>
                  </a:lnTo>
                  <a:lnTo>
                    <a:pt x="1257" y="1794"/>
                  </a:lnTo>
                  <a:lnTo>
                    <a:pt x="1263" y="1778"/>
                  </a:lnTo>
                  <a:lnTo>
                    <a:pt x="1243" y="1778"/>
                  </a:lnTo>
                  <a:lnTo>
                    <a:pt x="1247" y="1786"/>
                  </a:lnTo>
                  <a:lnTo>
                    <a:pt x="1235" y="1796"/>
                  </a:lnTo>
                  <a:lnTo>
                    <a:pt x="1231" y="1788"/>
                  </a:lnTo>
                  <a:lnTo>
                    <a:pt x="1229" y="1788"/>
                  </a:lnTo>
                  <a:lnTo>
                    <a:pt x="1241" y="1784"/>
                  </a:lnTo>
                  <a:lnTo>
                    <a:pt x="1239" y="1778"/>
                  </a:lnTo>
                  <a:lnTo>
                    <a:pt x="1205" y="1778"/>
                  </a:lnTo>
                  <a:lnTo>
                    <a:pt x="1211" y="1776"/>
                  </a:lnTo>
                  <a:lnTo>
                    <a:pt x="1205" y="1768"/>
                  </a:lnTo>
                  <a:lnTo>
                    <a:pt x="1189" y="1774"/>
                  </a:lnTo>
                  <a:lnTo>
                    <a:pt x="1199" y="1778"/>
                  </a:lnTo>
                  <a:lnTo>
                    <a:pt x="1189" y="1782"/>
                  </a:lnTo>
                  <a:lnTo>
                    <a:pt x="1197" y="1784"/>
                  </a:lnTo>
                  <a:lnTo>
                    <a:pt x="1181" y="1788"/>
                  </a:lnTo>
                  <a:lnTo>
                    <a:pt x="1173" y="1788"/>
                  </a:lnTo>
                  <a:lnTo>
                    <a:pt x="1163" y="1780"/>
                  </a:lnTo>
                  <a:lnTo>
                    <a:pt x="1129" y="1782"/>
                  </a:lnTo>
                  <a:lnTo>
                    <a:pt x="1123" y="1768"/>
                  </a:lnTo>
                  <a:lnTo>
                    <a:pt x="1099" y="1764"/>
                  </a:lnTo>
                  <a:lnTo>
                    <a:pt x="1091" y="1746"/>
                  </a:lnTo>
                  <a:lnTo>
                    <a:pt x="1081" y="1762"/>
                  </a:lnTo>
                  <a:lnTo>
                    <a:pt x="1089" y="1764"/>
                  </a:lnTo>
                  <a:lnTo>
                    <a:pt x="1073" y="1768"/>
                  </a:lnTo>
                  <a:lnTo>
                    <a:pt x="1061" y="1776"/>
                  </a:lnTo>
                  <a:lnTo>
                    <a:pt x="1057" y="1764"/>
                  </a:lnTo>
                  <a:lnTo>
                    <a:pt x="1065" y="1760"/>
                  </a:lnTo>
                  <a:lnTo>
                    <a:pt x="1067" y="1760"/>
                  </a:lnTo>
                  <a:lnTo>
                    <a:pt x="1071" y="1752"/>
                  </a:lnTo>
                  <a:lnTo>
                    <a:pt x="1059" y="1744"/>
                  </a:lnTo>
                  <a:lnTo>
                    <a:pt x="1049" y="1752"/>
                  </a:lnTo>
                  <a:lnTo>
                    <a:pt x="1045" y="1758"/>
                  </a:lnTo>
                  <a:lnTo>
                    <a:pt x="1029" y="1766"/>
                  </a:lnTo>
                  <a:lnTo>
                    <a:pt x="1009" y="1768"/>
                  </a:lnTo>
                  <a:lnTo>
                    <a:pt x="1005" y="1774"/>
                  </a:lnTo>
                  <a:lnTo>
                    <a:pt x="1005" y="1772"/>
                  </a:lnTo>
                  <a:lnTo>
                    <a:pt x="995" y="1772"/>
                  </a:lnTo>
                  <a:lnTo>
                    <a:pt x="981" y="1784"/>
                  </a:lnTo>
                  <a:lnTo>
                    <a:pt x="979" y="1802"/>
                  </a:lnTo>
                  <a:lnTo>
                    <a:pt x="957" y="1818"/>
                  </a:lnTo>
                  <a:lnTo>
                    <a:pt x="957" y="1824"/>
                  </a:lnTo>
                  <a:lnTo>
                    <a:pt x="953" y="1818"/>
                  </a:lnTo>
                  <a:lnTo>
                    <a:pt x="953" y="1818"/>
                  </a:lnTo>
                  <a:lnTo>
                    <a:pt x="951" y="1818"/>
                  </a:lnTo>
                  <a:lnTo>
                    <a:pt x="949" y="1814"/>
                  </a:lnTo>
                  <a:lnTo>
                    <a:pt x="949" y="1814"/>
                  </a:lnTo>
                  <a:lnTo>
                    <a:pt x="937" y="1804"/>
                  </a:lnTo>
                  <a:lnTo>
                    <a:pt x="915" y="1798"/>
                  </a:lnTo>
                  <a:lnTo>
                    <a:pt x="905" y="1798"/>
                  </a:lnTo>
                  <a:lnTo>
                    <a:pt x="901" y="1808"/>
                  </a:lnTo>
                  <a:lnTo>
                    <a:pt x="897" y="1804"/>
                  </a:lnTo>
                  <a:lnTo>
                    <a:pt x="877" y="1812"/>
                  </a:lnTo>
                  <a:lnTo>
                    <a:pt x="863" y="1810"/>
                  </a:lnTo>
                  <a:lnTo>
                    <a:pt x="859" y="1802"/>
                  </a:lnTo>
                  <a:lnTo>
                    <a:pt x="853" y="1798"/>
                  </a:lnTo>
                  <a:lnTo>
                    <a:pt x="841" y="1788"/>
                  </a:lnTo>
                  <a:lnTo>
                    <a:pt x="833" y="1774"/>
                  </a:lnTo>
                  <a:lnTo>
                    <a:pt x="831" y="1766"/>
                  </a:lnTo>
                  <a:lnTo>
                    <a:pt x="841" y="1700"/>
                  </a:lnTo>
                  <a:lnTo>
                    <a:pt x="845" y="1700"/>
                  </a:lnTo>
                  <a:lnTo>
                    <a:pt x="841" y="1698"/>
                  </a:lnTo>
                  <a:lnTo>
                    <a:pt x="843" y="1694"/>
                  </a:lnTo>
                  <a:lnTo>
                    <a:pt x="839" y="1696"/>
                  </a:lnTo>
                  <a:lnTo>
                    <a:pt x="823" y="1682"/>
                  </a:lnTo>
                  <a:lnTo>
                    <a:pt x="805" y="1676"/>
                  </a:lnTo>
                  <a:lnTo>
                    <a:pt x="745" y="1680"/>
                  </a:lnTo>
                  <a:lnTo>
                    <a:pt x="737" y="1676"/>
                  </a:lnTo>
                  <a:lnTo>
                    <a:pt x="747" y="1660"/>
                  </a:lnTo>
                  <a:lnTo>
                    <a:pt x="751" y="1638"/>
                  </a:lnTo>
                  <a:lnTo>
                    <a:pt x="755" y="1644"/>
                  </a:lnTo>
                  <a:lnTo>
                    <a:pt x="761" y="1612"/>
                  </a:lnTo>
                  <a:lnTo>
                    <a:pt x="759" y="1610"/>
                  </a:lnTo>
                  <a:lnTo>
                    <a:pt x="763" y="1608"/>
                  </a:lnTo>
                  <a:lnTo>
                    <a:pt x="759" y="1604"/>
                  </a:lnTo>
                  <a:lnTo>
                    <a:pt x="775" y="1574"/>
                  </a:lnTo>
                  <a:lnTo>
                    <a:pt x="771" y="1568"/>
                  </a:lnTo>
                  <a:lnTo>
                    <a:pt x="759" y="1564"/>
                  </a:lnTo>
                  <a:lnTo>
                    <a:pt x="757" y="1566"/>
                  </a:lnTo>
                  <a:lnTo>
                    <a:pt x="757" y="1564"/>
                  </a:lnTo>
                  <a:lnTo>
                    <a:pt x="755" y="1564"/>
                  </a:lnTo>
                  <a:lnTo>
                    <a:pt x="747" y="1564"/>
                  </a:lnTo>
                  <a:lnTo>
                    <a:pt x="703" y="1574"/>
                  </a:lnTo>
                  <a:lnTo>
                    <a:pt x="695" y="1612"/>
                  </a:lnTo>
                  <a:lnTo>
                    <a:pt x="685" y="1618"/>
                  </a:lnTo>
                  <a:lnTo>
                    <a:pt x="685" y="1624"/>
                  </a:lnTo>
                  <a:lnTo>
                    <a:pt x="683" y="1626"/>
                  </a:lnTo>
                  <a:lnTo>
                    <a:pt x="667" y="1622"/>
                  </a:lnTo>
                  <a:lnTo>
                    <a:pt x="629" y="1632"/>
                  </a:lnTo>
                  <a:lnTo>
                    <a:pt x="619" y="1624"/>
                  </a:lnTo>
                  <a:lnTo>
                    <a:pt x="609" y="1620"/>
                  </a:lnTo>
                  <a:lnTo>
                    <a:pt x="601" y="1614"/>
                  </a:lnTo>
                  <a:lnTo>
                    <a:pt x="593" y="1598"/>
                  </a:lnTo>
                  <a:lnTo>
                    <a:pt x="579" y="1580"/>
                  </a:lnTo>
                  <a:lnTo>
                    <a:pt x="581" y="1568"/>
                  </a:lnTo>
                  <a:lnTo>
                    <a:pt x="571" y="1556"/>
                  </a:lnTo>
                  <a:lnTo>
                    <a:pt x="571" y="1530"/>
                  </a:lnTo>
                  <a:lnTo>
                    <a:pt x="567" y="1504"/>
                  </a:lnTo>
                  <a:lnTo>
                    <a:pt x="573" y="1494"/>
                  </a:lnTo>
                  <a:lnTo>
                    <a:pt x="583" y="1490"/>
                  </a:lnTo>
                  <a:lnTo>
                    <a:pt x="583" y="1484"/>
                  </a:lnTo>
                  <a:lnTo>
                    <a:pt x="585" y="1484"/>
                  </a:lnTo>
                  <a:lnTo>
                    <a:pt x="583" y="1480"/>
                  </a:lnTo>
                  <a:lnTo>
                    <a:pt x="583" y="1478"/>
                  </a:lnTo>
                  <a:lnTo>
                    <a:pt x="583" y="1478"/>
                  </a:lnTo>
                  <a:lnTo>
                    <a:pt x="577" y="1462"/>
                  </a:lnTo>
                  <a:lnTo>
                    <a:pt x="577" y="1454"/>
                  </a:lnTo>
                  <a:lnTo>
                    <a:pt x="577" y="1454"/>
                  </a:lnTo>
                  <a:lnTo>
                    <a:pt x="579" y="1454"/>
                  </a:lnTo>
                  <a:lnTo>
                    <a:pt x="577" y="1440"/>
                  </a:lnTo>
                  <a:lnTo>
                    <a:pt x="581" y="1438"/>
                  </a:lnTo>
                  <a:lnTo>
                    <a:pt x="581" y="1442"/>
                  </a:lnTo>
                  <a:lnTo>
                    <a:pt x="585" y="1444"/>
                  </a:lnTo>
                  <a:lnTo>
                    <a:pt x="595" y="1432"/>
                  </a:lnTo>
                  <a:lnTo>
                    <a:pt x="593" y="1430"/>
                  </a:lnTo>
                  <a:lnTo>
                    <a:pt x="595" y="1428"/>
                  </a:lnTo>
                  <a:lnTo>
                    <a:pt x="595" y="1424"/>
                  </a:lnTo>
                  <a:lnTo>
                    <a:pt x="607" y="1422"/>
                  </a:lnTo>
                  <a:lnTo>
                    <a:pt x="619" y="1418"/>
                  </a:lnTo>
                  <a:lnTo>
                    <a:pt x="621" y="1408"/>
                  </a:lnTo>
                  <a:lnTo>
                    <a:pt x="639" y="1400"/>
                  </a:lnTo>
                  <a:lnTo>
                    <a:pt x="669" y="1404"/>
                  </a:lnTo>
                  <a:lnTo>
                    <a:pt x="675" y="1400"/>
                  </a:lnTo>
                  <a:lnTo>
                    <a:pt x="697" y="1412"/>
                  </a:lnTo>
                  <a:lnTo>
                    <a:pt x="709" y="1412"/>
                  </a:lnTo>
                  <a:lnTo>
                    <a:pt x="713" y="1408"/>
                  </a:lnTo>
                  <a:lnTo>
                    <a:pt x="723" y="1418"/>
                  </a:lnTo>
                  <a:lnTo>
                    <a:pt x="731" y="1412"/>
                  </a:lnTo>
                  <a:lnTo>
                    <a:pt x="721" y="1402"/>
                  </a:lnTo>
                  <a:lnTo>
                    <a:pt x="729" y="1388"/>
                  </a:lnTo>
                  <a:lnTo>
                    <a:pt x="709" y="1388"/>
                  </a:lnTo>
                  <a:lnTo>
                    <a:pt x="709" y="1388"/>
                  </a:lnTo>
                  <a:lnTo>
                    <a:pt x="747" y="1386"/>
                  </a:lnTo>
                  <a:lnTo>
                    <a:pt x="747" y="1384"/>
                  </a:lnTo>
                  <a:lnTo>
                    <a:pt x="749" y="1390"/>
                  </a:lnTo>
                  <a:lnTo>
                    <a:pt x="765" y="1384"/>
                  </a:lnTo>
                  <a:lnTo>
                    <a:pt x="765" y="1386"/>
                  </a:lnTo>
                  <a:lnTo>
                    <a:pt x="781" y="1384"/>
                  </a:lnTo>
                  <a:lnTo>
                    <a:pt x="801" y="1402"/>
                  </a:lnTo>
                  <a:lnTo>
                    <a:pt x="825" y="1392"/>
                  </a:lnTo>
                  <a:lnTo>
                    <a:pt x="845" y="1412"/>
                  </a:lnTo>
                  <a:lnTo>
                    <a:pt x="847" y="1442"/>
                  </a:lnTo>
                  <a:lnTo>
                    <a:pt x="849" y="1442"/>
                  </a:lnTo>
                  <a:lnTo>
                    <a:pt x="847" y="1448"/>
                  </a:lnTo>
                  <a:lnTo>
                    <a:pt x="857" y="1462"/>
                  </a:lnTo>
                  <a:lnTo>
                    <a:pt x="859" y="1460"/>
                  </a:lnTo>
                  <a:lnTo>
                    <a:pt x="865" y="1480"/>
                  </a:lnTo>
                  <a:lnTo>
                    <a:pt x="873" y="1484"/>
                  </a:lnTo>
                  <a:lnTo>
                    <a:pt x="877" y="1498"/>
                  </a:lnTo>
                  <a:lnTo>
                    <a:pt x="895" y="1492"/>
                  </a:lnTo>
                  <a:lnTo>
                    <a:pt x="899" y="1476"/>
                  </a:lnTo>
                  <a:lnTo>
                    <a:pt x="901" y="1456"/>
                  </a:lnTo>
                  <a:lnTo>
                    <a:pt x="873" y="1380"/>
                  </a:lnTo>
                  <a:lnTo>
                    <a:pt x="885" y="1348"/>
                  </a:lnTo>
                  <a:lnTo>
                    <a:pt x="893" y="1344"/>
                  </a:lnTo>
                  <a:lnTo>
                    <a:pt x="891" y="1340"/>
                  </a:lnTo>
                  <a:lnTo>
                    <a:pt x="901" y="1340"/>
                  </a:lnTo>
                  <a:lnTo>
                    <a:pt x="917" y="1324"/>
                  </a:lnTo>
                  <a:lnTo>
                    <a:pt x="923" y="1314"/>
                  </a:lnTo>
                  <a:lnTo>
                    <a:pt x="945" y="1306"/>
                  </a:lnTo>
                  <a:lnTo>
                    <a:pt x="951" y="1296"/>
                  </a:lnTo>
                  <a:lnTo>
                    <a:pt x="971" y="1288"/>
                  </a:lnTo>
                  <a:lnTo>
                    <a:pt x="971" y="1278"/>
                  </a:lnTo>
                  <a:lnTo>
                    <a:pt x="969" y="1278"/>
                  </a:lnTo>
                  <a:lnTo>
                    <a:pt x="971" y="1276"/>
                  </a:lnTo>
                  <a:lnTo>
                    <a:pt x="975" y="1278"/>
                  </a:lnTo>
                  <a:lnTo>
                    <a:pt x="985" y="1268"/>
                  </a:lnTo>
                  <a:lnTo>
                    <a:pt x="981" y="1260"/>
                  </a:lnTo>
                  <a:lnTo>
                    <a:pt x="985" y="1260"/>
                  </a:lnTo>
                  <a:lnTo>
                    <a:pt x="979" y="1236"/>
                  </a:lnTo>
                  <a:lnTo>
                    <a:pt x="999" y="1198"/>
                  </a:lnTo>
                  <a:lnTo>
                    <a:pt x="997" y="1194"/>
                  </a:lnTo>
                  <a:lnTo>
                    <a:pt x="1013" y="1172"/>
                  </a:lnTo>
                  <a:lnTo>
                    <a:pt x="1019" y="1158"/>
                  </a:lnTo>
                  <a:lnTo>
                    <a:pt x="1015" y="1152"/>
                  </a:lnTo>
                  <a:lnTo>
                    <a:pt x="1045" y="1144"/>
                  </a:lnTo>
                  <a:lnTo>
                    <a:pt x="1053" y="1132"/>
                  </a:lnTo>
                  <a:lnTo>
                    <a:pt x="1061" y="1132"/>
                  </a:lnTo>
                  <a:lnTo>
                    <a:pt x="1067" y="1126"/>
                  </a:lnTo>
                  <a:lnTo>
                    <a:pt x="1069" y="1128"/>
                  </a:lnTo>
                  <a:lnTo>
                    <a:pt x="1095" y="1124"/>
                  </a:lnTo>
                  <a:lnTo>
                    <a:pt x="1093" y="1114"/>
                  </a:lnTo>
                  <a:lnTo>
                    <a:pt x="1089" y="1114"/>
                  </a:lnTo>
                  <a:lnTo>
                    <a:pt x="1087" y="1118"/>
                  </a:lnTo>
                  <a:lnTo>
                    <a:pt x="1085" y="1118"/>
                  </a:lnTo>
                  <a:lnTo>
                    <a:pt x="1075" y="1106"/>
                  </a:lnTo>
                  <a:lnTo>
                    <a:pt x="1089" y="1072"/>
                  </a:lnTo>
                  <a:lnTo>
                    <a:pt x="1109" y="1064"/>
                  </a:lnTo>
                  <a:lnTo>
                    <a:pt x="1113" y="1052"/>
                  </a:lnTo>
                  <a:lnTo>
                    <a:pt x="1121" y="1060"/>
                  </a:lnTo>
                  <a:lnTo>
                    <a:pt x="1147" y="1046"/>
                  </a:lnTo>
                  <a:lnTo>
                    <a:pt x="1149" y="1042"/>
                  </a:lnTo>
                  <a:lnTo>
                    <a:pt x="1147" y="1038"/>
                  </a:lnTo>
                  <a:lnTo>
                    <a:pt x="1147" y="1034"/>
                  </a:lnTo>
                  <a:lnTo>
                    <a:pt x="1173" y="1030"/>
                  </a:lnTo>
                  <a:lnTo>
                    <a:pt x="1191" y="1016"/>
                  </a:lnTo>
                  <a:lnTo>
                    <a:pt x="1185" y="1022"/>
                  </a:lnTo>
                  <a:lnTo>
                    <a:pt x="1187" y="1030"/>
                  </a:lnTo>
                  <a:lnTo>
                    <a:pt x="1189" y="1030"/>
                  </a:lnTo>
                  <a:lnTo>
                    <a:pt x="1163" y="1046"/>
                  </a:lnTo>
                  <a:lnTo>
                    <a:pt x="1163" y="1050"/>
                  </a:lnTo>
                  <a:lnTo>
                    <a:pt x="1161" y="1056"/>
                  </a:lnTo>
                  <a:lnTo>
                    <a:pt x="1161" y="1068"/>
                  </a:lnTo>
                  <a:lnTo>
                    <a:pt x="1177" y="1078"/>
                  </a:lnTo>
                  <a:lnTo>
                    <a:pt x="1201" y="1056"/>
                  </a:lnTo>
                  <a:lnTo>
                    <a:pt x="1203" y="1050"/>
                  </a:lnTo>
                  <a:lnTo>
                    <a:pt x="1213" y="1052"/>
                  </a:lnTo>
                  <a:lnTo>
                    <a:pt x="1213" y="1046"/>
                  </a:lnTo>
                  <a:lnTo>
                    <a:pt x="1225" y="1044"/>
                  </a:lnTo>
                  <a:lnTo>
                    <a:pt x="1267" y="1028"/>
                  </a:lnTo>
                  <a:lnTo>
                    <a:pt x="1255" y="1024"/>
                  </a:lnTo>
                  <a:lnTo>
                    <a:pt x="1257" y="1022"/>
                  </a:lnTo>
                  <a:lnTo>
                    <a:pt x="1269" y="1020"/>
                  </a:lnTo>
                  <a:lnTo>
                    <a:pt x="1285" y="1010"/>
                  </a:lnTo>
                  <a:lnTo>
                    <a:pt x="1279" y="996"/>
                  </a:lnTo>
                  <a:lnTo>
                    <a:pt x="1273" y="1004"/>
                  </a:lnTo>
                  <a:lnTo>
                    <a:pt x="1269" y="1004"/>
                  </a:lnTo>
                  <a:lnTo>
                    <a:pt x="1275" y="984"/>
                  </a:lnTo>
                  <a:lnTo>
                    <a:pt x="1267" y="978"/>
                  </a:lnTo>
                  <a:lnTo>
                    <a:pt x="1251" y="1004"/>
                  </a:lnTo>
                  <a:lnTo>
                    <a:pt x="1247" y="1014"/>
                  </a:lnTo>
                  <a:lnTo>
                    <a:pt x="1249" y="1016"/>
                  </a:lnTo>
                  <a:lnTo>
                    <a:pt x="1245" y="1016"/>
                  </a:lnTo>
                  <a:lnTo>
                    <a:pt x="1243" y="1008"/>
                  </a:lnTo>
                  <a:lnTo>
                    <a:pt x="1227" y="1016"/>
                  </a:lnTo>
                  <a:lnTo>
                    <a:pt x="1209" y="1008"/>
                  </a:lnTo>
                  <a:lnTo>
                    <a:pt x="1213" y="1006"/>
                  </a:lnTo>
                  <a:lnTo>
                    <a:pt x="1195" y="998"/>
                  </a:lnTo>
                  <a:lnTo>
                    <a:pt x="1191" y="994"/>
                  </a:lnTo>
                  <a:lnTo>
                    <a:pt x="1189" y="978"/>
                  </a:lnTo>
                  <a:lnTo>
                    <a:pt x="1183" y="976"/>
                  </a:lnTo>
                  <a:lnTo>
                    <a:pt x="1191" y="960"/>
                  </a:lnTo>
                  <a:lnTo>
                    <a:pt x="1183" y="954"/>
                  </a:lnTo>
                  <a:lnTo>
                    <a:pt x="1173" y="958"/>
                  </a:lnTo>
                  <a:lnTo>
                    <a:pt x="1171" y="954"/>
                  </a:lnTo>
                  <a:lnTo>
                    <a:pt x="1165" y="952"/>
                  </a:lnTo>
                  <a:lnTo>
                    <a:pt x="1169" y="952"/>
                  </a:lnTo>
                  <a:lnTo>
                    <a:pt x="1181" y="954"/>
                  </a:lnTo>
                  <a:lnTo>
                    <a:pt x="1201" y="940"/>
                  </a:lnTo>
                  <a:lnTo>
                    <a:pt x="1199" y="924"/>
                  </a:lnTo>
                  <a:lnTo>
                    <a:pt x="1185" y="916"/>
                  </a:lnTo>
                  <a:lnTo>
                    <a:pt x="1153" y="918"/>
                  </a:lnTo>
                  <a:lnTo>
                    <a:pt x="1119" y="934"/>
                  </a:lnTo>
                  <a:lnTo>
                    <a:pt x="1095" y="954"/>
                  </a:lnTo>
                  <a:lnTo>
                    <a:pt x="1093" y="958"/>
                  </a:lnTo>
                  <a:lnTo>
                    <a:pt x="1095" y="952"/>
                  </a:lnTo>
                  <a:lnTo>
                    <a:pt x="1103" y="948"/>
                  </a:lnTo>
                  <a:lnTo>
                    <a:pt x="1113" y="932"/>
                  </a:lnTo>
                  <a:lnTo>
                    <a:pt x="1127" y="920"/>
                  </a:lnTo>
                  <a:lnTo>
                    <a:pt x="1143" y="918"/>
                  </a:lnTo>
                  <a:lnTo>
                    <a:pt x="1151" y="900"/>
                  </a:lnTo>
                  <a:lnTo>
                    <a:pt x="1161" y="892"/>
                  </a:lnTo>
                  <a:lnTo>
                    <a:pt x="1235" y="892"/>
                  </a:lnTo>
                  <a:lnTo>
                    <a:pt x="1249" y="896"/>
                  </a:lnTo>
                  <a:lnTo>
                    <a:pt x="1271" y="888"/>
                  </a:lnTo>
                  <a:lnTo>
                    <a:pt x="1271" y="890"/>
                  </a:lnTo>
                  <a:lnTo>
                    <a:pt x="1279" y="892"/>
                  </a:lnTo>
                  <a:lnTo>
                    <a:pt x="1309" y="860"/>
                  </a:lnTo>
                  <a:lnTo>
                    <a:pt x="1341" y="854"/>
                  </a:lnTo>
                  <a:lnTo>
                    <a:pt x="1339" y="856"/>
                  </a:lnTo>
                  <a:lnTo>
                    <a:pt x="1323" y="876"/>
                  </a:lnTo>
                  <a:lnTo>
                    <a:pt x="1327" y="880"/>
                  </a:lnTo>
                  <a:lnTo>
                    <a:pt x="1323" y="890"/>
                  </a:lnTo>
                  <a:lnTo>
                    <a:pt x="1323" y="890"/>
                  </a:lnTo>
                  <a:lnTo>
                    <a:pt x="1319" y="892"/>
                  </a:lnTo>
                  <a:lnTo>
                    <a:pt x="1315" y="910"/>
                  </a:lnTo>
                  <a:lnTo>
                    <a:pt x="1309" y="912"/>
                  </a:lnTo>
                  <a:lnTo>
                    <a:pt x="1311" y="922"/>
                  </a:lnTo>
                  <a:lnTo>
                    <a:pt x="1307" y="922"/>
                  </a:lnTo>
                  <a:lnTo>
                    <a:pt x="1301" y="934"/>
                  </a:lnTo>
                  <a:lnTo>
                    <a:pt x="1285" y="940"/>
                  </a:lnTo>
                  <a:lnTo>
                    <a:pt x="1301" y="944"/>
                  </a:lnTo>
                  <a:lnTo>
                    <a:pt x="1289" y="956"/>
                  </a:lnTo>
                  <a:lnTo>
                    <a:pt x="1289" y="962"/>
                  </a:lnTo>
                  <a:lnTo>
                    <a:pt x="1297" y="970"/>
                  </a:lnTo>
                  <a:lnTo>
                    <a:pt x="1339" y="968"/>
                  </a:lnTo>
                  <a:lnTo>
                    <a:pt x="1353" y="964"/>
                  </a:lnTo>
                  <a:lnTo>
                    <a:pt x="1343" y="972"/>
                  </a:lnTo>
                  <a:lnTo>
                    <a:pt x="1363" y="972"/>
                  </a:lnTo>
                  <a:lnTo>
                    <a:pt x="1351" y="980"/>
                  </a:lnTo>
                  <a:lnTo>
                    <a:pt x="1359" y="988"/>
                  </a:lnTo>
                  <a:lnTo>
                    <a:pt x="1383" y="972"/>
                  </a:lnTo>
                  <a:lnTo>
                    <a:pt x="1387" y="960"/>
                  </a:lnTo>
                  <a:lnTo>
                    <a:pt x="1389" y="972"/>
                  </a:lnTo>
                  <a:lnTo>
                    <a:pt x="1383" y="992"/>
                  </a:lnTo>
                  <a:lnTo>
                    <a:pt x="1397" y="982"/>
                  </a:lnTo>
                  <a:lnTo>
                    <a:pt x="1399" y="996"/>
                  </a:lnTo>
                  <a:lnTo>
                    <a:pt x="1409" y="992"/>
                  </a:lnTo>
                  <a:lnTo>
                    <a:pt x="1417" y="970"/>
                  </a:lnTo>
                  <a:lnTo>
                    <a:pt x="1413" y="956"/>
                  </a:lnTo>
                  <a:lnTo>
                    <a:pt x="1411" y="958"/>
                  </a:lnTo>
                  <a:lnTo>
                    <a:pt x="1413" y="950"/>
                  </a:lnTo>
                  <a:lnTo>
                    <a:pt x="1409" y="948"/>
                  </a:lnTo>
                  <a:lnTo>
                    <a:pt x="1397" y="960"/>
                  </a:lnTo>
                  <a:lnTo>
                    <a:pt x="1397" y="960"/>
                  </a:lnTo>
                  <a:lnTo>
                    <a:pt x="1401" y="952"/>
                  </a:lnTo>
                  <a:lnTo>
                    <a:pt x="1397" y="950"/>
                  </a:lnTo>
                  <a:lnTo>
                    <a:pt x="1407" y="944"/>
                  </a:lnTo>
                  <a:lnTo>
                    <a:pt x="1411" y="932"/>
                  </a:lnTo>
                  <a:lnTo>
                    <a:pt x="1393" y="938"/>
                  </a:lnTo>
                  <a:lnTo>
                    <a:pt x="1403" y="914"/>
                  </a:lnTo>
                  <a:lnTo>
                    <a:pt x="1381" y="910"/>
                  </a:lnTo>
                  <a:lnTo>
                    <a:pt x="1369" y="914"/>
                  </a:lnTo>
                  <a:lnTo>
                    <a:pt x="1373" y="906"/>
                  </a:lnTo>
                  <a:lnTo>
                    <a:pt x="1357" y="910"/>
                  </a:lnTo>
                  <a:lnTo>
                    <a:pt x="1355" y="906"/>
                  </a:lnTo>
                  <a:lnTo>
                    <a:pt x="1371" y="898"/>
                  </a:lnTo>
                  <a:lnTo>
                    <a:pt x="1353" y="896"/>
                  </a:lnTo>
                  <a:lnTo>
                    <a:pt x="1353" y="894"/>
                  </a:lnTo>
                  <a:lnTo>
                    <a:pt x="1349" y="892"/>
                  </a:lnTo>
                  <a:lnTo>
                    <a:pt x="1341" y="902"/>
                  </a:lnTo>
                  <a:lnTo>
                    <a:pt x="1341" y="896"/>
                  </a:lnTo>
                  <a:lnTo>
                    <a:pt x="1351" y="880"/>
                  </a:lnTo>
                  <a:lnTo>
                    <a:pt x="1351" y="872"/>
                  </a:lnTo>
                  <a:lnTo>
                    <a:pt x="1357" y="872"/>
                  </a:lnTo>
                  <a:lnTo>
                    <a:pt x="1357" y="870"/>
                  </a:lnTo>
                  <a:lnTo>
                    <a:pt x="1359" y="862"/>
                  </a:lnTo>
                  <a:lnTo>
                    <a:pt x="1357" y="858"/>
                  </a:lnTo>
                  <a:lnTo>
                    <a:pt x="1369" y="848"/>
                  </a:lnTo>
                  <a:lnTo>
                    <a:pt x="1361" y="848"/>
                  </a:lnTo>
                  <a:lnTo>
                    <a:pt x="1349" y="850"/>
                  </a:lnTo>
                  <a:lnTo>
                    <a:pt x="1345" y="852"/>
                  </a:lnTo>
                  <a:lnTo>
                    <a:pt x="1363" y="832"/>
                  </a:lnTo>
                  <a:lnTo>
                    <a:pt x="1361" y="828"/>
                  </a:lnTo>
                  <a:lnTo>
                    <a:pt x="1367" y="830"/>
                  </a:lnTo>
                  <a:lnTo>
                    <a:pt x="1357" y="820"/>
                  </a:lnTo>
                  <a:lnTo>
                    <a:pt x="1361" y="820"/>
                  </a:lnTo>
                  <a:lnTo>
                    <a:pt x="1357" y="804"/>
                  </a:lnTo>
                  <a:lnTo>
                    <a:pt x="1355" y="804"/>
                  </a:lnTo>
                  <a:lnTo>
                    <a:pt x="1363" y="804"/>
                  </a:lnTo>
                  <a:lnTo>
                    <a:pt x="1357" y="792"/>
                  </a:lnTo>
                  <a:lnTo>
                    <a:pt x="1359" y="788"/>
                  </a:lnTo>
                  <a:lnTo>
                    <a:pt x="1335" y="778"/>
                  </a:lnTo>
                  <a:lnTo>
                    <a:pt x="1331" y="784"/>
                  </a:lnTo>
                  <a:lnTo>
                    <a:pt x="1331" y="766"/>
                  </a:lnTo>
                  <a:lnTo>
                    <a:pt x="1313" y="768"/>
                  </a:lnTo>
                  <a:lnTo>
                    <a:pt x="1313" y="770"/>
                  </a:lnTo>
                  <a:lnTo>
                    <a:pt x="1303" y="772"/>
                  </a:lnTo>
                  <a:lnTo>
                    <a:pt x="1303" y="770"/>
                  </a:lnTo>
                  <a:lnTo>
                    <a:pt x="1331" y="758"/>
                  </a:lnTo>
                  <a:lnTo>
                    <a:pt x="1315" y="740"/>
                  </a:lnTo>
                  <a:lnTo>
                    <a:pt x="1307" y="748"/>
                  </a:lnTo>
                  <a:lnTo>
                    <a:pt x="1303" y="746"/>
                  </a:lnTo>
                  <a:lnTo>
                    <a:pt x="1293" y="732"/>
                  </a:lnTo>
                  <a:lnTo>
                    <a:pt x="1291" y="736"/>
                  </a:lnTo>
                  <a:lnTo>
                    <a:pt x="1285" y="730"/>
                  </a:lnTo>
                  <a:lnTo>
                    <a:pt x="1275" y="730"/>
                  </a:lnTo>
                  <a:lnTo>
                    <a:pt x="1275" y="728"/>
                  </a:lnTo>
                  <a:lnTo>
                    <a:pt x="1275" y="716"/>
                  </a:lnTo>
                  <a:lnTo>
                    <a:pt x="1257" y="710"/>
                  </a:lnTo>
                  <a:lnTo>
                    <a:pt x="1255" y="700"/>
                  </a:lnTo>
                  <a:lnTo>
                    <a:pt x="1249" y="700"/>
                  </a:lnTo>
                  <a:lnTo>
                    <a:pt x="1249" y="700"/>
                  </a:lnTo>
                  <a:lnTo>
                    <a:pt x="1245" y="694"/>
                  </a:lnTo>
                  <a:lnTo>
                    <a:pt x="1249" y="690"/>
                  </a:lnTo>
                  <a:lnTo>
                    <a:pt x="1249" y="690"/>
                  </a:lnTo>
                  <a:lnTo>
                    <a:pt x="1249" y="690"/>
                  </a:lnTo>
                  <a:lnTo>
                    <a:pt x="1251" y="688"/>
                  </a:lnTo>
                  <a:lnTo>
                    <a:pt x="1249" y="688"/>
                  </a:lnTo>
                  <a:lnTo>
                    <a:pt x="1247" y="682"/>
                  </a:lnTo>
                  <a:lnTo>
                    <a:pt x="1255" y="674"/>
                  </a:lnTo>
                  <a:lnTo>
                    <a:pt x="1243" y="658"/>
                  </a:lnTo>
                  <a:lnTo>
                    <a:pt x="1247" y="656"/>
                  </a:lnTo>
                  <a:lnTo>
                    <a:pt x="1237" y="642"/>
                  </a:lnTo>
                  <a:lnTo>
                    <a:pt x="1237" y="642"/>
                  </a:lnTo>
                  <a:lnTo>
                    <a:pt x="1237" y="640"/>
                  </a:lnTo>
                  <a:lnTo>
                    <a:pt x="1231" y="632"/>
                  </a:lnTo>
                  <a:lnTo>
                    <a:pt x="1227" y="634"/>
                  </a:lnTo>
                  <a:lnTo>
                    <a:pt x="1235" y="626"/>
                  </a:lnTo>
                  <a:lnTo>
                    <a:pt x="1219" y="622"/>
                  </a:lnTo>
                  <a:lnTo>
                    <a:pt x="1229" y="618"/>
                  </a:lnTo>
                  <a:lnTo>
                    <a:pt x="1219" y="610"/>
                  </a:lnTo>
                  <a:lnTo>
                    <a:pt x="1221" y="600"/>
                  </a:lnTo>
                  <a:lnTo>
                    <a:pt x="1213" y="600"/>
                  </a:lnTo>
                  <a:lnTo>
                    <a:pt x="1221" y="596"/>
                  </a:lnTo>
                  <a:lnTo>
                    <a:pt x="1207" y="590"/>
                  </a:lnTo>
                  <a:lnTo>
                    <a:pt x="1213" y="584"/>
                  </a:lnTo>
                  <a:lnTo>
                    <a:pt x="1203" y="582"/>
                  </a:lnTo>
                  <a:lnTo>
                    <a:pt x="1199" y="570"/>
                  </a:lnTo>
                  <a:lnTo>
                    <a:pt x="1197" y="570"/>
                  </a:lnTo>
                  <a:lnTo>
                    <a:pt x="1199" y="566"/>
                  </a:lnTo>
                  <a:lnTo>
                    <a:pt x="1193" y="554"/>
                  </a:lnTo>
                  <a:lnTo>
                    <a:pt x="1185" y="554"/>
                  </a:lnTo>
                  <a:lnTo>
                    <a:pt x="1171" y="578"/>
                  </a:lnTo>
                  <a:lnTo>
                    <a:pt x="1175" y="588"/>
                  </a:lnTo>
                  <a:lnTo>
                    <a:pt x="1167" y="592"/>
                  </a:lnTo>
                  <a:lnTo>
                    <a:pt x="1169" y="598"/>
                  </a:lnTo>
                  <a:lnTo>
                    <a:pt x="1167" y="606"/>
                  </a:lnTo>
                  <a:lnTo>
                    <a:pt x="1157" y="606"/>
                  </a:lnTo>
                  <a:lnTo>
                    <a:pt x="1161" y="610"/>
                  </a:lnTo>
                  <a:lnTo>
                    <a:pt x="1155" y="606"/>
                  </a:lnTo>
                  <a:lnTo>
                    <a:pt x="1149" y="622"/>
                  </a:lnTo>
                  <a:lnTo>
                    <a:pt x="1133" y="632"/>
                  </a:lnTo>
                  <a:lnTo>
                    <a:pt x="1131" y="620"/>
                  </a:lnTo>
                  <a:lnTo>
                    <a:pt x="1131" y="620"/>
                  </a:lnTo>
                  <a:lnTo>
                    <a:pt x="1131" y="618"/>
                  </a:lnTo>
                  <a:lnTo>
                    <a:pt x="1127" y="618"/>
                  </a:lnTo>
                  <a:lnTo>
                    <a:pt x="1125" y="622"/>
                  </a:lnTo>
                  <a:lnTo>
                    <a:pt x="1119" y="606"/>
                  </a:lnTo>
                  <a:lnTo>
                    <a:pt x="1101" y="610"/>
                  </a:lnTo>
                  <a:lnTo>
                    <a:pt x="1107" y="606"/>
                  </a:lnTo>
                  <a:lnTo>
                    <a:pt x="1101" y="598"/>
                  </a:lnTo>
                  <a:lnTo>
                    <a:pt x="1109" y="592"/>
                  </a:lnTo>
                  <a:lnTo>
                    <a:pt x="1099" y="590"/>
                  </a:lnTo>
                  <a:lnTo>
                    <a:pt x="1103" y="582"/>
                  </a:lnTo>
                  <a:lnTo>
                    <a:pt x="1097" y="570"/>
                  </a:lnTo>
                  <a:lnTo>
                    <a:pt x="1089" y="568"/>
                  </a:lnTo>
                  <a:lnTo>
                    <a:pt x="1105" y="568"/>
                  </a:lnTo>
                  <a:lnTo>
                    <a:pt x="1097" y="548"/>
                  </a:lnTo>
                  <a:lnTo>
                    <a:pt x="1103" y="532"/>
                  </a:lnTo>
                  <a:lnTo>
                    <a:pt x="1095" y="524"/>
                  </a:lnTo>
                  <a:lnTo>
                    <a:pt x="1087" y="530"/>
                  </a:lnTo>
                  <a:lnTo>
                    <a:pt x="1085" y="524"/>
                  </a:lnTo>
                  <a:lnTo>
                    <a:pt x="1061" y="522"/>
                  </a:lnTo>
                  <a:lnTo>
                    <a:pt x="1057" y="512"/>
                  </a:lnTo>
                  <a:lnTo>
                    <a:pt x="1067" y="504"/>
                  </a:lnTo>
                  <a:lnTo>
                    <a:pt x="1051" y="506"/>
                  </a:lnTo>
                  <a:lnTo>
                    <a:pt x="1051" y="504"/>
                  </a:lnTo>
                  <a:lnTo>
                    <a:pt x="1047" y="490"/>
                  </a:lnTo>
                  <a:lnTo>
                    <a:pt x="1039" y="494"/>
                  </a:lnTo>
                  <a:lnTo>
                    <a:pt x="1043" y="482"/>
                  </a:lnTo>
                  <a:lnTo>
                    <a:pt x="1017" y="468"/>
                  </a:lnTo>
                  <a:lnTo>
                    <a:pt x="993" y="482"/>
                  </a:lnTo>
                  <a:lnTo>
                    <a:pt x="947" y="464"/>
                  </a:lnTo>
                  <a:lnTo>
                    <a:pt x="931" y="480"/>
                  </a:lnTo>
                  <a:lnTo>
                    <a:pt x="935" y="500"/>
                  </a:lnTo>
                  <a:lnTo>
                    <a:pt x="945" y="502"/>
                  </a:lnTo>
                  <a:lnTo>
                    <a:pt x="933" y="538"/>
                  </a:lnTo>
                  <a:lnTo>
                    <a:pt x="939" y="540"/>
                  </a:lnTo>
                  <a:lnTo>
                    <a:pt x="939" y="540"/>
                  </a:lnTo>
                  <a:lnTo>
                    <a:pt x="941" y="552"/>
                  </a:lnTo>
                  <a:lnTo>
                    <a:pt x="945" y="562"/>
                  </a:lnTo>
                  <a:lnTo>
                    <a:pt x="941" y="572"/>
                  </a:lnTo>
                  <a:lnTo>
                    <a:pt x="949" y="572"/>
                  </a:lnTo>
                  <a:lnTo>
                    <a:pt x="947" y="578"/>
                  </a:lnTo>
                  <a:lnTo>
                    <a:pt x="941" y="578"/>
                  </a:lnTo>
                  <a:lnTo>
                    <a:pt x="941" y="592"/>
                  </a:lnTo>
                  <a:lnTo>
                    <a:pt x="921" y="600"/>
                  </a:lnTo>
                  <a:lnTo>
                    <a:pt x="921" y="612"/>
                  </a:lnTo>
                  <a:lnTo>
                    <a:pt x="945" y="632"/>
                  </a:lnTo>
                  <a:lnTo>
                    <a:pt x="957" y="676"/>
                  </a:lnTo>
                  <a:lnTo>
                    <a:pt x="959" y="702"/>
                  </a:lnTo>
                  <a:lnTo>
                    <a:pt x="943" y="730"/>
                  </a:lnTo>
                  <a:lnTo>
                    <a:pt x="905" y="758"/>
                  </a:lnTo>
                  <a:lnTo>
                    <a:pt x="917" y="778"/>
                  </a:lnTo>
                  <a:lnTo>
                    <a:pt x="923" y="824"/>
                  </a:lnTo>
                  <a:lnTo>
                    <a:pt x="929" y="830"/>
                  </a:lnTo>
                  <a:lnTo>
                    <a:pt x="915" y="842"/>
                  </a:lnTo>
                  <a:lnTo>
                    <a:pt x="923" y="852"/>
                  </a:lnTo>
                  <a:lnTo>
                    <a:pt x="921" y="856"/>
                  </a:lnTo>
                  <a:lnTo>
                    <a:pt x="911" y="848"/>
                  </a:lnTo>
                  <a:lnTo>
                    <a:pt x="909" y="850"/>
                  </a:lnTo>
                  <a:lnTo>
                    <a:pt x="907" y="852"/>
                  </a:lnTo>
                  <a:lnTo>
                    <a:pt x="903" y="854"/>
                  </a:lnTo>
                  <a:lnTo>
                    <a:pt x="903" y="860"/>
                  </a:lnTo>
                  <a:lnTo>
                    <a:pt x="893" y="854"/>
                  </a:lnTo>
                  <a:lnTo>
                    <a:pt x="893" y="856"/>
                  </a:lnTo>
                  <a:lnTo>
                    <a:pt x="891" y="844"/>
                  </a:lnTo>
                  <a:lnTo>
                    <a:pt x="879" y="834"/>
                  </a:lnTo>
                  <a:lnTo>
                    <a:pt x="869" y="834"/>
                  </a:lnTo>
                  <a:lnTo>
                    <a:pt x="877" y="828"/>
                  </a:lnTo>
                  <a:lnTo>
                    <a:pt x="863" y="810"/>
                  </a:lnTo>
                  <a:lnTo>
                    <a:pt x="891" y="822"/>
                  </a:lnTo>
                  <a:lnTo>
                    <a:pt x="881" y="800"/>
                  </a:lnTo>
                  <a:lnTo>
                    <a:pt x="861" y="800"/>
                  </a:lnTo>
                  <a:lnTo>
                    <a:pt x="861" y="802"/>
                  </a:lnTo>
                  <a:lnTo>
                    <a:pt x="861" y="798"/>
                  </a:lnTo>
                  <a:lnTo>
                    <a:pt x="857" y="772"/>
                  </a:lnTo>
                  <a:lnTo>
                    <a:pt x="859" y="738"/>
                  </a:lnTo>
                  <a:lnTo>
                    <a:pt x="803" y="732"/>
                  </a:lnTo>
                  <a:lnTo>
                    <a:pt x="803" y="730"/>
                  </a:lnTo>
                  <a:lnTo>
                    <a:pt x="789" y="718"/>
                  </a:lnTo>
                  <a:lnTo>
                    <a:pt x="759" y="710"/>
                  </a:lnTo>
                  <a:lnTo>
                    <a:pt x="747" y="692"/>
                  </a:lnTo>
                  <a:lnTo>
                    <a:pt x="729" y="680"/>
                  </a:lnTo>
                  <a:lnTo>
                    <a:pt x="691" y="664"/>
                  </a:lnTo>
                  <a:lnTo>
                    <a:pt x="669" y="672"/>
                  </a:lnTo>
                  <a:lnTo>
                    <a:pt x="669" y="658"/>
                  </a:lnTo>
                  <a:lnTo>
                    <a:pt x="653" y="614"/>
                  </a:lnTo>
                  <a:lnTo>
                    <a:pt x="635" y="610"/>
                  </a:lnTo>
                  <a:lnTo>
                    <a:pt x="633" y="610"/>
                  </a:lnTo>
                  <a:lnTo>
                    <a:pt x="625" y="596"/>
                  </a:lnTo>
                  <a:lnTo>
                    <a:pt x="625" y="550"/>
                  </a:lnTo>
                  <a:lnTo>
                    <a:pt x="637" y="522"/>
                  </a:lnTo>
                  <a:lnTo>
                    <a:pt x="631" y="516"/>
                  </a:lnTo>
                  <a:lnTo>
                    <a:pt x="647" y="506"/>
                  </a:lnTo>
                  <a:lnTo>
                    <a:pt x="653" y="498"/>
                  </a:lnTo>
                  <a:lnTo>
                    <a:pt x="651" y="496"/>
                  </a:lnTo>
                  <a:lnTo>
                    <a:pt x="653" y="496"/>
                  </a:lnTo>
                  <a:lnTo>
                    <a:pt x="657" y="486"/>
                  </a:lnTo>
                  <a:lnTo>
                    <a:pt x="667" y="492"/>
                  </a:lnTo>
                  <a:lnTo>
                    <a:pt x="667" y="470"/>
                  </a:lnTo>
                  <a:lnTo>
                    <a:pt x="677" y="470"/>
                  </a:lnTo>
                  <a:lnTo>
                    <a:pt x="677" y="464"/>
                  </a:lnTo>
                  <a:lnTo>
                    <a:pt x="671" y="462"/>
                  </a:lnTo>
                  <a:lnTo>
                    <a:pt x="671" y="458"/>
                  </a:lnTo>
                  <a:lnTo>
                    <a:pt x="687" y="460"/>
                  </a:lnTo>
                  <a:lnTo>
                    <a:pt x="703" y="450"/>
                  </a:lnTo>
                  <a:lnTo>
                    <a:pt x="699" y="430"/>
                  </a:lnTo>
                  <a:lnTo>
                    <a:pt x="701" y="432"/>
                  </a:lnTo>
                  <a:lnTo>
                    <a:pt x="713" y="422"/>
                  </a:lnTo>
                  <a:lnTo>
                    <a:pt x="715" y="412"/>
                  </a:lnTo>
                  <a:lnTo>
                    <a:pt x="719" y="412"/>
                  </a:lnTo>
                  <a:lnTo>
                    <a:pt x="719" y="406"/>
                  </a:lnTo>
                  <a:lnTo>
                    <a:pt x="729" y="410"/>
                  </a:lnTo>
                  <a:lnTo>
                    <a:pt x="751" y="402"/>
                  </a:lnTo>
                  <a:lnTo>
                    <a:pt x="775" y="352"/>
                  </a:lnTo>
                  <a:lnTo>
                    <a:pt x="759" y="350"/>
                  </a:lnTo>
                  <a:lnTo>
                    <a:pt x="765" y="348"/>
                  </a:lnTo>
                  <a:lnTo>
                    <a:pt x="791" y="314"/>
                  </a:lnTo>
                  <a:lnTo>
                    <a:pt x="789" y="302"/>
                  </a:lnTo>
                  <a:lnTo>
                    <a:pt x="779" y="300"/>
                  </a:lnTo>
                  <a:lnTo>
                    <a:pt x="781" y="294"/>
                  </a:lnTo>
                  <a:lnTo>
                    <a:pt x="799" y="294"/>
                  </a:lnTo>
                  <a:lnTo>
                    <a:pt x="801" y="308"/>
                  </a:lnTo>
                  <a:lnTo>
                    <a:pt x="817" y="312"/>
                  </a:lnTo>
                  <a:lnTo>
                    <a:pt x="815" y="314"/>
                  </a:lnTo>
                  <a:lnTo>
                    <a:pt x="823" y="330"/>
                  </a:lnTo>
                  <a:lnTo>
                    <a:pt x="837" y="338"/>
                  </a:lnTo>
                  <a:lnTo>
                    <a:pt x="841" y="334"/>
                  </a:lnTo>
                  <a:lnTo>
                    <a:pt x="829" y="318"/>
                  </a:lnTo>
                  <a:lnTo>
                    <a:pt x="817" y="312"/>
                  </a:lnTo>
                  <a:lnTo>
                    <a:pt x="819" y="312"/>
                  </a:lnTo>
                  <a:lnTo>
                    <a:pt x="819" y="306"/>
                  </a:lnTo>
                  <a:lnTo>
                    <a:pt x="837" y="318"/>
                  </a:lnTo>
                  <a:lnTo>
                    <a:pt x="825" y="292"/>
                  </a:lnTo>
                  <a:lnTo>
                    <a:pt x="827" y="290"/>
                  </a:lnTo>
                  <a:lnTo>
                    <a:pt x="837" y="304"/>
                  </a:lnTo>
                  <a:lnTo>
                    <a:pt x="853" y="292"/>
                  </a:lnTo>
                  <a:lnTo>
                    <a:pt x="879" y="262"/>
                  </a:lnTo>
                  <a:lnTo>
                    <a:pt x="879" y="246"/>
                  </a:lnTo>
                  <a:lnTo>
                    <a:pt x="863" y="226"/>
                  </a:lnTo>
                  <a:lnTo>
                    <a:pt x="867" y="208"/>
                  </a:lnTo>
                  <a:lnTo>
                    <a:pt x="861" y="210"/>
                  </a:lnTo>
                  <a:lnTo>
                    <a:pt x="861" y="206"/>
                  </a:lnTo>
                  <a:lnTo>
                    <a:pt x="857" y="200"/>
                  </a:lnTo>
                  <a:lnTo>
                    <a:pt x="859" y="198"/>
                  </a:lnTo>
                  <a:lnTo>
                    <a:pt x="865" y="206"/>
                  </a:lnTo>
                  <a:lnTo>
                    <a:pt x="877" y="194"/>
                  </a:lnTo>
                  <a:lnTo>
                    <a:pt x="879" y="178"/>
                  </a:lnTo>
                  <a:lnTo>
                    <a:pt x="869" y="176"/>
                  </a:lnTo>
                  <a:lnTo>
                    <a:pt x="881" y="164"/>
                  </a:lnTo>
                  <a:lnTo>
                    <a:pt x="859" y="158"/>
                  </a:lnTo>
                  <a:lnTo>
                    <a:pt x="853" y="148"/>
                  </a:lnTo>
                  <a:lnTo>
                    <a:pt x="857" y="146"/>
                  </a:lnTo>
                  <a:lnTo>
                    <a:pt x="853" y="132"/>
                  </a:lnTo>
                  <a:lnTo>
                    <a:pt x="795" y="126"/>
                  </a:lnTo>
                  <a:lnTo>
                    <a:pt x="795" y="156"/>
                  </a:lnTo>
                  <a:lnTo>
                    <a:pt x="809" y="170"/>
                  </a:lnTo>
                  <a:lnTo>
                    <a:pt x="799" y="180"/>
                  </a:lnTo>
                  <a:lnTo>
                    <a:pt x="805" y="182"/>
                  </a:lnTo>
                  <a:lnTo>
                    <a:pt x="789" y="188"/>
                  </a:lnTo>
                  <a:lnTo>
                    <a:pt x="789" y="204"/>
                  </a:lnTo>
                  <a:lnTo>
                    <a:pt x="779" y="228"/>
                  </a:lnTo>
                  <a:lnTo>
                    <a:pt x="777" y="206"/>
                  </a:lnTo>
                  <a:lnTo>
                    <a:pt x="767" y="210"/>
                  </a:lnTo>
                  <a:lnTo>
                    <a:pt x="767" y="230"/>
                  </a:lnTo>
                  <a:lnTo>
                    <a:pt x="775" y="236"/>
                  </a:lnTo>
                  <a:lnTo>
                    <a:pt x="775" y="250"/>
                  </a:lnTo>
                  <a:lnTo>
                    <a:pt x="763" y="256"/>
                  </a:lnTo>
                  <a:lnTo>
                    <a:pt x="745" y="224"/>
                  </a:lnTo>
                  <a:lnTo>
                    <a:pt x="747" y="210"/>
                  </a:lnTo>
                  <a:lnTo>
                    <a:pt x="757" y="210"/>
                  </a:lnTo>
                  <a:lnTo>
                    <a:pt x="747" y="176"/>
                  </a:lnTo>
                  <a:lnTo>
                    <a:pt x="731" y="154"/>
                  </a:lnTo>
                  <a:lnTo>
                    <a:pt x="721" y="156"/>
                  </a:lnTo>
                  <a:lnTo>
                    <a:pt x="713" y="170"/>
                  </a:lnTo>
                  <a:lnTo>
                    <a:pt x="713" y="186"/>
                  </a:lnTo>
                  <a:lnTo>
                    <a:pt x="707" y="202"/>
                  </a:lnTo>
                  <a:lnTo>
                    <a:pt x="705" y="196"/>
                  </a:lnTo>
                  <a:lnTo>
                    <a:pt x="707" y="180"/>
                  </a:lnTo>
                  <a:lnTo>
                    <a:pt x="693" y="156"/>
                  </a:lnTo>
                  <a:lnTo>
                    <a:pt x="697" y="158"/>
                  </a:lnTo>
                  <a:lnTo>
                    <a:pt x="699" y="142"/>
                  </a:lnTo>
                  <a:lnTo>
                    <a:pt x="665" y="134"/>
                  </a:lnTo>
                  <a:lnTo>
                    <a:pt x="679" y="120"/>
                  </a:lnTo>
                  <a:lnTo>
                    <a:pt x="673" y="112"/>
                  </a:lnTo>
                  <a:lnTo>
                    <a:pt x="689" y="114"/>
                  </a:lnTo>
                  <a:lnTo>
                    <a:pt x="659" y="72"/>
                  </a:lnTo>
                  <a:lnTo>
                    <a:pt x="657" y="44"/>
                  </a:lnTo>
                  <a:lnTo>
                    <a:pt x="645" y="28"/>
                  </a:lnTo>
                  <a:lnTo>
                    <a:pt x="643" y="12"/>
                  </a:lnTo>
                  <a:lnTo>
                    <a:pt x="631" y="18"/>
                  </a:lnTo>
                  <a:lnTo>
                    <a:pt x="629" y="16"/>
                  </a:lnTo>
                  <a:lnTo>
                    <a:pt x="631" y="6"/>
                  </a:lnTo>
                  <a:lnTo>
                    <a:pt x="623" y="4"/>
                  </a:lnTo>
                  <a:lnTo>
                    <a:pt x="635" y="0"/>
                  </a:lnTo>
                  <a:lnTo>
                    <a:pt x="611" y="0"/>
                  </a:lnTo>
                  <a:lnTo>
                    <a:pt x="611" y="0"/>
                  </a:lnTo>
                  <a:lnTo>
                    <a:pt x="617" y="4"/>
                  </a:lnTo>
                  <a:lnTo>
                    <a:pt x="601" y="28"/>
                  </a:lnTo>
                  <a:lnTo>
                    <a:pt x="607" y="36"/>
                  </a:lnTo>
                  <a:lnTo>
                    <a:pt x="605" y="40"/>
                  </a:lnTo>
                  <a:lnTo>
                    <a:pt x="601" y="36"/>
                  </a:lnTo>
                  <a:lnTo>
                    <a:pt x="591" y="44"/>
                  </a:lnTo>
                  <a:lnTo>
                    <a:pt x="589" y="72"/>
                  </a:lnTo>
                  <a:lnTo>
                    <a:pt x="597" y="82"/>
                  </a:lnTo>
                  <a:lnTo>
                    <a:pt x="585" y="96"/>
                  </a:lnTo>
                  <a:lnTo>
                    <a:pt x="585" y="114"/>
                  </a:lnTo>
                  <a:lnTo>
                    <a:pt x="629" y="150"/>
                  </a:lnTo>
                  <a:lnTo>
                    <a:pt x="633" y="150"/>
                  </a:lnTo>
                  <a:lnTo>
                    <a:pt x="631" y="150"/>
                  </a:lnTo>
                  <a:lnTo>
                    <a:pt x="621" y="188"/>
                  </a:lnTo>
                  <a:lnTo>
                    <a:pt x="637" y="186"/>
                  </a:lnTo>
                  <a:lnTo>
                    <a:pt x="639" y="182"/>
                  </a:lnTo>
                  <a:lnTo>
                    <a:pt x="643" y="192"/>
                  </a:lnTo>
                  <a:lnTo>
                    <a:pt x="623" y="216"/>
                  </a:lnTo>
                  <a:lnTo>
                    <a:pt x="603" y="214"/>
                  </a:lnTo>
                  <a:lnTo>
                    <a:pt x="607" y="222"/>
                  </a:lnTo>
                  <a:lnTo>
                    <a:pt x="603" y="236"/>
                  </a:lnTo>
                  <a:lnTo>
                    <a:pt x="609" y="244"/>
                  </a:lnTo>
                  <a:lnTo>
                    <a:pt x="609" y="248"/>
                  </a:lnTo>
                  <a:lnTo>
                    <a:pt x="603" y="252"/>
                  </a:lnTo>
                  <a:lnTo>
                    <a:pt x="603" y="246"/>
                  </a:lnTo>
                  <a:lnTo>
                    <a:pt x="597" y="244"/>
                  </a:lnTo>
                  <a:lnTo>
                    <a:pt x="603" y="238"/>
                  </a:lnTo>
                  <a:lnTo>
                    <a:pt x="599" y="234"/>
                  </a:lnTo>
                  <a:lnTo>
                    <a:pt x="603" y="202"/>
                  </a:lnTo>
                  <a:lnTo>
                    <a:pt x="591" y="214"/>
                  </a:lnTo>
                  <a:lnTo>
                    <a:pt x="593" y="204"/>
                  </a:lnTo>
                  <a:lnTo>
                    <a:pt x="583" y="204"/>
                  </a:lnTo>
                  <a:lnTo>
                    <a:pt x="577" y="194"/>
                  </a:lnTo>
                  <a:lnTo>
                    <a:pt x="595" y="200"/>
                  </a:lnTo>
                  <a:lnTo>
                    <a:pt x="617" y="182"/>
                  </a:lnTo>
                  <a:lnTo>
                    <a:pt x="613" y="178"/>
                  </a:lnTo>
                  <a:lnTo>
                    <a:pt x="611" y="180"/>
                  </a:lnTo>
                  <a:lnTo>
                    <a:pt x="585" y="140"/>
                  </a:lnTo>
                  <a:lnTo>
                    <a:pt x="563" y="118"/>
                  </a:lnTo>
                  <a:lnTo>
                    <a:pt x="553" y="140"/>
                  </a:lnTo>
                  <a:lnTo>
                    <a:pt x="555" y="142"/>
                  </a:lnTo>
                  <a:lnTo>
                    <a:pt x="549" y="142"/>
                  </a:lnTo>
                  <a:lnTo>
                    <a:pt x="551" y="154"/>
                  </a:lnTo>
                  <a:lnTo>
                    <a:pt x="533" y="166"/>
                  </a:lnTo>
                  <a:lnTo>
                    <a:pt x="531" y="178"/>
                  </a:lnTo>
                  <a:lnTo>
                    <a:pt x="575" y="194"/>
                  </a:lnTo>
                  <a:lnTo>
                    <a:pt x="545" y="200"/>
                  </a:lnTo>
                  <a:lnTo>
                    <a:pt x="553" y="214"/>
                  </a:lnTo>
                  <a:lnTo>
                    <a:pt x="545" y="220"/>
                  </a:lnTo>
                  <a:lnTo>
                    <a:pt x="551" y="230"/>
                  </a:lnTo>
                  <a:lnTo>
                    <a:pt x="517" y="226"/>
                  </a:lnTo>
                  <a:lnTo>
                    <a:pt x="484" y="234"/>
                  </a:lnTo>
                  <a:lnTo>
                    <a:pt x="464" y="212"/>
                  </a:lnTo>
                  <a:lnTo>
                    <a:pt x="440" y="214"/>
                  </a:lnTo>
                  <a:lnTo>
                    <a:pt x="440" y="208"/>
                  </a:lnTo>
                  <a:lnTo>
                    <a:pt x="424" y="198"/>
                  </a:lnTo>
                  <a:lnTo>
                    <a:pt x="426" y="196"/>
                  </a:lnTo>
                  <a:lnTo>
                    <a:pt x="420" y="186"/>
                  </a:lnTo>
                  <a:lnTo>
                    <a:pt x="424" y="184"/>
                  </a:lnTo>
                  <a:lnTo>
                    <a:pt x="408" y="168"/>
                  </a:lnTo>
                  <a:lnTo>
                    <a:pt x="366" y="186"/>
                  </a:lnTo>
                  <a:lnTo>
                    <a:pt x="356" y="204"/>
                  </a:lnTo>
                  <a:lnTo>
                    <a:pt x="374" y="218"/>
                  </a:lnTo>
                  <a:lnTo>
                    <a:pt x="386" y="212"/>
                  </a:lnTo>
                  <a:lnTo>
                    <a:pt x="380" y="206"/>
                  </a:lnTo>
                  <a:lnTo>
                    <a:pt x="382" y="206"/>
                  </a:lnTo>
                  <a:lnTo>
                    <a:pt x="396" y="210"/>
                  </a:lnTo>
                  <a:lnTo>
                    <a:pt x="380" y="216"/>
                  </a:lnTo>
                  <a:lnTo>
                    <a:pt x="376" y="224"/>
                  </a:lnTo>
                  <a:lnTo>
                    <a:pt x="378" y="224"/>
                  </a:lnTo>
                  <a:lnTo>
                    <a:pt x="370" y="234"/>
                  </a:lnTo>
                  <a:lnTo>
                    <a:pt x="384" y="264"/>
                  </a:lnTo>
                  <a:lnTo>
                    <a:pt x="382" y="266"/>
                  </a:lnTo>
                  <a:lnTo>
                    <a:pt x="386" y="272"/>
                  </a:lnTo>
                  <a:lnTo>
                    <a:pt x="376" y="272"/>
                  </a:lnTo>
                  <a:lnTo>
                    <a:pt x="376" y="276"/>
                  </a:lnTo>
                  <a:lnTo>
                    <a:pt x="370" y="268"/>
                  </a:lnTo>
                  <a:lnTo>
                    <a:pt x="380" y="266"/>
                  </a:lnTo>
                  <a:lnTo>
                    <a:pt x="376" y="252"/>
                  </a:lnTo>
                  <a:lnTo>
                    <a:pt x="366" y="248"/>
                  </a:lnTo>
                  <a:lnTo>
                    <a:pt x="364" y="238"/>
                  </a:lnTo>
                  <a:lnTo>
                    <a:pt x="360" y="238"/>
                  </a:lnTo>
                  <a:lnTo>
                    <a:pt x="360" y="238"/>
                  </a:lnTo>
                  <a:lnTo>
                    <a:pt x="358" y="232"/>
                  </a:lnTo>
                  <a:lnTo>
                    <a:pt x="344" y="232"/>
                  </a:lnTo>
                  <a:lnTo>
                    <a:pt x="336" y="216"/>
                  </a:lnTo>
                  <a:lnTo>
                    <a:pt x="302" y="234"/>
                  </a:lnTo>
                  <a:lnTo>
                    <a:pt x="250" y="232"/>
                  </a:lnTo>
                  <a:lnTo>
                    <a:pt x="236" y="224"/>
                  </a:lnTo>
                  <a:lnTo>
                    <a:pt x="240" y="222"/>
                  </a:lnTo>
                  <a:lnTo>
                    <a:pt x="240" y="214"/>
                  </a:lnTo>
                  <a:lnTo>
                    <a:pt x="256" y="210"/>
                  </a:lnTo>
                  <a:lnTo>
                    <a:pt x="264" y="210"/>
                  </a:lnTo>
                  <a:lnTo>
                    <a:pt x="260" y="192"/>
                  </a:lnTo>
                  <a:lnTo>
                    <a:pt x="240" y="170"/>
                  </a:lnTo>
                  <a:lnTo>
                    <a:pt x="216" y="168"/>
                  </a:lnTo>
                  <a:lnTo>
                    <a:pt x="220" y="176"/>
                  </a:lnTo>
                  <a:lnTo>
                    <a:pt x="206" y="172"/>
                  </a:lnTo>
                  <a:lnTo>
                    <a:pt x="148" y="148"/>
                  </a:lnTo>
                  <a:lnTo>
                    <a:pt x="116" y="126"/>
                  </a:lnTo>
                  <a:lnTo>
                    <a:pt x="90" y="126"/>
                  </a:lnTo>
                  <a:lnTo>
                    <a:pt x="82" y="148"/>
                  </a:lnTo>
                  <a:lnTo>
                    <a:pt x="68" y="148"/>
                  </a:lnTo>
                  <a:lnTo>
                    <a:pt x="78" y="130"/>
                  </a:lnTo>
                  <a:lnTo>
                    <a:pt x="68" y="130"/>
                  </a:lnTo>
                  <a:lnTo>
                    <a:pt x="68" y="108"/>
                  </a:lnTo>
                  <a:lnTo>
                    <a:pt x="56" y="108"/>
                  </a:lnTo>
                  <a:lnTo>
                    <a:pt x="60" y="116"/>
                  </a:lnTo>
                  <a:lnTo>
                    <a:pt x="58" y="114"/>
                  </a:lnTo>
                  <a:lnTo>
                    <a:pt x="42" y="140"/>
                  </a:lnTo>
                  <a:lnTo>
                    <a:pt x="46" y="142"/>
                  </a:lnTo>
                  <a:lnTo>
                    <a:pt x="42" y="146"/>
                  </a:lnTo>
                  <a:lnTo>
                    <a:pt x="36" y="148"/>
                  </a:lnTo>
                  <a:lnTo>
                    <a:pt x="24" y="132"/>
                  </a:lnTo>
                  <a:lnTo>
                    <a:pt x="14" y="100"/>
                  </a:lnTo>
                  <a:lnTo>
                    <a:pt x="0" y="86"/>
                  </a:lnTo>
                  <a:lnTo>
                    <a:pt x="0" y="840"/>
                  </a:lnTo>
                  <a:close/>
                  <a:moveTo>
                    <a:pt x="96" y="966"/>
                  </a:moveTo>
                  <a:lnTo>
                    <a:pt x="102" y="956"/>
                  </a:lnTo>
                  <a:lnTo>
                    <a:pt x="102" y="948"/>
                  </a:lnTo>
                  <a:lnTo>
                    <a:pt x="86" y="944"/>
                  </a:lnTo>
                  <a:lnTo>
                    <a:pt x="90" y="942"/>
                  </a:lnTo>
                  <a:lnTo>
                    <a:pt x="80" y="922"/>
                  </a:lnTo>
                  <a:lnTo>
                    <a:pt x="62" y="910"/>
                  </a:lnTo>
                  <a:lnTo>
                    <a:pt x="46" y="884"/>
                  </a:lnTo>
                  <a:lnTo>
                    <a:pt x="60" y="886"/>
                  </a:lnTo>
                  <a:lnTo>
                    <a:pt x="58" y="894"/>
                  </a:lnTo>
                  <a:lnTo>
                    <a:pt x="60" y="900"/>
                  </a:lnTo>
                  <a:lnTo>
                    <a:pt x="70" y="906"/>
                  </a:lnTo>
                  <a:lnTo>
                    <a:pt x="78" y="904"/>
                  </a:lnTo>
                  <a:lnTo>
                    <a:pt x="78" y="904"/>
                  </a:lnTo>
                  <a:lnTo>
                    <a:pt x="80" y="906"/>
                  </a:lnTo>
                  <a:lnTo>
                    <a:pt x="80" y="920"/>
                  </a:lnTo>
                  <a:lnTo>
                    <a:pt x="86" y="912"/>
                  </a:lnTo>
                  <a:lnTo>
                    <a:pt x="86" y="920"/>
                  </a:lnTo>
                  <a:lnTo>
                    <a:pt x="90" y="920"/>
                  </a:lnTo>
                  <a:lnTo>
                    <a:pt x="90" y="920"/>
                  </a:lnTo>
                  <a:lnTo>
                    <a:pt x="92" y="924"/>
                  </a:lnTo>
                  <a:lnTo>
                    <a:pt x="90" y="924"/>
                  </a:lnTo>
                  <a:lnTo>
                    <a:pt x="96" y="928"/>
                  </a:lnTo>
                  <a:lnTo>
                    <a:pt x="96" y="928"/>
                  </a:lnTo>
                  <a:lnTo>
                    <a:pt x="96" y="928"/>
                  </a:lnTo>
                  <a:lnTo>
                    <a:pt x="104" y="934"/>
                  </a:lnTo>
                  <a:lnTo>
                    <a:pt x="98" y="942"/>
                  </a:lnTo>
                  <a:lnTo>
                    <a:pt x="104" y="946"/>
                  </a:lnTo>
                  <a:lnTo>
                    <a:pt x="104" y="956"/>
                  </a:lnTo>
                  <a:lnTo>
                    <a:pt x="96" y="966"/>
                  </a:lnTo>
                  <a:close/>
                  <a:moveTo>
                    <a:pt x="402" y="208"/>
                  </a:moveTo>
                  <a:lnTo>
                    <a:pt x="402" y="208"/>
                  </a:lnTo>
                  <a:lnTo>
                    <a:pt x="404" y="198"/>
                  </a:lnTo>
                  <a:lnTo>
                    <a:pt x="406" y="198"/>
                  </a:lnTo>
                  <a:lnTo>
                    <a:pt x="402" y="208"/>
                  </a:lnTo>
                  <a:close/>
                  <a:moveTo>
                    <a:pt x="1484" y="2012"/>
                  </a:moveTo>
                  <a:lnTo>
                    <a:pt x="1481" y="2020"/>
                  </a:lnTo>
                  <a:lnTo>
                    <a:pt x="1481" y="2014"/>
                  </a:lnTo>
                  <a:lnTo>
                    <a:pt x="1484" y="2012"/>
                  </a:lnTo>
                  <a:close/>
                  <a:moveTo>
                    <a:pt x="1453" y="2002"/>
                  </a:moveTo>
                  <a:lnTo>
                    <a:pt x="1453" y="2000"/>
                  </a:lnTo>
                  <a:lnTo>
                    <a:pt x="1453" y="2002"/>
                  </a:lnTo>
                  <a:lnTo>
                    <a:pt x="1453" y="2002"/>
                  </a:lnTo>
                  <a:close/>
                  <a:moveTo>
                    <a:pt x="1457" y="2014"/>
                  </a:moveTo>
                  <a:lnTo>
                    <a:pt x="1457" y="2014"/>
                  </a:lnTo>
                  <a:lnTo>
                    <a:pt x="1459" y="2014"/>
                  </a:lnTo>
                  <a:lnTo>
                    <a:pt x="1457" y="2014"/>
                  </a:lnTo>
                  <a:close/>
                  <a:moveTo>
                    <a:pt x="1457" y="1976"/>
                  </a:moveTo>
                  <a:lnTo>
                    <a:pt x="1459" y="1982"/>
                  </a:lnTo>
                  <a:lnTo>
                    <a:pt x="1465" y="1984"/>
                  </a:lnTo>
                  <a:lnTo>
                    <a:pt x="1461" y="1984"/>
                  </a:lnTo>
                  <a:lnTo>
                    <a:pt x="1457" y="1986"/>
                  </a:lnTo>
                  <a:lnTo>
                    <a:pt x="1457" y="1984"/>
                  </a:lnTo>
                  <a:lnTo>
                    <a:pt x="1457" y="1984"/>
                  </a:lnTo>
                  <a:lnTo>
                    <a:pt x="1455" y="1980"/>
                  </a:lnTo>
                  <a:lnTo>
                    <a:pt x="1451" y="1982"/>
                  </a:lnTo>
                  <a:lnTo>
                    <a:pt x="1457" y="1976"/>
                  </a:lnTo>
                  <a:close/>
                  <a:moveTo>
                    <a:pt x="1453" y="1994"/>
                  </a:moveTo>
                  <a:lnTo>
                    <a:pt x="1453" y="1996"/>
                  </a:lnTo>
                  <a:lnTo>
                    <a:pt x="1451" y="1994"/>
                  </a:lnTo>
                  <a:lnTo>
                    <a:pt x="1451" y="1996"/>
                  </a:lnTo>
                  <a:lnTo>
                    <a:pt x="1453" y="1994"/>
                  </a:lnTo>
                  <a:close/>
                  <a:moveTo>
                    <a:pt x="1445" y="2000"/>
                  </a:moveTo>
                  <a:lnTo>
                    <a:pt x="1443" y="2000"/>
                  </a:lnTo>
                  <a:lnTo>
                    <a:pt x="1443" y="1994"/>
                  </a:lnTo>
                  <a:lnTo>
                    <a:pt x="1445" y="2000"/>
                  </a:lnTo>
                  <a:close/>
                  <a:moveTo>
                    <a:pt x="1059" y="1786"/>
                  </a:moveTo>
                  <a:lnTo>
                    <a:pt x="1059" y="1788"/>
                  </a:lnTo>
                  <a:lnTo>
                    <a:pt x="1067" y="1798"/>
                  </a:lnTo>
                  <a:lnTo>
                    <a:pt x="1067" y="1804"/>
                  </a:lnTo>
                  <a:lnTo>
                    <a:pt x="1061" y="1810"/>
                  </a:lnTo>
                  <a:lnTo>
                    <a:pt x="1055" y="1800"/>
                  </a:lnTo>
                  <a:lnTo>
                    <a:pt x="1055" y="1794"/>
                  </a:lnTo>
                  <a:lnTo>
                    <a:pt x="1059" y="1786"/>
                  </a:lnTo>
                  <a:close/>
                  <a:moveTo>
                    <a:pt x="575" y="236"/>
                  </a:moveTo>
                  <a:lnTo>
                    <a:pt x="575" y="238"/>
                  </a:lnTo>
                  <a:lnTo>
                    <a:pt x="561" y="232"/>
                  </a:lnTo>
                  <a:lnTo>
                    <a:pt x="561" y="232"/>
                  </a:lnTo>
                  <a:lnTo>
                    <a:pt x="575" y="228"/>
                  </a:lnTo>
                  <a:lnTo>
                    <a:pt x="575" y="236"/>
                  </a:lnTo>
                  <a:close/>
                  <a:moveTo>
                    <a:pt x="1275" y="790"/>
                  </a:moveTo>
                  <a:lnTo>
                    <a:pt x="1277" y="790"/>
                  </a:lnTo>
                  <a:lnTo>
                    <a:pt x="1281" y="780"/>
                  </a:lnTo>
                  <a:lnTo>
                    <a:pt x="1299" y="776"/>
                  </a:lnTo>
                  <a:lnTo>
                    <a:pt x="1275" y="792"/>
                  </a:lnTo>
                  <a:lnTo>
                    <a:pt x="1275" y="790"/>
                  </a:lnTo>
                  <a:close/>
                  <a:moveTo>
                    <a:pt x="1035" y="1134"/>
                  </a:moveTo>
                  <a:lnTo>
                    <a:pt x="1043" y="1134"/>
                  </a:lnTo>
                  <a:lnTo>
                    <a:pt x="1031" y="1138"/>
                  </a:lnTo>
                  <a:lnTo>
                    <a:pt x="1035" y="1134"/>
                  </a:lnTo>
                  <a:close/>
                  <a:moveTo>
                    <a:pt x="1015" y="1148"/>
                  </a:moveTo>
                  <a:lnTo>
                    <a:pt x="1015" y="1148"/>
                  </a:lnTo>
                  <a:lnTo>
                    <a:pt x="1013" y="1148"/>
                  </a:lnTo>
                  <a:lnTo>
                    <a:pt x="1015" y="1148"/>
                  </a:lnTo>
                  <a:close/>
                  <a:moveTo>
                    <a:pt x="805" y="1016"/>
                  </a:moveTo>
                  <a:lnTo>
                    <a:pt x="805" y="1024"/>
                  </a:lnTo>
                  <a:lnTo>
                    <a:pt x="795" y="1026"/>
                  </a:lnTo>
                  <a:lnTo>
                    <a:pt x="795" y="1030"/>
                  </a:lnTo>
                  <a:lnTo>
                    <a:pt x="795" y="1028"/>
                  </a:lnTo>
                  <a:lnTo>
                    <a:pt x="781" y="1044"/>
                  </a:lnTo>
                  <a:lnTo>
                    <a:pt x="775" y="1072"/>
                  </a:lnTo>
                  <a:lnTo>
                    <a:pt x="781" y="1086"/>
                  </a:lnTo>
                  <a:lnTo>
                    <a:pt x="781" y="1098"/>
                  </a:lnTo>
                  <a:lnTo>
                    <a:pt x="773" y="1114"/>
                  </a:lnTo>
                  <a:lnTo>
                    <a:pt x="765" y="1120"/>
                  </a:lnTo>
                  <a:lnTo>
                    <a:pt x="761" y="1116"/>
                  </a:lnTo>
                  <a:lnTo>
                    <a:pt x="755" y="1106"/>
                  </a:lnTo>
                  <a:lnTo>
                    <a:pt x="755" y="1084"/>
                  </a:lnTo>
                  <a:lnTo>
                    <a:pt x="763" y="1050"/>
                  </a:lnTo>
                  <a:lnTo>
                    <a:pt x="771" y="1032"/>
                  </a:lnTo>
                  <a:lnTo>
                    <a:pt x="767" y="1024"/>
                  </a:lnTo>
                  <a:lnTo>
                    <a:pt x="767" y="1022"/>
                  </a:lnTo>
                  <a:lnTo>
                    <a:pt x="773" y="1018"/>
                  </a:lnTo>
                  <a:lnTo>
                    <a:pt x="773" y="1022"/>
                  </a:lnTo>
                  <a:lnTo>
                    <a:pt x="801" y="1010"/>
                  </a:lnTo>
                  <a:lnTo>
                    <a:pt x="809" y="1016"/>
                  </a:lnTo>
                  <a:lnTo>
                    <a:pt x="805" y="1016"/>
                  </a:lnTo>
                  <a:close/>
                  <a:moveTo>
                    <a:pt x="755" y="1042"/>
                  </a:moveTo>
                  <a:lnTo>
                    <a:pt x="763" y="1030"/>
                  </a:lnTo>
                  <a:lnTo>
                    <a:pt x="759" y="1040"/>
                  </a:lnTo>
                  <a:lnTo>
                    <a:pt x="755" y="1042"/>
                  </a:lnTo>
                  <a:close/>
                  <a:moveTo>
                    <a:pt x="995" y="1184"/>
                  </a:moveTo>
                  <a:lnTo>
                    <a:pt x="997" y="1194"/>
                  </a:lnTo>
                  <a:lnTo>
                    <a:pt x="991" y="1180"/>
                  </a:lnTo>
                  <a:lnTo>
                    <a:pt x="995" y="1184"/>
                  </a:lnTo>
                  <a:close/>
                  <a:moveTo>
                    <a:pt x="975" y="1224"/>
                  </a:moveTo>
                  <a:lnTo>
                    <a:pt x="977" y="1234"/>
                  </a:lnTo>
                  <a:lnTo>
                    <a:pt x="975" y="1234"/>
                  </a:lnTo>
                  <a:lnTo>
                    <a:pt x="971" y="1220"/>
                  </a:lnTo>
                  <a:lnTo>
                    <a:pt x="975" y="1216"/>
                  </a:lnTo>
                  <a:lnTo>
                    <a:pt x="971" y="1212"/>
                  </a:lnTo>
                  <a:lnTo>
                    <a:pt x="975" y="1216"/>
                  </a:lnTo>
                  <a:lnTo>
                    <a:pt x="973" y="1208"/>
                  </a:lnTo>
                  <a:lnTo>
                    <a:pt x="969" y="1200"/>
                  </a:lnTo>
                  <a:lnTo>
                    <a:pt x="969" y="1192"/>
                  </a:lnTo>
                  <a:lnTo>
                    <a:pt x="971" y="1192"/>
                  </a:lnTo>
                  <a:lnTo>
                    <a:pt x="969" y="1202"/>
                  </a:lnTo>
                  <a:lnTo>
                    <a:pt x="981" y="1214"/>
                  </a:lnTo>
                  <a:lnTo>
                    <a:pt x="975" y="1224"/>
                  </a:lnTo>
                  <a:close/>
                  <a:moveTo>
                    <a:pt x="969" y="1190"/>
                  </a:moveTo>
                  <a:lnTo>
                    <a:pt x="969" y="1184"/>
                  </a:lnTo>
                  <a:lnTo>
                    <a:pt x="973" y="1180"/>
                  </a:lnTo>
                  <a:lnTo>
                    <a:pt x="969" y="1190"/>
                  </a:lnTo>
                  <a:close/>
                  <a:moveTo>
                    <a:pt x="917" y="1072"/>
                  </a:moveTo>
                  <a:lnTo>
                    <a:pt x="937" y="1066"/>
                  </a:lnTo>
                  <a:lnTo>
                    <a:pt x="961" y="1068"/>
                  </a:lnTo>
                  <a:lnTo>
                    <a:pt x="959" y="1062"/>
                  </a:lnTo>
                  <a:lnTo>
                    <a:pt x="959" y="1062"/>
                  </a:lnTo>
                  <a:lnTo>
                    <a:pt x="969" y="1058"/>
                  </a:lnTo>
                  <a:lnTo>
                    <a:pt x="965" y="1060"/>
                  </a:lnTo>
                  <a:lnTo>
                    <a:pt x="971" y="1064"/>
                  </a:lnTo>
                  <a:lnTo>
                    <a:pt x="969" y="1066"/>
                  </a:lnTo>
                  <a:lnTo>
                    <a:pt x="971" y="1072"/>
                  </a:lnTo>
                  <a:lnTo>
                    <a:pt x="959" y="1078"/>
                  </a:lnTo>
                  <a:lnTo>
                    <a:pt x="935" y="1074"/>
                  </a:lnTo>
                  <a:lnTo>
                    <a:pt x="919" y="1080"/>
                  </a:lnTo>
                  <a:lnTo>
                    <a:pt x="911" y="1080"/>
                  </a:lnTo>
                  <a:lnTo>
                    <a:pt x="917" y="1072"/>
                  </a:lnTo>
                  <a:close/>
                  <a:moveTo>
                    <a:pt x="915" y="1096"/>
                  </a:moveTo>
                  <a:lnTo>
                    <a:pt x="901" y="1106"/>
                  </a:lnTo>
                  <a:lnTo>
                    <a:pt x="867" y="1122"/>
                  </a:lnTo>
                  <a:lnTo>
                    <a:pt x="845" y="1122"/>
                  </a:lnTo>
                  <a:lnTo>
                    <a:pt x="841" y="1120"/>
                  </a:lnTo>
                  <a:lnTo>
                    <a:pt x="843" y="1116"/>
                  </a:lnTo>
                  <a:lnTo>
                    <a:pt x="855" y="1116"/>
                  </a:lnTo>
                  <a:lnTo>
                    <a:pt x="879" y="1100"/>
                  </a:lnTo>
                  <a:lnTo>
                    <a:pt x="891" y="1102"/>
                  </a:lnTo>
                  <a:lnTo>
                    <a:pt x="899" y="1096"/>
                  </a:lnTo>
                  <a:lnTo>
                    <a:pt x="915" y="1096"/>
                  </a:lnTo>
                  <a:close/>
                  <a:moveTo>
                    <a:pt x="849" y="1102"/>
                  </a:moveTo>
                  <a:lnTo>
                    <a:pt x="851" y="1102"/>
                  </a:lnTo>
                  <a:lnTo>
                    <a:pt x="851" y="1102"/>
                  </a:lnTo>
                  <a:lnTo>
                    <a:pt x="849" y="1102"/>
                  </a:lnTo>
                  <a:close/>
                  <a:moveTo>
                    <a:pt x="825" y="1004"/>
                  </a:moveTo>
                  <a:lnTo>
                    <a:pt x="857" y="1010"/>
                  </a:lnTo>
                  <a:lnTo>
                    <a:pt x="841" y="1010"/>
                  </a:lnTo>
                  <a:lnTo>
                    <a:pt x="841" y="1014"/>
                  </a:lnTo>
                  <a:lnTo>
                    <a:pt x="865" y="1024"/>
                  </a:lnTo>
                  <a:lnTo>
                    <a:pt x="869" y="1020"/>
                  </a:lnTo>
                  <a:lnTo>
                    <a:pt x="867" y="1012"/>
                  </a:lnTo>
                  <a:lnTo>
                    <a:pt x="885" y="1014"/>
                  </a:lnTo>
                  <a:lnTo>
                    <a:pt x="897" y="1028"/>
                  </a:lnTo>
                  <a:lnTo>
                    <a:pt x="897" y="1034"/>
                  </a:lnTo>
                  <a:lnTo>
                    <a:pt x="899" y="1036"/>
                  </a:lnTo>
                  <a:lnTo>
                    <a:pt x="897" y="1036"/>
                  </a:lnTo>
                  <a:lnTo>
                    <a:pt x="897" y="1044"/>
                  </a:lnTo>
                  <a:lnTo>
                    <a:pt x="887" y="1040"/>
                  </a:lnTo>
                  <a:lnTo>
                    <a:pt x="885" y="1042"/>
                  </a:lnTo>
                  <a:lnTo>
                    <a:pt x="885" y="1034"/>
                  </a:lnTo>
                  <a:lnTo>
                    <a:pt x="881" y="1034"/>
                  </a:lnTo>
                  <a:lnTo>
                    <a:pt x="879" y="1028"/>
                  </a:lnTo>
                  <a:lnTo>
                    <a:pt x="865" y="1026"/>
                  </a:lnTo>
                  <a:lnTo>
                    <a:pt x="871" y="1042"/>
                  </a:lnTo>
                  <a:lnTo>
                    <a:pt x="865" y="1058"/>
                  </a:lnTo>
                  <a:lnTo>
                    <a:pt x="865" y="1078"/>
                  </a:lnTo>
                  <a:lnTo>
                    <a:pt x="855" y="1082"/>
                  </a:lnTo>
                  <a:lnTo>
                    <a:pt x="847" y="1058"/>
                  </a:lnTo>
                  <a:lnTo>
                    <a:pt x="845" y="1058"/>
                  </a:lnTo>
                  <a:lnTo>
                    <a:pt x="837" y="1062"/>
                  </a:lnTo>
                  <a:lnTo>
                    <a:pt x="831" y="1068"/>
                  </a:lnTo>
                  <a:lnTo>
                    <a:pt x="841" y="1052"/>
                  </a:lnTo>
                  <a:lnTo>
                    <a:pt x="837" y="1026"/>
                  </a:lnTo>
                  <a:lnTo>
                    <a:pt x="817" y="1016"/>
                  </a:lnTo>
                  <a:lnTo>
                    <a:pt x="813" y="1016"/>
                  </a:lnTo>
                  <a:lnTo>
                    <a:pt x="815" y="1012"/>
                  </a:lnTo>
                  <a:lnTo>
                    <a:pt x="831" y="1012"/>
                  </a:lnTo>
                  <a:lnTo>
                    <a:pt x="825" y="1004"/>
                  </a:lnTo>
                  <a:close/>
                  <a:moveTo>
                    <a:pt x="689" y="978"/>
                  </a:moveTo>
                  <a:lnTo>
                    <a:pt x="719" y="958"/>
                  </a:lnTo>
                  <a:lnTo>
                    <a:pt x="727" y="952"/>
                  </a:lnTo>
                  <a:lnTo>
                    <a:pt x="733" y="944"/>
                  </a:lnTo>
                  <a:lnTo>
                    <a:pt x="735" y="950"/>
                  </a:lnTo>
                  <a:lnTo>
                    <a:pt x="741" y="942"/>
                  </a:lnTo>
                  <a:lnTo>
                    <a:pt x="741" y="942"/>
                  </a:lnTo>
                  <a:lnTo>
                    <a:pt x="745" y="942"/>
                  </a:lnTo>
                  <a:lnTo>
                    <a:pt x="751" y="930"/>
                  </a:lnTo>
                  <a:lnTo>
                    <a:pt x="759" y="932"/>
                  </a:lnTo>
                  <a:lnTo>
                    <a:pt x="765" y="946"/>
                  </a:lnTo>
                  <a:lnTo>
                    <a:pt x="771" y="946"/>
                  </a:lnTo>
                  <a:lnTo>
                    <a:pt x="771" y="934"/>
                  </a:lnTo>
                  <a:lnTo>
                    <a:pt x="779" y="936"/>
                  </a:lnTo>
                  <a:lnTo>
                    <a:pt x="791" y="958"/>
                  </a:lnTo>
                  <a:lnTo>
                    <a:pt x="805" y="958"/>
                  </a:lnTo>
                  <a:lnTo>
                    <a:pt x="805" y="966"/>
                  </a:lnTo>
                  <a:lnTo>
                    <a:pt x="809" y="974"/>
                  </a:lnTo>
                  <a:lnTo>
                    <a:pt x="809" y="986"/>
                  </a:lnTo>
                  <a:lnTo>
                    <a:pt x="815" y="988"/>
                  </a:lnTo>
                  <a:lnTo>
                    <a:pt x="813" y="994"/>
                  </a:lnTo>
                  <a:lnTo>
                    <a:pt x="807" y="992"/>
                  </a:lnTo>
                  <a:lnTo>
                    <a:pt x="805" y="986"/>
                  </a:lnTo>
                  <a:lnTo>
                    <a:pt x="783" y="988"/>
                  </a:lnTo>
                  <a:lnTo>
                    <a:pt x="773" y="996"/>
                  </a:lnTo>
                  <a:lnTo>
                    <a:pt x="763" y="994"/>
                  </a:lnTo>
                  <a:lnTo>
                    <a:pt x="751" y="982"/>
                  </a:lnTo>
                  <a:lnTo>
                    <a:pt x="743" y="986"/>
                  </a:lnTo>
                  <a:lnTo>
                    <a:pt x="743" y="984"/>
                  </a:lnTo>
                  <a:lnTo>
                    <a:pt x="755" y="972"/>
                  </a:lnTo>
                  <a:lnTo>
                    <a:pt x="753" y="968"/>
                  </a:lnTo>
                  <a:lnTo>
                    <a:pt x="709" y="990"/>
                  </a:lnTo>
                  <a:lnTo>
                    <a:pt x="699" y="992"/>
                  </a:lnTo>
                  <a:lnTo>
                    <a:pt x="697" y="982"/>
                  </a:lnTo>
                  <a:lnTo>
                    <a:pt x="683" y="988"/>
                  </a:lnTo>
                  <a:lnTo>
                    <a:pt x="689" y="978"/>
                  </a:lnTo>
                  <a:close/>
                  <a:moveTo>
                    <a:pt x="713" y="326"/>
                  </a:moveTo>
                  <a:lnTo>
                    <a:pt x="735" y="334"/>
                  </a:lnTo>
                  <a:lnTo>
                    <a:pt x="747" y="348"/>
                  </a:lnTo>
                  <a:lnTo>
                    <a:pt x="731" y="346"/>
                  </a:lnTo>
                  <a:lnTo>
                    <a:pt x="711" y="326"/>
                  </a:lnTo>
                  <a:lnTo>
                    <a:pt x="713"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6" name="Freeform 136"/>
            <p:cNvSpPr>
              <a:spLocks noEditPoints="1"/>
            </p:cNvSpPr>
            <p:nvPr userDrawn="1"/>
          </p:nvSpPr>
          <p:spPr bwMode="black">
            <a:xfrm>
              <a:off x="3282950" y="0"/>
              <a:ext cx="5861050" cy="4251325"/>
            </a:xfrm>
            <a:custGeom>
              <a:avLst/>
              <a:gdLst>
                <a:gd name="T0" fmla="*/ 3153 w 3692"/>
                <a:gd name="T1" fmla="*/ 0 h 2678"/>
                <a:gd name="T2" fmla="*/ 1786 w 3692"/>
                <a:gd name="T3" fmla="*/ 0 h 2678"/>
                <a:gd name="T4" fmla="*/ 1652 w 3692"/>
                <a:gd name="T5" fmla="*/ 290 h 2678"/>
                <a:gd name="T6" fmla="*/ 1540 w 3692"/>
                <a:gd name="T7" fmla="*/ 140 h 2678"/>
                <a:gd name="T8" fmla="*/ 1321 w 3692"/>
                <a:gd name="T9" fmla="*/ 196 h 2678"/>
                <a:gd name="T10" fmla="*/ 1041 w 3692"/>
                <a:gd name="T11" fmla="*/ 414 h 2678"/>
                <a:gd name="T12" fmla="*/ 915 w 3692"/>
                <a:gd name="T13" fmla="*/ 128 h 2678"/>
                <a:gd name="T14" fmla="*/ 759 w 3692"/>
                <a:gd name="T15" fmla="*/ 106 h 2678"/>
                <a:gd name="T16" fmla="*/ 651 w 3692"/>
                <a:gd name="T17" fmla="*/ 150 h 2678"/>
                <a:gd name="T18" fmla="*/ 621 w 3692"/>
                <a:gd name="T19" fmla="*/ 226 h 2678"/>
                <a:gd name="T20" fmla="*/ 473 w 3692"/>
                <a:gd name="T21" fmla="*/ 462 h 2678"/>
                <a:gd name="T22" fmla="*/ 435 w 3692"/>
                <a:gd name="T23" fmla="*/ 614 h 2678"/>
                <a:gd name="T24" fmla="*/ 553 w 3692"/>
                <a:gd name="T25" fmla="*/ 742 h 2678"/>
                <a:gd name="T26" fmla="*/ 493 w 3692"/>
                <a:gd name="T27" fmla="*/ 778 h 2678"/>
                <a:gd name="T28" fmla="*/ 250 w 3692"/>
                <a:gd name="T29" fmla="*/ 948 h 2678"/>
                <a:gd name="T30" fmla="*/ 236 w 3692"/>
                <a:gd name="T31" fmla="*/ 1258 h 2678"/>
                <a:gd name="T32" fmla="*/ 18 w 3692"/>
                <a:gd name="T33" fmla="*/ 1734 h 2678"/>
                <a:gd name="T34" fmla="*/ 362 w 3692"/>
                <a:gd name="T35" fmla="*/ 1870 h 2678"/>
                <a:gd name="T36" fmla="*/ 563 w 3692"/>
                <a:gd name="T37" fmla="*/ 2098 h 2678"/>
                <a:gd name="T38" fmla="*/ 685 w 3692"/>
                <a:gd name="T39" fmla="*/ 2664 h 2678"/>
                <a:gd name="T40" fmla="*/ 1027 w 3692"/>
                <a:gd name="T41" fmla="*/ 2330 h 2678"/>
                <a:gd name="T42" fmla="*/ 1257 w 3692"/>
                <a:gd name="T43" fmla="*/ 1876 h 2678"/>
                <a:gd name="T44" fmla="*/ 1317 w 3692"/>
                <a:gd name="T45" fmla="*/ 1688 h 2678"/>
                <a:gd name="T46" fmla="*/ 1285 w 3692"/>
                <a:gd name="T47" fmla="*/ 1486 h 2678"/>
                <a:gd name="T48" fmla="*/ 1402 w 3692"/>
                <a:gd name="T49" fmla="*/ 1460 h 2678"/>
                <a:gd name="T50" fmla="*/ 1736 w 3692"/>
                <a:gd name="T51" fmla="*/ 1724 h 2678"/>
                <a:gd name="T52" fmla="*/ 2016 w 3692"/>
                <a:gd name="T53" fmla="*/ 1564 h 2678"/>
                <a:gd name="T54" fmla="*/ 2184 w 3692"/>
                <a:gd name="T55" fmla="*/ 1788 h 2678"/>
                <a:gd name="T56" fmla="*/ 2266 w 3692"/>
                <a:gd name="T57" fmla="*/ 1764 h 2678"/>
                <a:gd name="T58" fmla="*/ 2371 w 3692"/>
                <a:gd name="T59" fmla="*/ 1570 h 2678"/>
                <a:gd name="T60" fmla="*/ 2555 w 3692"/>
                <a:gd name="T61" fmla="*/ 1510 h 2678"/>
                <a:gd name="T62" fmla="*/ 2581 w 3692"/>
                <a:gd name="T63" fmla="*/ 1230 h 2678"/>
                <a:gd name="T64" fmla="*/ 2713 w 3692"/>
                <a:gd name="T65" fmla="*/ 1262 h 2678"/>
                <a:gd name="T66" fmla="*/ 2931 w 3692"/>
                <a:gd name="T67" fmla="*/ 1006 h 2678"/>
                <a:gd name="T68" fmla="*/ 3011 w 3692"/>
                <a:gd name="T69" fmla="*/ 790 h 2678"/>
                <a:gd name="T70" fmla="*/ 3087 w 3692"/>
                <a:gd name="T71" fmla="*/ 592 h 2678"/>
                <a:gd name="T72" fmla="*/ 3392 w 3692"/>
                <a:gd name="T73" fmla="*/ 506 h 2678"/>
                <a:gd name="T74" fmla="*/ 3388 w 3692"/>
                <a:gd name="T75" fmla="*/ 704 h 2678"/>
                <a:gd name="T76" fmla="*/ 3666 w 3692"/>
                <a:gd name="T77" fmla="*/ 468 h 2678"/>
                <a:gd name="T78" fmla="*/ 1027 w 3692"/>
                <a:gd name="T79" fmla="*/ 1020 h 2678"/>
                <a:gd name="T80" fmla="*/ 1015 w 3692"/>
                <a:gd name="T81" fmla="*/ 1116 h 2678"/>
                <a:gd name="T82" fmla="*/ 879 w 3692"/>
                <a:gd name="T83" fmla="*/ 1138 h 2678"/>
                <a:gd name="T84" fmla="*/ 569 w 3692"/>
                <a:gd name="T85" fmla="*/ 728 h 2678"/>
                <a:gd name="T86" fmla="*/ 679 w 3692"/>
                <a:gd name="T87" fmla="*/ 598 h 2678"/>
                <a:gd name="T88" fmla="*/ 751 w 3692"/>
                <a:gd name="T89" fmla="*/ 434 h 2678"/>
                <a:gd name="T90" fmla="*/ 857 w 3692"/>
                <a:gd name="T91" fmla="*/ 584 h 2678"/>
                <a:gd name="T92" fmla="*/ 591 w 3692"/>
                <a:gd name="T93" fmla="*/ 758 h 2678"/>
                <a:gd name="T94" fmla="*/ 725 w 3692"/>
                <a:gd name="T95" fmla="*/ 738 h 2678"/>
                <a:gd name="T96" fmla="*/ 897 w 3692"/>
                <a:gd name="T97" fmla="*/ 2092 h 2678"/>
                <a:gd name="T98" fmla="*/ 665 w 3692"/>
                <a:gd name="T99" fmla="*/ 1370 h 2678"/>
                <a:gd name="T100" fmla="*/ 409 w 3692"/>
                <a:gd name="T101" fmla="*/ 1234 h 2678"/>
                <a:gd name="T102" fmla="*/ 579 w 3692"/>
                <a:gd name="T103" fmla="*/ 1134 h 2678"/>
                <a:gd name="T104" fmla="*/ 637 w 3692"/>
                <a:gd name="T105" fmla="*/ 1110 h 2678"/>
                <a:gd name="T106" fmla="*/ 697 w 3692"/>
                <a:gd name="T107" fmla="*/ 1148 h 2678"/>
                <a:gd name="T108" fmla="*/ 763 w 3692"/>
                <a:gd name="T109" fmla="*/ 1154 h 2678"/>
                <a:gd name="T110" fmla="*/ 849 w 3692"/>
                <a:gd name="T111" fmla="*/ 1230 h 2678"/>
                <a:gd name="T112" fmla="*/ 989 w 3692"/>
                <a:gd name="T113" fmla="*/ 1322 h 2678"/>
                <a:gd name="T114" fmla="*/ 987 w 3692"/>
                <a:gd name="T115" fmla="*/ 2246 h 2678"/>
                <a:gd name="T116" fmla="*/ 1039 w 3692"/>
                <a:gd name="T117" fmla="*/ 1620 h 2678"/>
                <a:gd name="T118" fmla="*/ 1145 w 3692"/>
                <a:gd name="T119" fmla="*/ 1740 h 2678"/>
                <a:gd name="T120" fmla="*/ 1333 w 3692"/>
                <a:gd name="T121" fmla="*/ 1168 h 2678"/>
                <a:gd name="T122" fmla="*/ 1215 w 3692"/>
                <a:gd name="T123" fmla="*/ 1046 h 2678"/>
                <a:gd name="T124" fmla="*/ 1884 w 3692"/>
                <a:gd name="T125" fmla="*/ 10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2" h="2678">
                  <a:moveTo>
                    <a:pt x="3688" y="386"/>
                  </a:moveTo>
                  <a:lnTo>
                    <a:pt x="3692" y="384"/>
                  </a:lnTo>
                  <a:lnTo>
                    <a:pt x="3692" y="152"/>
                  </a:lnTo>
                  <a:lnTo>
                    <a:pt x="3688" y="146"/>
                  </a:lnTo>
                  <a:lnTo>
                    <a:pt x="3644" y="122"/>
                  </a:lnTo>
                  <a:lnTo>
                    <a:pt x="3590" y="124"/>
                  </a:lnTo>
                  <a:lnTo>
                    <a:pt x="3544" y="112"/>
                  </a:lnTo>
                  <a:lnTo>
                    <a:pt x="3534" y="114"/>
                  </a:lnTo>
                  <a:lnTo>
                    <a:pt x="3534" y="130"/>
                  </a:lnTo>
                  <a:lnTo>
                    <a:pt x="3524" y="140"/>
                  </a:lnTo>
                  <a:lnTo>
                    <a:pt x="3538" y="142"/>
                  </a:lnTo>
                  <a:lnTo>
                    <a:pt x="3544" y="164"/>
                  </a:lnTo>
                  <a:lnTo>
                    <a:pt x="3526" y="180"/>
                  </a:lnTo>
                  <a:lnTo>
                    <a:pt x="3498" y="158"/>
                  </a:lnTo>
                  <a:lnTo>
                    <a:pt x="3496" y="140"/>
                  </a:lnTo>
                  <a:lnTo>
                    <a:pt x="3488" y="126"/>
                  </a:lnTo>
                  <a:lnTo>
                    <a:pt x="3468" y="142"/>
                  </a:lnTo>
                  <a:lnTo>
                    <a:pt x="3436" y="138"/>
                  </a:lnTo>
                  <a:lnTo>
                    <a:pt x="3416" y="126"/>
                  </a:lnTo>
                  <a:lnTo>
                    <a:pt x="3384" y="130"/>
                  </a:lnTo>
                  <a:lnTo>
                    <a:pt x="3366" y="144"/>
                  </a:lnTo>
                  <a:lnTo>
                    <a:pt x="3366" y="140"/>
                  </a:lnTo>
                  <a:lnTo>
                    <a:pt x="3338" y="126"/>
                  </a:lnTo>
                  <a:lnTo>
                    <a:pt x="3344" y="104"/>
                  </a:lnTo>
                  <a:lnTo>
                    <a:pt x="3342" y="92"/>
                  </a:lnTo>
                  <a:lnTo>
                    <a:pt x="3320" y="62"/>
                  </a:lnTo>
                  <a:lnTo>
                    <a:pt x="3241" y="60"/>
                  </a:lnTo>
                  <a:lnTo>
                    <a:pt x="3201" y="70"/>
                  </a:lnTo>
                  <a:lnTo>
                    <a:pt x="3191" y="62"/>
                  </a:lnTo>
                  <a:lnTo>
                    <a:pt x="3201" y="50"/>
                  </a:lnTo>
                  <a:lnTo>
                    <a:pt x="3185" y="32"/>
                  </a:lnTo>
                  <a:lnTo>
                    <a:pt x="3169" y="34"/>
                  </a:lnTo>
                  <a:lnTo>
                    <a:pt x="3159" y="22"/>
                  </a:lnTo>
                  <a:lnTo>
                    <a:pt x="3139" y="20"/>
                  </a:lnTo>
                  <a:lnTo>
                    <a:pt x="3145" y="10"/>
                  </a:lnTo>
                  <a:lnTo>
                    <a:pt x="3157" y="14"/>
                  </a:lnTo>
                  <a:lnTo>
                    <a:pt x="3153" y="0"/>
                  </a:lnTo>
                  <a:lnTo>
                    <a:pt x="2957" y="0"/>
                  </a:lnTo>
                  <a:lnTo>
                    <a:pt x="2961" y="10"/>
                  </a:lnTo>
                  <a:lnTo>
                    <a:pt x="2957" y="18"/>
                  </a:lnTo>
                  <a:lnTo>
                    <a:pt x="2961" y="30"/>
                  </a:lnTo>
                  <a:lnTo>
                    <a:pt x="2953" y="28"/>
                  </a:lnTo>
                  <a:lnTo>
                    <a:pt x="2949" y="32"/>
                  </a:lnTo>
                  <a:lnTo>
                    <a:pt x="2939" y="18"/>
                  </a:lnTo>
                  <a:lnTo>
                    <a:pt x="2929" y="26"/>
                  </a:lnTo>
                  <a:lnTo>
                    <a:pt x="2907" y="22"/>
                  </a:lnTo>
                  <a:lnTo>
                    <a:pt x="2899" y="28"/>
                  </a:lnTo>
                  <a:lnTo>
                    <a:pt x="2917" y="38"/>
                  </a:lnTo>
                  <a:lnTo>
                    <a:pt x="2925" y="32"/>
                  </a:lnTo>
                  <a:lnTo>
                    <a:pt x="2921" y="42"/>
                  </a:lnTo>
                  <a:lnTo>
                    <a:pt x="2931" y="44"/>
                  </a:lnTo>
                  <a:lnTo>
                    <a:pt x="2947" y="34"/>
                  </a:lnTo>
                  <a:lnTo>
                    <a:pt x="2927" y="50"/>
                  </a:lnTo>
                  <a:lnTo>
                    <a:pt x="2883" y="22"/>
                  </a:lnTo>
                  <a:lnTo>
                    <a:pt x="2869" y="22"/>
                  </a:lnTo>
                  <a:lnTo>
                    <a:pt x="2865" y="38"/>
                  </a:lnTo>
                  <a:lnTo>
                    <a:pt x="2847" y="34"/>
                  </a:lnTo>
                  <a:lnTo>
                    <a:pt x="2829" y="0"/>
                  </a:lnTo>
                  <a:lnTo>
                    <a:pt x="2827" y="0"/>
                  </a:lnTo>
                  <a:lnTo>
                    <a:pt x="2813" y="30"/>
                  </a:lnTo>
                  <a:lnTo>
                    <a:pt x="2813" y="50"/>
                  </a:lnTo>
                  <a:lnTo>
                    <a:pt x="2801" y="72"/>
                  </a:lnTo>
                  <a:lnTo>
                    <a:pt x="2797" y="64"/>
                  </a:lnTo>
                  <a:lnTo>
                    <a:pt x="2777" y="56"/>
                  </a:lnTo>
                  <a:lnTo>
                    <a:pt x="2761" y="18"/>
                  </a:lnTo>
                  <a:lnTo>
                    <a:pt x="2757" y="20"/>
                  </a:lnTo>
                  <a:lnTo>
                    <a:pt x="2755" y="8"/>
                  </a:lnTo>
                  <a:lnTo>
                    <a:pt x="2765" y="0"/>
                  </a:lnTo>
                  <a:lnTo>
                    <a:pt x="1878" y="0"/>
                  </a:lnTo>
                  <a:lnTo>
                    <a:pt x="1902" y="14"/>
                  </a:lnTo>
                  <a:lnTo>
                    <a:pt x="1902" y="20"/>
                  </a:lnTo>
                  <a:lnTo>
                    <a:pt x="1868" y="16"/>
                  </a:lnTo>
                  <a:lnTo>
                    <a:pt x="1856" y="0"/>
                  </a:lnTo>
                  <a:lnTo>
                    <a:pt x="1786" y="0"/>
                  </a:lnTo>
                  <a:lnTo>
                    <a:pt x="1786" y="0"/>
                  </a:lnTo>
                  <a:lnTo>
                    <a:pt x="1796" y="4"/>
                  </a:lnTo>
                  <a:lnTo>
                    <a:pt x="1784" y="16"/>
                  </a:lnTo>
                  <a:lnTo>
                    <a:pt x="1778" y="18"/>
                  </a:lnTo>
                  <a:lnTo>
                    <a:pt x="1770" y="2"/>
                  </a:lnTo>
                  <a:lnTo>
                    <a:pt x="1760" y="8"/>
                  </a:lnTo>
                  <a:lnTo>
                    <a:pt x="1766" y="30"/>
                  </a:lnTo>
                  <a:lnTo>
                    <a:pt x="1790" y="48"/>
                  </a:lnTo>
                  <a:lnTo>
                    <a:pt x="1798" y="44"/>
                  </a:lnTo>
                  <a:lnTo>
                    <a:pt x="1804" y="60"/>
                  </a:lnTo>
                  <a:lnTo>
                    <a:pt x="1752" y="40"/>
                  </a:lnTo>
                  <a:lnTo>
                    <a:pt x="1752" y="38"/>
                  </a:lnTo>
                  <a:lnTo>
                    <a:pt x="1756" y="36"/>
                  </a:lnTo>
                  <a:lnTo>
                    <a:pt x="1756" y="24"/>
                  </a:lnTo>
                  <a:lnTo>
                    <a:pt x="1750" y="2"/>
                  </a:lnTo>
                  <a:lnTo>
                    <a:pt x="1750" y="0"/>
                  </a:lnTo>
                  <a:lnTo>
                    <a:pt x="1722" y="0"/>
                  </a:lnTo>
                  <a:lnTo>
                    <a:pt x="1710" y="10"/>
                  </a:lnTo>
                  <a:lnTo>
                    <a:pt x="1704" y="30"/>
                  </a:lnTo>
                  <a:lnTo>
                    <a:pt x="1728" y="80"/>
                  </a:lnTo>
                  <a:lnTo>
                    <a:pt x="1714" y="126"/>
                  </a:lnTo>
                  <a:lnTo>
                    <a:pt x="1720" y="146"/>
                  </a:lnTo>
                  <a:lnTo>
                    <a:pt x="1718" y="162"/>
                  </a:lnTo>
                  <a:lnTo>
                    <a:pt x="1746" y="170"/>
                  </a:lnTo>
                  <a:lnTo>
                    <a:pt x="1762" y="162"/>
                  </a:lnTo>
                  <a:lnTo>
                    <a:pt x="1774" y="170"/>
                  </a:lnTo>
                  <a:lnTo>
                    <a:pt x="1732" y="182"/>
                  </a:lnTo>
                  <a:lnTo>
                    <a:pt x="1728" y="202"/>
                  </a:lnTo>
                  <a:lnTo>
                    <a:pt x="1736" y="222"/>
                  </a:lnTo>
                  <a:lnTo>
                    <a:pt x="1734" y="236"/>
                  </a:lnTo>
                  <a:lnTo>
                    <a:pt x="1720" y="254"/>
                  </a:lnTo>
                  <a:lnTo>
                    <a:pt x="1712" y="276"/>
                  </a:lnTo>
                  <a:lnTo>
                    <a:pt x="1692" y="290"/>
                  </a:lnTo>
                  <a:lnTo>
                    <a:pt x="1690" y="304"/>
                  </a:lnTo>
                  <a:lnTo>
                    <a:pt x="1688" y="304"/>
                  </a:lnTo>
                  <a:lnTo>
                    <a:pt x="1654" y="300"/>
                  </a:lnTo>
                  <a:lnTo>
                    <a:pt x="1652" y="290"/>
                  </a:lnTo>
                  <a:lnTo>
                    <a:pt x="1664" y="300"/>
                  </a:lnTo>
                  <a:lnTo>
                    <a:pt x="1684" y="290"/>
                  </a:lnTo>
                  <a:lnTo>
                    <a:pt x="1680" y="278"/>
                  </a:lnTo>
                  <a:lnTo>
                    <a:pt x="1690" y="274"/>
                  </a:lnTo>
                  <a:lnTo>
                    <a:pt x="1682" y="266"/>
                  </a:lnTo>
                  <a:lnTo>
                    <a:pt x="1692" y="268"/>
                  </a:lnTo>
                  <a:lnTo>
                    <a:pt x="1700" y="246"/>
                  </a:lnTo>
                  <a:lnTo>
                    <a:pt x="1710" y="238"/>
                  </a:lnTo>
                  <a:lnTo>
                    <a:pt x="1710" y="216"/>
                  </a:lnTo>
                  <a:lnTo>
                    <a:pt x="1716" y="202"/>
                  </a:lnTo>
                  <a:lnTo>
                    <a:pt x="1716" y="192"/>
                  </a:lnTo>
                  <a:lnTo>
                    <a:pt x="1698" y="170"/>
                  </a:lnTo>
                  <a:lnTo>
                    <a:pt x="1702" y="126"/>
                  </a:lnTo>
                  <a:lnTo>
                    <a:pt x="1698" y="102"/>
                  </a:lnTo>
                  <a:lnTo>
                    <a:pt x="1702" y="96"/>
                  </a:lnTo>
                  <a:lnTo>
                    <a:pt x="1704" y="68"/>
                  </a:lnTo>
                  <a:lnTo>
                    <a:pt x="1700" y="48"/>
                  </a:lnTo>
                  <a:lnTo>
                    <a:pt x="1684" y="32"/>
                  </a:lnTo>
                  <a:lnTo>
                    <a:pt x="1698" y="0"/>
                  </a:lnTo>
                  <a:lnTo>
                    <a:pt x="1620" y="0"/>
                  </a:lnTo>
                  <a:lnTo>
                    <a:pt x="1616" y="14"/>
                  </a:lnTo>
                  <a:lnTo>
                    <a:pt x="1588" y="44"/>
                  </a:lnTo>
                  <a:lnTo>
                    <a:pt x="1584" y="60"/>
                  </a:lnTo>
                  <a:lnTo>
                    <a:pt x="1590" y="60"/>
                  </a:lnTo>
                  <a:lnTo>
                    <a:pt x="1580" y="74"/>
                  </a:lnTo>
                  <a:lnTo>
                    <a:pt x="1598" y="80"/>
                  </a:lnTo>
                  <a:lnTo>
                    <a:pt x="1594" y="102"/>
                  </a:lnTo>
                  <a:lnTo>
                    <a:pt x="1596" y="112"/>
                  </a:lnTo>
                  <a:lnTo>
                    <a:pt x="1588" y="114"/>
                  </a:lnTo>
                  <a:lnTo>
                    <a:pt x="1588" y="140"/>
                  </a:lnTo>
                  <a:lnTo>
                    <a:pt x="1612" y="146"/>
                  </a:lnTo>
                  <a:lnTo>
                    <a:pt x="1610" y="152"/>
                  </a:lnTo>
                  <a:lnTo>
                    <a:pt x="1618" y="172"/>
                  </a:lnTo>
                  <a:lnTo>
                    <a:pt x="1630" y="180"/>
                  </a:lnTo>
                  <a:lnTo>
                    <a:pt x="1616" y="208"/>
                  </a:lnTo>
                  <a:lnTo>
                    <a:pt x="1596" y="178"/>
                  </a:lnTo>
                  <a:lnTo>
                    <a:pt x="1540" y="140"/>
                  </a:lnTo>
                  <a:lnTo>
                    <a:pt x="1484" y="124"/>
                  </a:lnTo>
                  <a:lnTo>
                    <a:pt x="1476" y="130"/>
                  </a:lnTo>
                  <a:lnTo>
                    <a:pt x="1442" y="88"/>
                  </a:lnTo>
                  <a:lnTo>
                    <a:pt x="1432" y="102"/>
                  </a:lnTo>
                  <a:lnTo>
                    <a:pt x="1434" y="104"/>
                  </a:lnTo>
                  <a:lnTo>
                    <a:pt x="1430" y="104"/>
                  </a:lnTo>
                  <a:lnTo>
                    <a:pt x="1436" y="120"/>
                  </a:lnTo>
                  <a:lnTo>
                    <a:pt x="1442" y="130"/>
                  </a:lnTo>
                  <a:lnTo>
                    <a:pt x="1446" y="128"/>
                  </a:lnTo>
                  <a:lnTo>
                    <a:pt x="1446" y="128"/>
                  </a:lnTo>
                  <a:lnTo>
                    <a:pt x="1458" y="138"/>
                  </a:lnTo>
                  <a:lnTo>
                    <a:pt x="1470" y="134"/>
                  </a:lnTo>
                  <a:lnTo>
                    <a:pt x="1464" y="138"/>
                  </a:lnTo>
                  <a:lnTo>
                    <a:pt x="1478" y="164"/>
                  </a:lnTo>
                  <a:lnTo>
                    <a:pt x="1474" y="176"/>
                  </a:lnTo>
                  <a:lnTo>
                    <a:pt x="1456" y="186"/>
                  </a:lnTo>
                  <a:lnTo>
                    <a:pt x="1458" y="198"/>
                  </a:lnTo>
                  <a:lnTo>
                    <a:pt x="1452" y="202"/>
                  </a:lnTo>
                  <a:lnTo>
                    <a:pt x="1448" y="198"/>
                  </a:lnTo>
                  <a:lnTo>
                    <a:pt x="1454" y="186"/>
                  </a:lnTo>
                  <a:lnTo>
                    <a:pt x="1440" y="166"/>
                  </a:lnTo>
                  <a:lnTo>
                    <a:pt x="1410" y="194"/>
                  </a:lnTo>
                  <a:lnTo>
                    <a:pt x="1374" y="192"/>
                  </a:lnTo>
                  <a:lnTo>
                    <a:pt x="1360" y="212"/>
                  </a:lnTo>
                  <a:lnTo>
                    <a:pt x="1350" y="204"/>
                  </a:lnTo>
                  <a:lnTo>
                    <a:pt x="1349" y="194"/>
                  </a:lnTo>
                  <a:lnTo>
                    <a:pt x="1354" y="182"/>
                  </a:lnTo>
                  <a:lnTo>
                    <a:pt x="1350" y="180"/>
                  </a:lnTo>
                  <a:lnTo>
                    <a:pt x="1358" y="176"/>
                  </a:lnTo>
                  <a:lnTo>
                    <a:pt x="1358" y="170"/>
                  </a:lnTo>
                  <a:lnTo>
                    <a:pt x="1337" y="176"/>
                  </a:lnTo>
                  <a:lnTo>
                    <a:pt x="1333" y="182"/>
                  </a:lnTo>
                  <a:lnTo>
                    <a:pt x="1333" y="188"/>
                  </a:lnTo>
                  <a:lnTo>
                    <a:pt x="1333" y="188"/>
                  </a:lnTo>
                  <a:lnTo>
                    <a:pt x="1327" y="180"/>
                  </a:lnTo>
                  <a:lnTo>
                    <a:pt x="1317" y="194"/>
                  </a:lnTo>
                  <a:lnTo>
                    <a:pt x="1321" y="196"/>
                  </a:lnTo>
                  <a:lnTo>
                    <a:pt x="1319" y="200"/>
                  </a:lnTo>
                  <a:lnTo>
                    <a:pt x="1315" y="194"/>
                  </a:lnTo>
                  <a:lnTo>
                    <a:pt x="1303" y="196"/>
                  </a:lnTo>
                  <a:lnTo>
                    <a:pt x="1235" y="242"/>
                  </a:lnTo>
                  <a:lnTo>
                    <a:pt x="1229" y="262"/>
                  </a:lnTo>
                  <a:lnTo>
                    <a:pt x="1229" y="270"/>
                  </a:lnTo>
                  <a:lnTo>
                    <a:pt x="1213" y="284"/>
                  </a:lnTo>
                  <a:lnTo>
                    <a:pt x="1211" y="276"/>
                  </a:lnTo>
                  <a:lnTo>
                    <a:pt x="1199" y="276"/>
                  </a:lnTo>
                  <a:lnTo>
                    <a:pt x="1183" y="250"/>
                  </a:lnTo>
                  <a:lnTo>
                    <a:pt x="1189" y="240"/>
                  </a:lnTo>
                  <a:lnTo>
                    <a:pt x="1213" y="232"/>
                  </a:lnTo>
                  <a:lnTo>
                    <a:pt x="1209" y="212"/>
                  </a:lnTo>
                  <a:lnTo>
                    <a:pt x="1197" y="196"/>
                  </a:lnTo>
                  <a:lnTo>
                    <a:pt x="1141" y="184"/>
                  </a:lnTo>
                  <a:lnTo>
                    <a:pt x="1161" y="208"/>
                  </a:lnTo>
                  <a:lnTo>
                    <a:pt x="1161" y="234"/>
                  </a:lnTo>
                  <a:lnTo>
                    <a:pt x="1155" y="256"/>
                  </a:lnTo>
                  <a:lnTo>
                    <a:pt x="1169" y="274"/>
                  </a:lnTo>
                  <a:lnTo>
                    <a:pt x="1161" y="304"/>
                  </a:lnTo>
                  <a:lnTo>
                    <a:pt x="1161" y="314"/>
                  </a:lnTo>
                  <a:lnTo>
                    <a:pt x="1159" y="308"/>
                  </a:lnTo>
                  <a:lnTo>
                    <a:pt x="1155" y="310"/>
                  </a:lnTo>
                  <a:lnTo>
                    <a:pt x="1157" y="306"/>
                  </a:lnTo>
                  <a:lnTo>
                    <a:pt x="1129" y="290"/>
                  </a:lnTo>
                  <a:lnTo>
                    <a:pt x="1113" y="314"/>
                  </a:lnTo>
                  <a:lnTo>
                    <a:pt x="1081" y="334"/>
                  </a:lnTo>
                  <a:lnTo>
                    <a:pt x="1083" y="350"/>
                  </a:lnTo>
                  <a:lnTo>
                    <a:pt x="1099" y="384"/>
                  </a:lnTo>
                  <a:lnTo>
                    <a:pt x="1061" y="372"/>
                  </a:lnTo>
                  <a:lnTo>
                    <a:pt x="1027" y="352"/>
                  </a:lnTo>
                  <a:lnTo>
                    <a:pt x="1019" y="368"/>
                  </a:lnTo>
                  <a:lnTo>
                    <a:pt x="1021" y="378"/>
                  </a:lnTo>
                  <a:lnTo>
                    <a:pt x="1035" y="396"/>
                  </a:lnTo>
                  <a:lnTo>
                    <a:pt x="1045" y="392"/>
                  </a:lnTo>
                  <a:lnTo>
                    <a:pt x="1051" y="410"/>
                  </a:lnTo>
                  <a:lnTo>
                    <a:pt x="1041" y="414"/>
                  </a:lnTo>
                  <a:lnTo>
                    <a:pt x="1017" y="406"/>
                  </a:lnTo>
                  <a:lnTo>
                    <a:pt x="1005" y="390"/>
                  </a:lnTo>
                  <a:lnTo>
                    <a:pt x="989" y="386"/>
                  </a:lnTo>
                  <a:lnTo>
                    <a:pt x="993" y="382"/>
                  </a:lnTo>
                  <a:lnTo>
                    <a:pt x="991" y="368"/>
                  </a:lnTo>
                  <a:lnTo>
                    <a:pt x="983" y="350"/>
                  </a:lnTo>
                  <a:lnTo>
                    <a:pt x="989" y="346"/>
                  </a:lnTo>
                  <a:lnTo>
                    <a:pt x="991" y="322"/>
                  </a:lnTo>
                  <a:lnTo>
                    <a:pt x="939" y="270"/>
                  </a:lnTo>
                  <a:lnTo>
                    <a:pt x="943" y="268"/>
                  </a:lnTo>
                  <a:lnTo>
                    <a:pt x="963" y="286"/>
                  </a:lnTo>
                  <a:lnTo>
                    <a:pt x="979" y="286"/>
                  </a:lnTo>
                  <a:lnTo>
                    <a:pt x="979" y="296"/>
                  </a:lnTo>
                  <a:lnTo>
                    <a:pt x="1065" y="316"/>
                  </a:lnTo>
                  <a:lnTo>
                    <a:pt x="1089" y="306"/>
                  </a:lnTo>
                  <a:lnTo>
                    <a:pt x="1111" y="282"/>
                  </a:lnTo>
                  <a:lnTo>
                    <a:pt x="1115" y="264"/>
                  </a:lnTo>
                  <a:lnTo>
                    <a:pt x="1109" y="260"/>
                  </a:lnTo>
                  <a:lnTo>
                    <a:pt x="1107" y="240"/>
                  </a:lnTo>
                  <a:lnTo>
                    <a:pt x="1087" y="216"/>
                  </a:lnTo>
                  <a:lnTo>
                    <a:pt x="1059" y="206"/>
                  </a:lnTo>
                  <a:lnTo>
                    <a:pt x="1009" y="158"/>
                  </a:lnTo>
                  <a:lnTo>
                    <a:pt x="963" y="158"/>
                  </a:lnTo>
                  <a:lnTo>
                    <a:pt x="959" y="146"/>
                  </a:lnTo>
                  <a:lnTo>
                    <a:pt x="955" y="148"/>
                  </a:lnTo>
                  <a:lnTo>
                    <a:pt x="957" y="148"/>
                  </a:lnTo>
                  <a:lnTo>
                    <a:pt x="939" y="140"/>
                  </a:lnTo>
                  <a:lnTo>
                    <a:pt x="939" y="136"/>
                  </a:lnTo>
                  <a:lnTo>
                    <a:pt x="953" y="144"/>
                  </a:lnTo>
                  <a:lnTo>
                    <a:pt x="959" y="130"/>
                  </a:lnTo>
                  <a:lnTo>
                    <a:pt x="931" y="118"/>
                  </a:lnTo>
                  <a:lnTo>
                    <a:pt x="931" y="126"/>
                  </a:lnTo>
                  <a:lnTo>
                    <a:pt x="929" y="126"/>
                  </a:lnTo>
                  <a:lnTo>
                    <a:pt x="927" y="134"/>
                  </a:lnTo>
                  <a:lnTo>
                    <a:pt x="917" y="128"/>
                  </a:lnTo>
                  <a:lnTo>
                    <a:pt x="917" y="126"/>
                  </a:lnTo>
                  <a:lnTo>
                    <a:pt x="915" y="128"/>
                  </a:lnTo>
                  <a:lnTo>
                    <a:pt x="911" y="126"/>
                  </a:lnTo>
                  <a:lnTo>
                    <a:pt x="911" y="128"/>
                  </a:lnTo>
                  <a:lnTo>
                    <a:pt x="895" y="132"/>
                  </a:lnTo>
                  <a:lnTo>
                    <a:pt x="899" y="122"/>
                  </a:lnTo>
                  <a:lnTo>
                    <a:pt x="883" y="112"/>
                  </a:lnTo>
                  <a:lnTo>
                    <a:pt x="899" y="114"/>
                  </a:lnTo>
                  <a:lnTo>
                    <a:pt x="919" y="92"/>
                  </a:lnTo>
                  <a:lnTo>
                    <a:pt x="897" y="72"/>
                  </a:lnTo>
                  <a:lnTo>
                    <a:pt x="887" y="76"/>
                  </a:lnTo>
                  <a:lnTo>
                    <a:pt x="885" y="64"/>
                  </a:lnTo>
                  <a:lnTo>
                    <a:pt x="869" y="72"/>
                  </a:lnTo>
                  <a:lnTo>
                    <a:pt x="871" y="60"/>
                  </a:lnTo>
                  <a:lnTo>
                    <a:pt x="851" y="52"/>
                  </a:lnTo>
                  <a:lnTo>
                    <a:pt x="841" y="90"/>
                  </a:lnTo>
                  <a:lnTo>
                    <a:pt x="837" y="90"/>
                  </a:lnTo>
                  <a:lnTo>
                    <a:pt x="837" y="54"/>
                  </a:lnTo>
                  <a:lnTo>
                    <a:pt x="805" y="110"/>
                  </a:lnTo>
                  <a:lnTo>
                    <a:pt x="805" y="108"/>
                  </a:lnTo>
                  <a:lnTo>
                    <a:pt x="809" y="92"/>
                  </a:lnTo>
                  <a:lnTo>
                    <a:pt x="825" y="66"/>
                  </a:lnTo>
                  <a:lnTo>
                    <a:pt x="829" y="68"/>
                  </a:lnTo>
                  <a:lnTo>
                    <a:pt x="821" y="52"/>
                  </a:lnTo>
                  <a:lnTo>
                    <a:pt x="801" y="60"/>
                  </a:lnTo>
                  <a:lnTo>
                    <a:pt x="803" y="60"/>
                  </a:lnTo>
                  <a:lnTo>
                    <a:pt x="787" y="70"/>
                  </a:lnTo>
                  <a:lnTo>
                    <a:pt x="795" y="80"/>
                  </a:lnTo>
                  <a:lnTo>
                    <a:pt x="787" y="86"/>
                  </a:lnTo>
                  <a:lnTo>
                    <a:pt x="789" y="78"/>
                  </a:lnTo>
                  <a:lnTo>
                    <a:pt x="775" y="74"/>
                  </a:lnTo>
                  <a:lnTo>
                    <a:pt x="783" y="90"/>
                  </a:lnTo>
                  <a:lnTo>
                    <a:pt x="781" y="92"/>
                  </a:lnTo>
                  <a:lnTo>
                    <a:pt x="781" y="92"/>
                  </a:lnTo>
                  <a:lnTo>
                    <a:pt x="775" y="80"/>
                  </a:lnTo>
                  <a:lnTo>
                    <a:pt x="763" y="90"/>
                  </a:lnTo>
                  <a:lnTo>
                    <a:pt x="763" y="96"/>
                  </a:lnTo>
                  <a:lnTo>
                    <a:pt x="751" y="96"/>
                  </a:lnTo>
                  <a:lnTo>
                    <a:pt x="759" y="106"/>
                  </a:lnTo>
                  <a:lnTo>
                    <a:pt x="755" y="108"/>
                  </a:lnTo>
                  <a:lnTo>
                    <a:pt x="745" y="96"/>
                  </a:lnTo>
                  <a:lnTo>
                    <a:pt x="743" y="102"/>
                  </a:lnTo>
                  <a:lnTo>
                    <a:pt x="737" y="92"/>
                  </a:lnTo>
                  <a:lnTo>
                    <a:pt x="737" y="112"/>
                  </a:lnTo>
                  <a:lnTo>
                    <a:pt x="745" y="114"/>
                  </a:lnTo>
                  <a:lnTo>
                    <a:pt x="745" y="124"/>
                  </a:lnTo>
                  <a:lnTo>
                    <a:pt x="731" y="108"/>
                  </a:lnTo>
                  <a:lnTo>
                    <a:pt x="733" y="120"/>
                  </a:lnTo>
                  <a:lnTo>
                    <a:pt x="721" y="124"/>
                  </a:lnTo>
                  <a:lnTo>
                    <a:pt x="721" y="124"/>
                  </a:lnTo>
                  <a:lnTo>
                    <a:pt x="719" y="130"/>
                  </a:lnTo>
                  <a:lnTo>
                    <a:pt x="719" y="138"/>
                  </a:lnTo>
                  <a:lnTo>
                    <a:pt x="719" y="140"/>
                  </a:lnTo>
                  <a:lnTo>
                    <a:pt x="719" y="114"/>
                  </a:lnTo>
                  <a:lnTo>
                    <a:pt x="719" y="114"/>
                  </a:lnTo>
                  <a:lnTo>
                    <a:pt x="717" y="112"/>
                  </a:lnTo>
                  <a:lnTo>
                    <a:pt x="727" y="116"/>
                  </a:lnTo>
                  <a:lnTo>
                    <a:pt x="725" y="94"/>
                  </a:lnTo>
                  <a:lnTo>
                    <a:pt x="717" y="112"/>
                  </a:lnTo>
                  <a:lnTo>
                    <a:pt x="709" y="106"/>
                  </a:lnTo>
                  <a:lnTo>
                    <a:pt x="705" y="102"/>
                  </a:lnTo>
                  <a:lnTo>
                    <a:pt x="701" y="104"/>
                  </a:lnTo>
                  <a:lnTo>
                    <a:pt x="703" y="114"/>
                  </a:lnTo>
                  <a:lnTo>
                    <a:pt x="685" y="110"/>
                  </a:lnTo>
                  <a:lnTo>
                    <a:pt x="693" y="126"/>
                  </a:lnTo>
                  <a:lnTo>
                    <a:pt x="675" y="130"/>
                  </a:lnTo>
                  <a:lnTo>
                    <a:pt x="671" y="142"/>
                  </a:lnTo>
                  <a:lnTo>
                    <a:pt x="679" y="144"/>
                  </a:lnTo>
                  <a:lnTo>
                    <a:pt x="685" y="152"/>
                  </a:lnTo>
                  <a:lnTo>
                    <a:pt x="685" y="152"/>
                  </a:lnTo>
                  <a:lnTo>
                    <a:pt x="681" y="150"/>
                  </a:lnTo>
                  <a:lnTo>
                    <a:pt x="679" y="144"/>
                  </a:lnTo>
                  <a:lnTo>
                    <a:pt x="675" y="144"/>
                  </a:lnTo>
                  <a:lnTo>
                    <a:pt x="673" y="148"/>
                  </a:lnTo>
                  <a:lnTo>
                    <a:pt x="663" y="136"/>
                  </a:lnTo>
                  <a:lnTo>
                    <a:pt x="651" y="150"/>
                  </a:lnTo>
                  <a:lnTo>
                    <a:pt x="649" y="158"/>
                  </a:lnTo>
                  <a:lnTo>
                    <a:pt x="651" y="160"/>
                  </a:lnTo>
                  <a:lnTo>
                    <a:pt x="649" y="172"/>
                  </a:lnTo>
                  <a:lnTo>
                    <a:pt x="665" y="166"/>
                  </a:lnTo>
                  <a:lnTo>
                    <a:pt x="661" y="168"/>
                  </a:lnTo>
                  <a:lnTo>
                    <a:pt x="665" y="174"/>
                  </a:lnTo>
                  <a:lnTo>
                    <a:pt x="663" y="174"/>
                  </a:lnTo>
                  <a:lnTo>
                    <a:pt x="665" y="182"/>
                  </a:lnTo>
                  <a:lnTo>
                    <a:pt x="647" y="190"/>
                  </a:lnTo>
                  <a:lnTo>
                    <a:pt x="647" y="180"/>
                  </a:lnTo>
                  <a:lnTo>
                    <a:pt x="637" y="174"/>
                  </a:lnTo>
                  <a:lnTo>
                    <a:pt x="635" y="180"/>
                  </a:lnTo>
                  <a:lnTo>
                    <a:pt x="629" y="172"/>
                  </a:lnTo>
                  <a:lnTo>
                    <a:pt x="633" y="172"/>
                  </a:lnTo>
                  <a:lnTo>
                    <a:pt x="645" y="148"/>
                  </a:lnTo>
                  <a:lnTo>
                    <a:pt x="629" y="158"/>
                  </a:lnTo>
                  <a:lnTo>
                    <a:pt x="623" y="170"/>
                  </a:lnTo>
                  <a:lnTo>
                    <a:pt x="627" y="170"/>
                  </a:lnTo>
                  <a:lnTo>
                    <a:pt x="621" y="186"/>
                  </a:lnTo>
                  <a:lnTo>
                    <a:pt x="617" y="170"/>
                  </a:lnTo>
                  <a:lnTo>
                    <a:pt x="613" y="170"/>
                  </a:lnTo>
                  <a:lnTo>
                    <a:pt x="613" y="176"/>
                  </a:lnTo>
                  <a:lnTo>
                    <a:pt x="597" y="188"/>
                  </a:lnTo>
                  <a:lnTo>
                    <a:pt x="619" y="190"/>
                  </a:lnTo>
                  <a:lnTo>
                    <a:pt x="619" y="194"/>
                  </a:lnTo>
                  <a:lnTo>
                    <a:pt x="601" y="210"/>
                  </a:lnTo>
                  <a:lnTo>
                    <a:pt x="605" y="214"/>
                  </a:lnTo>
                  <a:lnTo>
                    <a:pt x="625" y="200"/>
                  </a:lnTo>
                  <a:lnTo>
                    <a:pt x="627" y="210"/>
                  </a:lnTo>
                  <a:lnTo>
                    <a:pt x="641" y="196"/>
                  </a:lnTo>
                  <a:lnTo>
                    <a:pt x="661" y="200"/>
                  </a:lnTo>
                  <a:lnTo>
                    <a:pt x="657" y="202"/>
                  </a:lnTo>
                  <a:lnTo>
                    <a:pt x="639" y="200"/>
                  </a:lnTo>
                  <a:lnTo>
                    <a:pt x="639" y="220"/>
                  </a:lnTo>
                  <a:lnTo>
                    <a:pt x="639" y="222"/>
                  </a:lnTo>
                  <a:lnTo>
                    <a:pt x="633" y="206"/>
                  </a:lnTo>
                  <a:lnTo>
                    <a:pt x="621" y="226"/>
                  </a:lnTo>
                  <a:lnTo>
                    <a:pt x="625" y="234"/>
                  </a:lnTo>
                  <a:lnTo>
                    <a:pt x="615" y="242"/>
                  </a:lnTo>
                  <a:lnTo>
                    <a:pt x="607" y="244"/>
                  </a:lnTo>
                  <a:lnTo>
                    <a:pt x="599" y="268"/>
                  </a:lnTo>
                  <a:lnTo>
                    <a:pt x="583" y="282"/>
                  </a:lnTo>
                  <a:lnTo>
                    <a:pt x="581" y="290"/>
                  </a:lnTo>
                  <a:lnTo>
                    <a:pt x="581" y="292"/>
                  </a:lnTo>
                  <a:lnTo>
                    <a:pt x="577" y="292"/>
                  </a:lnTo>
                  <a:lnTo>
                    <a:pt x="583" y="304"/>
                  </a:lnTo>
                  <a:lnTo>
                    <a:pt x="569" y="318"/>
                  </a:lnTo>
                  <a:lnTo>
                    <a:pt x="571" y="322"/>
                  </a:lnTo>
                  <a:lnTo>
                    <a:pt x="571" y="322"/>
                  </a:lnTo>
                  <a:lnTo>
                    <a:pt x="571" y="330"/>
                  </a:lnTo>
                  <a:lnTo>
                    <a:pt x="565" y="330"/>
                  </a:lnTo>
                  <a:lnTo>
                    <a:pt x="567" y="334"/>
                  </a:lnTo>
                  <a:lnTo>
                    <a:pt x="565" y="330"/>
                  </a:lnTo>
                  <a:lnTo>
                    <a:pt x="557" y="356"/>
                  </a:lnTo>
                  <a:lnTo>
                    <a:pt x="565" y="350"/>
                  </a:lnTo>
                  <a:lnTo>
                    <a:pt x="565" y="352"/>
                  </a:lnTo>
                  <a:lnTo>
                    <a:pt x="545" y="364"/>
                  </a:lnTo>
                  <a:lnTo>
                    <a:pt x="545" y="372"/>
                  </a:lnTo>
                  <a:lnTo>
                    <a:pt x="547" y="374"/>
                  </a:lnTo>
                  <a:lnTo>
                    <a:pt x="547" y="380"/>
                  </a:lnTo>
                  <a:lnTo>
                    <a:pt x="539" y="376"/>
                  </a:lnTo>
                  <a:lnTo>
                    <a:pt x="521" y="400"/>
                  </a:lnTo>
                  <a:lnTo>
                    <a:pt x="521" y="406"/>
                  </a:lnTo>
                  <a:lnTo>
                    <a:pt x="515" y="410"/>
                  </a:lnTo>
                  <a:lnTo>
                    <a:pt x="519" y="418"/>
                  </a:lnTo>
                  <a:lnTo>
                    <a:pt x="511" y="422"/>
                  </a:lnTo>
                  <a:lnTo>
                    <a:pt x="503" y="414"/>
                  </a:lnTo>
                  <a:lnTo>
                    <a:pt x="493" y="422"/>
                  </a:lnTo>
                  <a:lnTo>
                    <a:pt x="493" y="428"/>
                  </a:lnTo>
                  <a:lnTo>
                    <a:pt x="499" y="426"/>
                  </a:lnTo>
                  <a:lnTo>
                    <a:pt x="493" y="428"/>
                  </a:lnTo>
                  <a:lnTo>
                    <a:pt x="475" y="446"/>
                  </a:lnTo>
                  <a:lnTo>
                    <a:pt x="459" y="454"/>
                  </a:lnTo>
                  <a:lnTo>
                    <a:pt x="473" y="462"/>
                  </a:lnTo>
                  <a:lnTo>
                    <a:pt x="473" y="464"/>
                  </a:lnTo>
                  <a:lnTo>
                    <a:pt x="447" y="464"/>
                  </a:lnTo>
                  <a:lnTo>
                    <a:pt x="455" y="470"/>
                  </a:lnTo>
                  <a:lnTo>
                    <a:pt x="455" y="472"/>
                  </a:lnTo>
                  <a:lnTo>
                    <a:pt x="453" y="470"/>
                  </a:lnTo>
                  <a:lnTo>
                    <a:pt x="449" y="476"/>
                  </a:lnTo>
                  <a:lnTo>
                    <a:pt x="451" y="470"/>
                  </a:lnTo>
                  <a:lnTo>
                    <a:pt x="439" y="472"/>
                  </a:lnTo>
                  <a:lnTo>
                    <a:pt x="445" y="484"/>
                  </a:lnTo>
                  <a:lnTo>
                    <a:pt x="429" y="480"/>
                  </a:lnTo>
                  <a:lnTo>
                    <a:pt x="431" y="494"/>
                  </a:lnTo>
                  <a:lnTo>
                    <a:pt x="435" y="496"/>
                  </a:lnTo>
                  <a:lnTo>
                    <a:pt x="423" y="498"/>
                  </a:lnTo>
                  <a:lnTo>
                    <a:pt x="431" y="504"/>
                  </a:lnTo>
                  <a:lnTo>
                    <a:pt x="427" y="512"/>
                  </a:lnTo>
                  <a:lnTo>
                    <a:pt x="427" y="526"/>
                  </a:lnTo>
                  <a:lnTo>
                    <a:pt x="443" y="524"/>
                  </a:lnTo>
                  <a:lnTo>
                    <a:pt x="423" y="530"/>
                  </a:lnTo>
                  <a:lnTo>
                    <a:pt x="431" y="534"/>
                  </a:lnTo>
                  <a:lnTo>
                    <a:pt x="431" y="536"/>
                  </a:lnTo>
                  <a:lnTo>
                    <a:pt x="421" y="530"/>
                  </a:lnTo>
                  <a:lnTo>
                    <a:pt x="431" y="546"/>
                  </a:lnTo>
                  <a:lnTo>
                    <a:pt x="435" y="544"/>
                  </a:lnTo>
                  <a:lnTo>
                    <a:pt x="429" y="552"/>
                  </a:lnTo>
                  <a:lnTo>
                    <a:pt x="433" y="566"/>
                  </a:lnTo>
                  <a:lnTo>
                    <a:pt x="437" y="560"/>
                  </a:lnTo>
                  <a:lnTo>
                    <a:pt x="437" y="562"/>
                  </a:lnTo>
                  <a:lnTo>
                    <a:pt x="433" y="566"/>
                  </a:lnTo>
                  <a:lnTo>
                    <a:pt x="437" y="576"/>
                  </a:lnTo>
                  <a:lnTo>
                    <a:pt x="437" y="574"/>
                  </a:lnTo>
                  <a:lnTo>
                    <a:pt x="445" y="574"/>
                  </a:lnTo>
                  <a:lnTo>
                    <a:pt x="429" y="586"/>
                  </a:lnTo>
                  <a:lnTo>
                    <a:pt x="431" y="594"/>
                  </a:lnTo>
                  <a:lnTo>
                    <a:pt x="449" y="588"/>
                  </a:lnTo>
                  <a:lnTo>
                    <a:pt x="445" y="602"/>
                  </a:lnTo>
                  <a:lnTo>
                    <a:pt x="437" y="600"/>
                  </a:lnTo>
                  <a:lnTo>
                    <a:pt x="435" y="614"/>
                  </a:lnTo>
                  <a:lnTo>
                    <a:pt x="451" y="632"/>
                  </a:lnTo>
                  <a:lnTo>
                    <a:pt x="457" y="630"/>
                  </a:lnTo>
                  <a:lnTo>
                    <a:pt x="455" y="640"/>
                  </a:lnTo>
                  <a:lnTo>
                    <a:pt x="479" y="640"/>
                  </a:lnTo>
                  <a:lnTo>
                    <a:pt x="507" y="618"/>
                  </a:lnTo>
                  <a:lnTo>
                    <a:pt x="515" y="602"/>
                  </a:lnTo>
                  <a:lnTo>
                    <a:pt x="525" y="606"/>
                  </a:lnTo>
                  <a:lnTo>
                    <a:pt x="531" y="592"/>
                  </a:lnTo>
                  <a:lnTo>
                    <a:pt x="529" y="586"/>
                  </a:lnTo>
                  <a:lnTo>
                    <a:pt x="531" y="588"/>
                  </a:lnTo>
                  <a:lnTo>
                    <a:pt x="533" y="596"/>
                  </a:lnTo>
                  <a:lnTo>
                    <a:pt x="541" y="600"/>
                  </a:lnTo>
                  <a:lnTo>
                    <a:pt x="539" y="604"/>
                  </a:lnTo>
                  <a:lnTo>
                    <a:pt x="541" y="622"/>
                  </a:lnTo>
                  <a:lnTo>
                    <a:pt x="545" y="632"/>
                  </a:lnTo>
                  <a:lnTo>
                    <a:pt x="545" y="632"/>
                  </a:lnTo>
                  <a:lnTo>
                    <a:pt x="543" y="636"/>
                  </a:lnTo>
                  <a:lnTo>
                    <a:pt x="551" y="638"/>
                  </a:lnTo>
                  <a:lnTo>
                    <a:pt x="551" y="648"/>
                  </a:lnTo>
                  <a:lnTo>
                    <a:pt x="553" y="648"/>
                  </a:lnTo>
                  <a:lnTo>
                    <a:pt x="553" y="662"/>
                  </a:lnTo>
                  <a:lnTo>
                    <a:pt x="573" y="688"/>
                  </a:lnTo>
                  <a:lnTo>
                    <a:pt x="567" y="692"/>
                  </a:lnTo>
                  <a:lnTo>
                    <a:pt x="569" y="698"/>
                  </a:lnTo>
                  <a:lnTo>
                    <a:pt x="563" y="700"/>
                  </a:lnTo>
                  <a:lnTo>
                    <a:pt x="565" y="702"/>
                  </a:lnTo>
                  <a:lnTo>
                    <a:pt x="557" y="706"/>
                  </a:lnTo>
                  <a:lnTo>
                    <a:pt x="545" y="704"/>
                  </a:lnTo>
                  <a:lnTo>
                    <a:pt x="549" y="710"/>
                  </a:lnTo>
                  <a:lnTo>
                    <a:pt x="537" y="716"/>
                  </a:lnTo>
                  <a:lnTo>
                    <a:pt x="541" y="722"/>
                  </a:lnTo>
                  <a:lnTo>
                    <a:pt x="545" y="736"/>
                  </a:lnTo>
                  <a:lnTo>
                    <a:pt x="553" y="738"/>
                  </a:lnTo>
                  <a:lnTo>
                    <a:pt x="553" y="738"/>
                  </a:lnTo>
                  <a:lnTo>
                    <a:pt x="553" y="738"/>
                  </a:lnTo>
                  <a:lnTo>
                    <a:pt x="553" y="740"/>
                  </a:lnTo>
                  <a:lnTo>
                    <a:pt x="553" y="742"/>
                  </a:lnTo>
                  <a:lnTo>
                    <a:pt x="553" y="742"/>
                  </a:lnTo>
                  <a:lnTo>
                    <a:pt x="553" y="742"/>
                  </a:lnTo>
                  <a:lnTo>
                    <a:pt x="547" y="740"/>
                  </a:lnTo>
                  <a:lnTo>
                    <a:pt x="541" y="742"/>
                  </a:lnTo>
                  <a:lnTo>
                    <a:pt x="541" y="740"/>
                  </a:lnTo>
                  <a:lnTo>
                    <a:pt x="539" y="740"/>
                  </a:lnTo>
                  <a:lnTo>
                    <a:pt x="541" y="732"/>
                  </a:lnTo>
                  <a:lnTo>
                    <a:pt x="535" y="718"/>
                  </a:lnTo>
                  <a:lnTo>
                    <a:pt x="523" y="720"/>
                  </a:lnTo>
                  <a:lnTo>
                    <a:pt x="519" y="722"/>
                  </a:lnTo>
                  <a:lnTo>
                    <a:pt x="519" y="722"/>
                  </a:lnTo>
                  <a:lnTo>
                    <a:pt x="517" y="720"/>
                  </a:lnTo>
                  <a:lnTo>
                    <a:pt x="523" y="720"/>
                  </a:lnTo>
                  <a:lnTo>
                    <a:pt x="521" y="714"/>
                  </a:lnTo>
                  <a:lnTo>
                    <a:pt x="529" y="710"/>
                  </a:lnTo>
                  <a:lnTo>
                    <a:pt x="529" y="706"/>
                  </a:lnTo>
                  <a:lnTo>
                    <a:pt x="531" y="706"/>
                  </a:lnTo>
                  <a:lnTo>
                    <a:pt x="539" y="698"/>
                  </a:lnTo>
                  <a:lnTo>
                    <a:pt x="539" y="690"/>
                  </a:lnTo>
                  <a:lnTo>
                    <a:pt x="529" y="690"/>
                  </a:lnTo>
                  <a:lnTo>
                    <a:pt x="531" y="684"/>
                  </a:lnTo>
                  <a:lnTo>
                    <a:pt x="525" y="684"/>
                  </a:lnTo>
                  <a:lnTo>
                    <a:pt x="533" y="664"/>
                  </a:lnTo>
                  <a:lnTo>
                    <a:pt x="531" y="644"/>
                  </a:lnTo>
                  <a:lnTo>
                    <a:pt x="487" y="676"/>
                  </a:lnTo>
                  <a:lnTo>
                    <a:pt x="483" y="694"/>
                  </a:lnTo>
                  <a:lnTo>
                    <a:pt x="483" y="724"/>
                  </a:lnTo>
                  <a:lnTo>
                    <a:pt x="493" y="732"/>
                  </a:lnTo>
                  <a:lnTo>
                    <a:pt x="493" y="740"/>
                  </a:lnTo>
                  <a:lnTo>
                    <a:pt x="493" y="740"/>
                  </a:lnTo>
                  <a:lnTo>
                    <a:pt x="493" y="744"/>
                  </a:lnTo>
                  <a:lnTo>
                    <a:pt x="493" y="746"/>
                  </a:lnTo>
                  <a:lnTo>
                    <a:pt x="495" y="746"/>
                  </a:lnTo>
                  <a:lnTo>
                    <a:pt x="499" y="756"/>
                  </a:lnTo>
                  <a:lnTo>
                    <a:pt x="493" y="762"/>
                  </a:lnTo>
                  <a:lnTo>
                    <a:pt x="501" y="776"/>
                  </a:lnTo>
                  <a:lnTo>
                    <a:pt x="493" y="778"/>
                  </a:lnTo>
                  <a:lnTo>
                    <a:pt x="493" y="786"/>
                  </a:lnTo>
                  <a:lnTo>
                    <a:pt x="489" y="788"/>
                  </a:lnTo>
                  <a:lnTo>
                    <a:pt x="487" y="782"/>
                  </a:lnTo>
                  <a:lnTo>
                    <a:pt x="479" y="780"/>
                  </a:lnTo>
                  <a:lnTo>
                    <a:pt x="469" y="782"/>
                  </a:lnTo>
                  <a:lnTo>
                    <a:pt x="463" y="792"/>
                  </a:lnTo>
                  <a:lnTo>
                    <a:pt x="461" y="788"/>
                  </a:lnTo>
                  <a:lnTo>
                    <a:pt x="435" y="796"/>
                  </a:lnTo>
                  <a:lnTo>
                    <a:pt x="435" y="796"/>
                  </a:lnTo>
                  <a:lnTo>
                    <a:pt x="427" y="796"/>
                  </a:lnTo>
                  <a:lnTo>
                    <a:pt x="421" y="806"/>
                  </a:lnTo>
                  <a:lnTo>
                    <a:pt x="425" y="808"/>
                  </a:lnTo>
                  <a:lnTo>
                    <a:pt x="411" y="838"/>
                  </a:lnTo>
                  <a:lnTo>
                    <a:pt x="415" y="846"/>
                  </a:lnTo>
                  <a:lnTo>
                    <a:pt x="401" y="850"/>
                  </a:lnTo>
                  <a:lnTo>
                    <a:pt x="407" y="852"/>
                  </a:lnTo>
                  <a:lnTo>
                    <a:pt x="401" y="854"/>
                  </a:lnTo>
                  <a:lnTo>
                    <a:pt x="401" y="852"/>
                  </a:lnTo>
                  <a:lnTo>
                    <a:pt x="399" y="854"/>
                  </a:lnTo>
                  <a:lnTo>
                    <a:pt x="391" y="854"/>
                  </a:lnTo>
                  <a:lnTo>
                    <a:pt x="395" y="856"/>
                  </a:lnTo>
                  <a:lnTo>
                    <a:pt x="387" y="862"/>
                  </a:lnTo>
                  <a:lnTo>
                    <a:pt x="368" y="868"/>
                  </a:lnTo>
                  <a:lnTo>
                    <a:pt x="366" y="888"/>
                  </a:lnTo>
                  <a:lnTo>
                    <a:pt x="340" y="902"/>
                  </a:lnTo>
                  <a:lnTo>
                    <a:pt x="338" y="910"/>
                  </a:lnTo>
                  <a:lnTo>
                    <a:pt x="320" y="912"/>
                  </a:lnTo>
                  <a:lnTo>
                    <a:pt x="314" y="904"/>
                  </a:lnTo>
                  <a:lnTo>
                    <a:pt x="300" y="902"/>
                  </a:lnTo>
                  <a:lnTo>
                    <a:pt x="306" y="934"/>
                  </a:lnTo>
                  <a:lnTo>
                    <a:pt x="288" y="934"/>
                  </a:lnTo>
                  <a:lnTo>
                    <a:pt x="272" y="928"/>
                  </a:lnTo>
                  <a:lnTo>
                    <a:pt x="246" y="936"/>
                  </a:lnTo>
                  <a:lnTo>
                    <a:pt x="244" y="946"/>
                  </a:lnTo>
                  <a:lnTo>
                    <a:pt x="248" y="946"/>
                  </a:lnTo>
                  <a:lnTo>
                    <a:pt x="248" y="946"/>
                  </a:lnTo>
                  <a:lnTo>
                    <a:pt x="250" y="948"/>
                  </a:lnTo>
                  <a:lnTo>
                    <a:pt x="244" y="950"/>
                  </a:lnTo>
                  <a:lnTo>
                    <a:pt x="256" y="962"/>
                  </a:lnTo>
                  <a:lnTo>
                    <a:pt x="262" y="960"/>
                  </a:lnTo>
                  <a:lnTo>
                    <a:pt x="288" y="968"/>
                  </a:lnTo>
                  <a:lnTo>
                    <a:pt x="290" y="974"/>
                  </a:lnTo>
                  <a:lnTo>
                    <a:pt x="294" y="976"/>
                  </a:lnTo>
                  <a:lnTo>
                    <a:pt x="296" y="986"/>
                  </a:lnTo>
                  <a:lnTo>
                    <a:pt x="302" y="996"/>
                  </a:lnTo>
                  <a:lnTo>
                    <a:pt x="314" y="1002"/>
                  </a:lnTo>
                  <a:lnTo>
                    <a:pt x="314" y="1014"/>
                  </a:lnTo>
                  <a:lnTo>
                    <a:pt x="316" y="1020"/>
                  </a:lnTo>
                  <a:lnTo>
                    <a:pt x="312" y="1042"/>
                  </a:lnTo>
                  <a:lnTo>
                    <a:pt x="316" y="1044"/>
                  </a:lnTo>
                  <a:lnTo>
                    <a:pt x="310" y="1070"/>
                  </a:lnTo>
                  <a:lnTo>
                    <a:pt x="304" y="1074"/>
                  </a:lnTo>
                  <a:lnTo>
                    <a:pt x="184" y="1066"/>
                  </a:lnTo>
                  <a:lnTo>
                    <a:pt x="178" y="1076"/>
                  </a:lnTo>
                  <a:lnTo>
                    <a:pt x="168" y="1078"/>
                  </a:lnTo>
                  <a:lnTo>
                    <a:pt x="160" y="1086"/>
                  </a:lnTo>
                  <a:lnTo>
                    <a:pt x="170" y="1096"/>
                  </a:lnTo>
                  <a:lnTo>
                    <a:pt x="168" y="1100"/>
                  </a:lnTo>
                  <a:lnTo>
                    <a:pt x="170" y="1108"/>
                  </a:lnTo>
                  <a:lnTo>
                    <a:pt x="172" y="1108"/>
                  </a:lnTo>
                  <a:lnTo>
                    <a:pt x="170" y="1116"/>
                  </a:lnTo>
                  <a:lnTo>
                    <a:pt x="170" y="1116"/>
                  </a:lnTo>
                  <a:lnTo>
                    <a:pt x="170" y="1118"/>
                  </a:lnTo>
                  <a:lnTo>
                    <a:pt x="168" y="1122"/>
                  </a:lnTo>
                  <a:lnTo>
                    <a:pt x="170" y="1122"/>
                  </a:lnTo>
                  <a:lnTo>
                    <a:pt x="172" y="1138"/>
                  </a:lnTo>
                  <a:lnTo>
                    <a:pt x="158" y="1192"/>
                  </a:lnTo>
                  <a:lnTo>
                    <a:pt x="166" y="1202"/>
                  </a:lnTo>
                  <a:lnTo>
                    <a:pt x="172" y="1200"/>
                  </a:lnTo>
                  <a:lnTo>
                    <a:pt x="168" y="1234"/>
                  </a:lnTo>
                  <a:lnTo>
                    <a:pt x="198" y="1230"/>
                  </a:lnTo>
                  <a:lnTo>
                    <a:pt x="212" y="1234"/>
                  </a:lnTo>
                  <a:lnTo>
                    <a:pt x="222" y="1252"/>
                  </a:lnTo>
                  <a:lnTo>
                    <a:pt x="236" y="1258"/>
                  </a:lnTo>
                  <a:lnTo>
                    <a:pt x="226" y="1264"/>
                  </a:lnTo>
                  <a:lnTo>
                    <a:pt x="210" y="1300"/>
                  </a:lnTo>
                  <a:lnTo>
                    <a:pt x="178" y="1320"/>
                  </a:lnTo>
                  <a:lnTo>
                    <a:pt x="164" y="1336"/>
                  </a:lnTo>
                  <a:lnTo>
                    <a:pt x="160" y="1346"/>
                  </a:lnTo>
                  <a:lnTo>
                    <a:pt x="150" y="1362"/>
                  </a:lnTo>
                  <a:lnTo>
                    <a:pt x="148" y="1380"/>
                  </a:lnTo>
                  <a:lnTo>
                    <a:pt x="152" y="1390"/>
                  </a:lnTo>
                  <a:lnTo>
                    <a:pt x="146" y="1400"/>
                  </a:lnTo>
                  <a:lnTo>
                    <a:pt x="142" y="1408"/>
                  </a:lnTo>
                  <a:lnTo>
                    <a:pt x="118" y="1428"/>
                  </a:lnTo>
                  <a:lnTo>
                    <a:pt x="92" y="1436"/>
                  </a:lnTo>
                  <a:lnTo>
                    <a:pt x="90" y="1440"/>
                  </a:lnTo>
                  <a:lnTo>
                    <a:pt x="82" y="1458"/>
                  </a:lnTo>
                  <a:lnTo>
                    <a:pt x="64" y="1474"/>
                  </a:lnTo>
                  <a:lnTo>
                    <a:pt x="56" y="1496"/>
                  </a:lnTo>
                  <a:lnTo>
                    <a:pt x="40" y="1518"/>
                  </a:lnTo>
                  <a:lnTo>
                    <a:pt x="26" y="1550"/>
                  </a:lnTo>
                  <a:lnTo>
                    <a:pt x="20" y="1552"/>
                  </a:lnTo>
                  <a:lnTo>
                    <a:pt x="16" y="1578"/>
                  </a:lnTo>
                  <a:lnTo>
                    <a:pt x="18" y="1580"/>
                  </a:lnTo>
                  <a:lnTo>
                    <a:pt x="20" y="1580"/>
                  </a:lnTo>
                  <a:lnTo>
                    <a:pt x="20" y="1580"/>
                  </a:lnTo>
                  <a:lnTo>
                    <a:pt x="28" y="1592"/>
                  </a:lnTo>
                  <a:lnTo>
                    <a:pt x="30" y="1602"/>
                  </a:lnTo>
                  <a:lnTo>
                    <a:pt x="24" y="1610"/>
                  </a:lnTo>
                  <a:lnTo>
                    <a:pt x="32" y="1628"/>
                  </a:lnTo>
                  <a:lnTo>
                    <a:pt x="32" y="1644"/>
                  </a:lnTo>
                  <a:lnTo>
                    <a:pt x="22" y="1674"/>
                  </a:lnTo>
                  <a:lnTo>
                    <a:pt x="22" y="1674"/>
                  </a:lnTo>
                  <a:lnTo>
                    <a:pt x="22" y="1682"/>
                  </a:lnTo>
                  <a:lnTo>
                    <a:pt x="16" y="1692"/>
                  </a:lnTo>
                  <a:lnTo>
                    <a:pt x="0" y="1702"/>
                  </a:lnTo>
                  <a:lnTo>
                    <a:pt x="8" y="1704"/>
                  </a:lnTo>
                  <a:lnTo>
                    <a:pt x="22" y="1724"/>
                  </a:lnTo>
                  <a:lnTo>
                    <a:pt x="16" y="1728"/>
                  </a:lnTo>
                  <a:lnTo>
                    <a:pt x="18" y="1734"/>
                  </a:lnTo>
                  <a:lnTo>
                    <a:pt x="18" y="1744"/>
                  </a:lnTo>
                  <a:lnTo>
                    <a:pt x="14" y="1744"/>
                  </a:lnTo>
                  <a:lnTo>
                    <a:pt x="18" y="1748"/>
                  </a:lnTo>
                  <a:lnTo>
                    <a:pt x="18" y="1750"/>
                  </a:lnTo>
                  <a:lnTo>
                    <a:pt x="20" y="1750"/>
                  </a:lnTo>
                  <a:lnTo>
                    <a:pt x="38" y="1764"/>
                  </a:lnTo>
                  <a:lnTo>
                    <a:pt x="42" y="1762"/>
                  </a:lnTo>
                  <a:lnTo>
                    <a:pt x="44" y="1772"/>
                  </a:lnTo>
                  <a:lnTo>
                    <a:pt x="50" y="1778"/>
                  </a:lnTo>
                  <a:lnTo>
                    <a:pt x="54" y="1784"/>
                  </a:lnTo>
                  <a:lnTo>
                    <a:pt x="58" y="1780"/>
                  </a:lnTo>
                  <a:lnTo>
                    <a:pt x="64" y="1792"/>
                  </a:lnTo>
                  <a:lnTo>
                    <a:pt x="72" y="1796"/>
                  </a:lnTo>
                  <a:lnTo>
                    <a:pt x="84" y="1810"/>
                  </a:lnTo>
                  <a:lnTo>
                    <a:pt x="88" y="1822"/>
                  </a:lnTo>
                  <a:lnTo>
                    <a:pt x="84" y="1824"/>
                  </a:lnTo>
                  <a:lnTo>
                    <a:pt x="92" y="1836"/>
                  </a:lnTo>
                  <a:lnTo>
                    <a:pt x="96" y="1838"/>
                  </a:lnTo>
                  <a:lnTo>
                    <a:pt x="88" y="1838"/>
                  </a:lnTo>
                  <a:lnTo>
                    <a:pt x="96" y="1846"/>
                  </a:lnTo>
                  <a:lnTo>
                    <a:pt x="100" y="1844"/>
                  </a:lnTo>
                  <a:lnTo>
                    <a:pt x="102" y="1846"/>
                  </a:lnTo>
                  <a:lnTo>
                    <a:pt x="118" y="1852"/>
                  </a:lnTo>
                  <a:lnTo>
                    <a:pt x="160" y="1888"/>
                  </a:lnTo>
                  <a:lnTo>
                    <a:pt x="192" y="1900"/>
                  </a:lnTo>
                  <a:lnTo>
                    <a:pt x="192" y="1902"/>
                  </a:lnTo>
                  <a:lnTo>
                    <a:pt x="194" y="1902"/>
                  </a:lnTo>
                  <a:lnTo>
                    <a:pt x="196" y="1904"/>
                  </a:lnTo>
                  <a:lnTo>
                    <a:pt x="196" y="1902"/>
                  </a:lnTo>
                  <a:lnTo>
                    <a:pt x="200" y="1902"/>
                  </a:lnTo>
                  <a:lnTo>
                    <a:pt x="222" y="1894"/>
                  </a:lnTo>
                  <a:lnTo>
                    <a:pt x="246" y="1888"/>
                  </a:lnTo>
                  <a:lnTo>
                    <a:pt x="276" y="1888"/>
                  </a:lnTo>
                  <a:lnTo>
                    <a:pt x="300" y="1898"/>
                  </a:lnTo>
                  <a:lnTo>
                    <a:pt x="340" y="1878"/>
                  </a:lnTo>
                  <a:lnTo>
                    <a:pt x="356" y="1878"/>
                  </a:lnTo>
                  <a:lnTo>
                    <a:pt x="362" y="1870"/>
                  </a:lnTo>
                  <a:lnTo>
                    <a:pt x="372" y="1868"/>
                  </a:lnTo>
                  <a:lnTo>
                    <a:pt x="389" y="1866"/>
                  </a:lnTo>
                  <a:lnTo>
                    <a:pt x="413" y="1864"/>
                  </a:lnTo>
                  <a:lnTo>
                    <a:pt x="425" y="1868"/>
                  </a:lnTo>
                  <a:lnTo>
                    <a:pt x="427" y="1874"/>
                  </a:lnTo>
                  <a:lnTo>
                    <a:pt x="435" y="1882"/>
                  </a:lnTo>
                  <a:lnTo>
                    <a:pt x="435" y="1892"/>
                  </a:lnTo>
                  <a:lnTo>
                    <a:pt x="451" y="1906"/>
                  </a:lnTo>
                  <a:lnTo>
                    <a:pt x="465" y="1902"/>
                  </a:lnTo>
                  <a:lnTo>
                    <a:pt x="469" y="1898"/>
                  </a:lnTo>
                  <a:lnTo>
                    <a:pt x="489" y="1902"/>
                  </a:lnTo>
                  <a:lnTo>
                    <a:pt x="491" y="1896"/>
                  </a:lnTo>
                  <a:lnTo>
                    <a:pt x="493" y="1900"/>
                  </a:lnTo>
                  <a:lnTo>
                    <a:pt x="499" y="1900"/>
                  </a:lnTo>
                  <a:lnTo>
                    <a:pt x="501" y="1908"/>
                  </a:lnTo>
                  <a:lnTo>
                    <a:pt x="513" y="1908"/>
                  </a:lnTo>
                  <a:lnTo>
                    <a:pt x="511" y="1914"/>
                  </a:lnTo>
                  <a:lnTo>
                    <a:pt x="519" y="1922"/>
                  </a:lnTo>
                  <a:lnTo>
                    <a:pt x="513" y="1940"/>
                  </a:lnTo>
                  <a:lnTo>
                    <a:pt x="507" y="1960"/>
                  </a:lnTo>
                  <a:lnTo>
                    <a:pt x="511" y="1964"/>
                  </a:lnTo>
                  <a:lnTo>
                    <a:pt x="511" y="1966"/>
                  </a:lnTo>
                  <a:lnTo>
                    <a:pt x="507" y="1972"/>
                  </a:lnTo>
                  <a:lnTo>
                    <a:pt x="509" y="1974"/>
                  </a:lnTo>
                  <a:lnTo>
                    <a:pt x="507" y="1974"/>
                  </a:lnTo>
                  <a:lnTo>
                    <a:pt x="505" y="1988"/>
                  </a:lnTo>
                  <a:lnTo>
                    <a:pt x="497" y="1994"/>
                  </a:lnTo>
                  <a:lnTo>
                    <a:pt x="507" y="2020"/>
                  </a:lnTo>
                  <a:lnTo>
                    <a:pt x="541" y="2056"/>
                  </a:lnTo>
                  <a:lnTo>
                    <a:pt x="541" y="2056"/>
                  </a:lnTo>
                  <a:lnTo>
                    <a:pt x="541" y="2058"/>
                  </a:lnTo>
                  <a:lnTo>
                    <a:pt x="545" y="2060"/>
                  </a:lnTo>
                  <a:lnTo>
                    <a:pt x="545" y="2060"/>
                  </a:lnTo>
                  <a:lnTo>
                    <a:pt x="551" y="2068"/>
                  </a:lnTo>
                  <a:lnTo>
                    <a:pt x="559" y="2078"/>
                  </a:lnTo>
                  <a:lnTo>
                    <a:pt x="563" y="2092"/>
                  </a:lnTo>
                  <a:lnTo>
                    <a:pt x="563" y="2098"/>
                  </a:lnTo>
                  <a:lnTo>
                    <a:pt x="563" y="2098"/>
                  </a:lnTo>
                  <a:lnTo>
                    <a:pt x="563" y="2100"/>
                  </a:lnTo>
                  <a:lnTo>
                    <a:pt x="563" y="2102"/>
                  </a:lnTo>
                  <a:lnTo>
                    <a:pt x="565" y="2102"/>
                  </a:lnTo>
                  <a:lnTo>
                    <a:pt x="579" y="2138"/>
                  </a:lnTo>
                  <a:lnTo>
                    <a:pt x="581" y="2146"/>
                  </a:lnTo>
                  <a:lnTo>
                    <a:pt x="577" y="2154"/>
                  </a:lnTo>
                  <a:lnTo>
                    <a:pt x="583" y="2172"/>
                  </a:lnTo>
                  <a:lnTo>
                    <a:pt x="589" y="2180"/>
                  </a:lnTo>
                  <a:lnTo>
                    <a:pt x="589" y="2190"/>
                  </a:lnTo>
                  <a:lnTo>
                    <a:pt x="587" y="2210"/>
                  </a:lnTo>
                  <a:lnTo>
                    <a:pt x="575" y="2222"/>
                  </a:lnTo>
                  <a:lnTo>
                    <a:pt x="565" y="2242"/>
                  </a:lnTo>
                  <a:lnTo>
                    <a:pt x="551" y="2282"/>
                  </a:lnTo>
                  <a:lnTo>
                    <a:pt x="551" y="2310"/>
                  </a:lnTo>
                  <a:lnTo>
                    <a:pt x="551" y="2310"/>
                  </a:lnTo>
                  <a:lnTo>
                    <a:pt x="551" y="2310"/>
                  </a:lnTo>
                  <a:lnTo>
                    <a:pt x="551" y="2316"/>
                  </a:lnTo>
                  <a:lnTo>
                    <a:pt x="551" y="2316"/>
                  </a:lnTo>
                  <a:lnTo>
                    <a:pt x="551" y="2326"/>
                  </a:lnTo>
                  <a:lnTo>
                    <a:pt x="569" y="2354"/>
                  </a:lnTo>
                  <a:lnTo>
                    <a:pt x="601" y="2414"/>
                  </a:lnTo>
                  <a:lnTo>
                    <a:pt x="603" y="2448"/>
                  </a:lnTo>
                  <a:lnTo>
                    <a:pt x="609" y="2464"/>
                  </a:lnTo>
                  <a:lnTo>
                    <a:pt x="611" y="2480"/>
                  </a:lnTo>
                  <a:lnTo>
                    <a:pt x="617" y="2516"/>
                  </a:lnTo>
                  <a:lnTo>
                    <a:pt x="627" y="2530"/>
                  </a:lnTo>
                  <a:lnTo>
                    <a:pt x="641" y="2542"/>
                  </a:lnTo>
                  <a:lnTo>
                    <a:pt x="659" y="2586"/>
                  </a:lnTo>
                  <a:lnTo>
                    <a:pt x="675" y="2612"/>
                  </a:lnTo>
                  <a:lnTo>
                    <a:pt x="675" y="2626"/>
                  </a:lnTo>
                  <a:lnTo>
                    <a:pt x="673" y="2628"/>
                  </a:lnTo>
                  <a:lnTo>
                    <a:pt x="669" y="2626"/>
                  </a:lnTo>
                  <a:lnTo>
                    <a:pt x="667" y="2636"/>
                  </a:lnTo>
                  <a:lnTo>
                    <a:pt x="679" y="2654"/>
                  </a:lnTo>
                  <a:lnTo>
                    <a:pt x="679" y="2664"/>
                  </a:lnTo>
                  <a:lnTo>
                    <a:pt x="685" y="2664"/>
                  </a:lnTo>
                  <a:lnTo>
                    <a:pt x="685" y="2668"/>
                  </a:lnTo>
                  <a:lnTo>
                    <a:pt x="711" y="2678"/>
                  </a:lnTo>
                  <a:lnTo>
                    <a:pt x="719" y="2672"/>
                  </a:lnTo>
                  <a:lnTo>
                    <a:pt x="745" y="2670"/>
                  </a:lnTo>
                  <a:lnTo>
                    <a:pt x="759" y="2662"/>
                  </a:lnTo>
                  <a:lnTo>
                    <a:pt x="803" y="2666"/>
                  </a:lnTo>
                  <a:lnTo>
                    <a:pt x="805" y="2662"/>
                  </a:lnTo>
                  <a:lnTo>
                    <a:pt x="821" y="2664"/>
                  </a:lnTo>
                  <a:lnTo>
                    <a:pt x="821" y="2656"/>
                  </a:lnTo>
                  <a:lnTo>
                    <a:pt x="847" y="2652"/>
                  </a:lnTo>
                  <a:lnTo>
                    <a:pt x="873" y="2630"/>
                  </a:lnTo>
                  <a:lnTo>
                    <a:pt x="903" y="2596"/>
                  </a:lnTo>
                  <a:lnTo>
                    <a:pt x="927" y="2556"/>
                  </a:lnTo>
                  <a:lnTo>
                    <a:pt x="947" y="2538"/>
                  </a:lnTo>
                  <a:lnTo>
                    <a:pt x="955" y="2502"/>
                  </a:lnTo>
                  <a:lnTo>
                    <a:pt x="955" y="2502"/>
                  </a:lnTo>
                  <a:lnTo>
                    <a:pt x="955" y="2500"/>
                  </a:lnTo>
                  <a:lnTo>
                    <a:pt x="955" y="2498"/>
                  </a:lnTo>
                  <a:lnTo>
                    <a:pt x="955" y="2498"/>
                  </a:lnTo>
                  <a:lnTo>
                    <a:pt x="955" y="2486"/>
                  </a:lnTo>
                  <a:lnTo>
                    <a:pt x="951" y="2486"/>
                  </a:lnTo>
                  <a:lnTo>
                    <a:pt x="949" y="2488"/>
                  </a:lnTo>
                  <a:lnTo>
                    <a:pt x="949" y="2486"/>
                  </a:lnTo>
                  <a:lnTo>
                    <a:pt x="953" y="2478"/>
                  </a:lnTo>
                  <a:lnTo>
                    <a:pt x="989" y="2462"/>
                  </a:lnTo>
                  <a:lnTo>
                    <a:pt x="1001" y="2450"/>
                  </a:lnTo>
                  <a:lnTo>
                    <a:pt x="1003" y="2442"/>
                  </a:lnTo>
                  <a:lnTo>
                    <a:pt x="999" y="2440"/>
                  </a:lnTo>
                  <a:lnTo>
                    <a:pt x="1005" y="2400"/>
                  </a:lnTo>
                  <a:lnTo>
                    <a:pt x="1001" y="2404"/>
                  </a:lnTo>
                  <a:lnTo>
                    <a:pt x="993" y="2380"/>
                  </a:lnTo>
                  <a:lnTo>
                    <a:pt x="989" y="2374"/>
                  </a:lnTo>
                  <a:lnTo>
                    <a:pt x="989" y="2364"/>
                  </a:lnTo>
                  <a:lnTo>
                    <a:pt x="1011" y="2344"/>
                  </a:lnTo>
                  <a:lnTo>
                    <a:pt x="1013" y="2342"/>
                  </a:lnTo>
                  <a:lnTo>
                    <a:pt x="1015" y="2346"/>
                  </a:lnTo>
                  <a:lnTo>
                    <a:pt x="1027" y="2330"/>
                  </a:lnTo>
                  <a:lnTo>
                    <a:pt x="1025" y="2328"/>
                  </a:lnTo>
                  <a:lnTo>
                    <a:pt x="1039" y="2318"/>
                  </a:lnTo>
                  <a:lnTo>
                    <a:pt x="1069" y="2306"/>
                  </a:lnTo>
                  <a:lnTo>
                    <a:pt x="1083" y="2296"/>
                  </a:lnTo>
                  <a:lnTo>
                    <a:pt x="1083" y="2292"/>
                  </a:lnTo>
                  <a:lnTo>
                    <a:pt x="1097" y="2278"/>
                  </a:lnTo>
                  <a:lnTo>
                    <a:pt x="1099" y="2270"/>
                  </a:lnTo>
                  <a:lnTo>
                    <a:pt x="1097" y="2268"/>
                  </a:lnTo>
                  <a:lnTo>
                    <a:pt x="1103" y="2260"/>
                  </a:lnTo>
                  <a:lnTo>
                    <a:pt x="1099" y="2246"/>
                  </a:lnTo>
                  <a:lnTo>
                    <a:pt x="1097" y="2246"/>
                  </a:lnTo>
                  <a:lnTo>
                    <a:pt x="1097" y="2224"/>
                  </a:lnTo>
                  <a:lnTo>
                    <a:pt x="1095" y="2204"/>
                  </a:lnTo>
                  <a:lnTo>
                    <a:pt x="1103" y="2188"/>
                  </a:lnTo>
                  <a:lnTo>
                    <a:pt x="1099" y="2176"/>
                  </a:lnTo>
                  <a:lnTo>
                    <a:pt x="1099" y="2176"/>
                  </a:lnTo>
                  <a:lnTo>
                    <a:pt x="1087" y="2168"/>
                  </a:lnTo>
                  <a:lnTo>
                    <a:pt x="1079" y="2148"/>
                  </a:lnTo>
                  <a:lnTo>
                    <a:pt x="1077" y="2138"/>
                  </a:lnTo>
                  <a:lnTo>
                    <a:pt x="1083" y="2114"/>
                  </a:lnTo>
                  <a:lnTo>
                    <a:pt x="1069" y="2100"/>
                  </a:lnTo>
                  <a:lnTo>
                    <a:pt x="1077" y="2070"/>
                  </a:lnTo>
                  <a:lnTo>
                    <a:pt x="1083" y="2064"/>
                  </a:lnTo>
                  <a:lnTo>
                    <a:pt x="1097" y="2034"/>
                  </a:lnTo>
                  <a:lnTo>
                    <a:pt x="1117" y="2016"/>
                  </a:lnTo>
                  <a:lnTo>
                    <a:pt x="1117" y="2016"/>
                  </a:lnTo>
                  <a:lnTo>
                    <a:pt x="1119" y="2014"/>
                  </a:lnTo>
                  <a:lnTo>
                    <a:pt x="1119" y="2014"/>
                  </a:lnTo>
                  <a:lnTo>
                    <a:pt x="1119" y="2014"/>
                  </a:lnTo>
                  <a:lnTo>
                    <a:pt x="1137" y="1992"/>
                  </a:lnTo>
                  <a:lnTo>
                    <a:pt x="1137" y="1988"/>
                  </a:lnTo>
                  <a:lnTo>
                    <a:pt x="1143" y="1986"/>
                  </a:lnTo>
                  <a:lnTo>
                    <a:pt x="1181" y="1950"/>
                  </a:lnTo>
                  <a:lnTo>
                    <a:pt x="1199" y="1942"/>
                  </a:lnTo>
                  <a:lnTo>
                    <a:pt x="1233" y="1908"/>
                  </a:lnTo>
                  <a:lnTo>
                    <a:pt x="1245" y="1888"/>
                  </a:lnTo>
                  <a:lnTo>
                    <a:pt x="1257" y="1876"/>
                  </a:lnTo>
                  <a:lnTo>
                    <a:pt x="1273" y="1834"/>
                  </a:lnTo>
                  <a:lnTo>
                    <a:pt x="1279" y="1830"/>
                  </a:lnTo>
                  <a:lnTo>
                    <a:pt x="1289" y="1812"/>
                  </a:lnTo>
                  <a:lnTo>
                    <a:pt x="1293" y="1792"/>
                  </a:lnTo>
                  <a:lnTo>
                    <a:pt x="1299" y="1792"/>
                  </a:lnTo>
                  <a:lnTo>
                    <a:pt x="1301" y="1786"/>
                  </a:lnTo>
                  <a:lnTo>
                    <a:pt x="1297" y="1786"/>
                  </a:lnTo>
                  <a:lnTo>
                    <a:pt x="1299" y="1784"/>
                  </a:lnTo>
                  <a:lnTo>
                    <a:pt x="1297" y="1770"/>
                  </a:lnTo>
                  <a:lnTo>
                    <a:pt x="1299" y="1760"/>
                  </a:lnTo>
                  <a:lnTo>
                    <a:pt x="1287" y="1754"/>
                  </a:lnTo>
                  <a:lnTo>
                    <a:pt x="1277" y="1762"/>
                  </a:lnTo>
                  <a:lnTo>
                    <a:pt x="1259" y="1766"/>
                  </a:lnTo>
                  <a:lnTo>
                    <a:pt x="1223" y="1770"/>
                  </a:lnTo>
                  <a:lnTo>
                    <a:pt x="1209" y="1778"/>
                  </a:lnTo>
                  <a:lnTo>
                    <a:pt x="1195" y="1774"/>
                  </a:lnTo>
                  <a:lnTo>
                    <a:pt x="1181" y="1784"/>
                  </a:lnTo>
                  <a:lnTo>
                    <a:pt x="1171" y="1784"/>
                  </a:lnTo>
                  <a:lnTo>
                    <a:pt x="1151" y="1766"/>
                  </a:lnTo>
                  <a:lnTo>
                    <a:pt x="1153" y="1764"/>
                  </a:lnTo>
                  <a:lnTo>
                    <a:pt x="1149" y="1764"/>
                  </a:lnTo>
                  <a:lnTo>
                    <a:pt x="1147" y="1762"/>
                  </a:lnTo>
                  <a:lnTo>
                    <a:pt x="1147" y="1764"/>
                  </a:lnTo>
                  <a:lnTo>
                    <a:pt x="1143" y="1762"/>
                  </a:lnTo>
                  <a:lnTo>
                    <a:pt x="1153" y="1758"/>
                  </a:lnTo>
                  <a:lnTo>
                    <a:pt x="1151" y="1746"/>
                  </a:lnTo>
                  <a:lnTo>
                    <a:pt x="1147" y="1742"/>
                  </a:lnTo>
                  <a:lnTo>
                    <a:pt x="1149" y="1742"/>
                  </a:lnTo>
                  <a:lnTo>
                    <a:pt x="1151" y="1744"/>
                  </a:lnTo>
                  <a:lnTo>
                    <a:pt x="1179" y="1744"/>
                  </a:lnTo>
                  <a:lnTo>
                    <a:pt x="1195" y="1732"/>
                  </a:lnTo>
                  <a:lnTo>
                    <a:pt x="1215" y="1730"/>
                  </a:lnTo>
                  <a:lnTo>
                    <a:pt x="1233" y="1720"/>
                  </a:lnTo>
                  <a:lnTo>
                    <a:pt x="1251" y="1718"/>
                  </a:lnTo>
                  <a:lnTo>
                    <a:pt x="1257" y="1710"/>
                  </a:lnTo>
                  <a:lnTo>
                    <a:pt x="1267" y="1706"/>
                  </a:lnTo>
                  <a:lnTo>
                    <a:pt x="1317" y="1688"/>
                  </a:lnTo>
                  <a:lnTo>
                    <a:pt x="1321" y="1676"/>
                  </a:lnTo>
                  <a:lnTo>
                    <a:pt x="1331" y="1668"/>
                  </a:lnTo>
                  <a:lnTo>
                    <a:pt x="1350" y="1660"/>
                  </a:lnTo>
                  <a:lnTo>
                    <a:pt x="1366" y="1662"/>
                  </a:lnTo>
                  <a:lnTo>
                    <a:pt x="1378" y="1646"/>
                  </a:lnTo>
                  <a:lnTo>
                    <a:pt x="1394" y="1642"/>
                  </a:lnTo>
                  <a:lnTo>
                    <a:pt x="1402" y="1626"/>
                  </a:lnTo>
                  <a:lnTo>
                    <a:pt x="1422" y="1620"/>
                  </a:lnTo>
                  <a:lnTo>
                    <a:pt x="1420" y="1598"/>
                  </a:lnTo>
                  <a:lnTo>
                    <a:pt x="1424" y="1594"/>
                  </a:lnTo>
                  <a:lnTo>
                    <a:pt x="1428" y="1590"/>
                  </a:lnTo>
                  <a:lnTo>
                    <a:pt x="1432" y="1594"/>
                  </a:lnTo>
                  <a:lnTo>
                    <a:pt x="1456" y="1562"/>
                  </a:lnTo>
                  <a:lnTo>
                    <a:pt x="1460" y="1550"/>
                  </a:lnTo>
                  <a:lnTo>
                    <a:pt x="1448" y="1542"/>
                  </a:lnTo>
                  <a:lnTo>
                    <a:pt x="1438" y="1526"/>
                  </a:lnTo>
                  <a:lnTo>
                    <a:pt x="1404" y="1512"/>
                  </a:lnTo>
                  <a:lnTo>
                    <a:pt x="1394" y="1498"/>
                  </a:lnTo>
                  <a:lnTo>
                    <a:pt x="1392" y="1484"/>
                  </a:lnTo>
                  <a:lnTo>
                    <a:pt x="1396" y="1464"/>
                  </a:lnTo>
                  <a:lnTo>
                    <a:pt x="1388" y="1470"/>
                  </a:lnTo>
                  <a:lnTo>
                    <a:pt x="1388" y="1470"/>
                  </a:lnTo>
                  <a:lnTo>
                    <a:pt x="1384" y="1474"/>
                  </a:lnTo>
                  <a:lnTo>
                    <a:pt x="1384" y="1474"/>
                  </a:lnTo>
                  <a:lnTo>
                    <a:pt x="1384" y="1474"/>
                  </a:lnTo>
                  <a:lnTo>
                    <a:pt x="1354" y="1508"/>
                  </a:lnTo>
                  <a:lnTo>
                    <a:pt x="1354" y="1510"/>
                  </a:lnTo>
                  <a:lnTo>
                    <a:pt x="1349" y="1514"/>
                  </a:lnTo>
                  <a:lnTo>
                    <a:pt x="1323" y="1512"/>
                  </a:lnTo>
                  <a:lnTo>
                    <a:pt x="1317" y="1516"/>
                  </a:lnTo>
                  <a:lnTo>
                    <a:pt x="1309" y="1516"/>
                  </a:lnTo>
                  <a:lnTo>
                    <a:pt x="1307" y="1510"/>
                  </a:lnTo>
                  <a:lnTo>
                    <a:pt x="1303" y="1510"/>
                  </a:lnTo>
                  <a:lnTo>
                    <a:pt x="1303" y="1504"/>
                  </a:lnTo>
                  <a:lnTo>
                    <a:pt x="1307" y="1478"/>
                  </a:lnTo>
                  <a:lnTo>
                    <a:pt x="1295" y="1470"/>
                  </a:lnTo>
                  <a:lnTo>
                    <a:pt x="1285" y="1486"/>
                  </a:lnTo>
                  <a:lnTo>
                    <a:pt x="1285" y="1492"/>
                  </a:lnTo>
                  <a:lnTo>
                    <a:pt x="1281" y="1486"/>
                  </a:lnTo>
                  <a:lnTo>
                    <a:pt x="1289" y="1470"/>
                  </a:lnTo>
                  <a:lnTo>
                    <a:pt x="1279" y="1468"/>
                  </a:lnTo>
                  <a:lnTo>
                    <a:pt x="1277" y="1460"/>
                  </a:lnTo>
                  <a:lnTo>
                    <a:pt x="1263" y="1452"/>
                  </a:lnTo>
                  <a:lnTo>
                    <a:pt x="1261" y="1444"/>
                  </a:lnTo>
                  <a:lnTo>
                    <a:pt x="1253" y="1436"/>
                  </a:lnTo>
                  <a:lnTo>
                    <a:pt x="1245" y="1422"/>
                  </a:lnTo>
                  <a:lnTo>
                    <a:pt x="1239" y="1406"/>
                  </a:lnTo>
                  <a:lnTo>
                    <a:pt x="1237" y="1406"/>
                  </a:lnTo>
                  <a:lnTo>
                    <a:pt x="1243" y="1400"/>
                  </a:lnTo>
                  <a:lnTo>
                    <a:pt x="1241" y="1396"/>
                  </a:lnTo>
                  <a:lnTo>
                    <a:pt x="1245" y="1396"/>
                  </a:lnTo>
                  <a:lnTo>
                    <a:pt x="1247" y="1394"/>
                  </a:lnTo>
                  <a:lnTo>
                    <a:pt x="1249" y="1396"/>
                  </a:lnTo>
                  <a:lnTo>
                    <a:pt x="1251" y="1392"/>
                  </a:lnTo>
                  <a:lnTo>
                    <a:pt x="1253" y="1392"/>
                  </a:lnTo>
                  <a:lnTo>
                    <a:pt x="1251" y="1390"/>
                  </a:lnTo>
                  <a:lnTo>
                    <a:pt x="1253" y="1384"/>
                  </a:lnTo>
                  <a:lnTo>
                    <a:pt x="1265" y="1396"/>
                  </a:lnTo>
                  <a:lnTo>
                    <a:pt x="1273" y="1394"/>
                  </a:lnTo>
                  <a:lnTo>
                    <a:pt x="1283" y="1412"/>
                  </a:lnTo>
                  <a:lnTo>
                    <a:pt x="1289" y="1418"/>
                  </a:lnTo>
                  <a:lnTo>
                    <a:pt x="1299" y="1440"/>
                  </a:lnTo>
                  <a:lnTo>
                    <a:pt x="1317" y="1448"/>
                  </a:lnTo>
                  <a:lnTo>
                    <a:pt x="1323" y="1456"/>
                  </a:lnTo>
                  <a:lnTo>
                    <a:pt x="1337" y="1460"/>
                  </a:lnTo>
                  <a:lnTo>
                    <a:pt x="1339" y="1464"/>
                  </a:lnTo>
                  <a:lnTo>
                    <a:pt x="1360" y="1468"/>
                  </a:lnTo>
                  <a:lnTo>
                    <a:pt x="1372" y="1464"/>
                  </a:lnTo>
                  <a:lnTo>
                    <a:pt x="1372" y="1466"/>
                  </a:lnTo>
                  <a:lnTo>
                    <a:pt x="1374" y="1470"/>
                  </a:lnTo>
                  <a:lnTo>
                    <a:pt x="1392" y="1460"/>
                  </a:lnTo>
                  <a:lnTo>
                    <a:pt x="1390" y="1458"/>
                  </a:lnTo>
                  <a:lnTo>
                    <a:pt x="1394" y="1456"/>
                  </a:lnTo>
                  <a:lnTo>
                    <a:pt x="1402" y="1460"/>
                  </a:lnTo>
                  <a:lnTo>
                    <a:pt x="1412" y="1486"/>
                  </a:lnTo>
                  <a:lnTo>
                    <a:pt x="1490" y="1498"/>
                  </a:lnTo>
                  <a:lnTo>
                    <a:pt x="1494" y="1500"/>
                  </a:lnTo>
                  <a:lnTo>
                    <a:pt x="1502" y="1496"/>
                  </a:lnTo>
                  <a:lnTo>
                    <a:pt x="1538" y="1492"/>
                  </a:lnTo>
                  <a:lnTo>
                    <a:pt x="1548" y="1498"/>
                  </a:lnTo>
                  <a:lnTo>
                    <a:pt x="1552" y="1494"/>
                  </a:lnTo>
                  <a:lnTo>
                    <a:pt x="1554" y="1494"/>
                  </a:lnTo>
                  <a:lnTo>
                    <a:pt x="1582" y="1492"/>
                  </a:lnTo>
                  <a:lnTo>
                    <a:pt x="1586" y="1502"/>
                  </a:lnTo>
                  <a:lnTo>
                    <a:pt x="1594" y="1506"/>
                  </a:lnTo>
                  <a:lnTo>
                    <a:pt x="1600" y="1522"/>
                  </a:lnTo>
                  <a:lnTo>
                    <a:pt x="1610" y="1524"/>
                  </a:lnTo>
                  <a:lnTo>
                    <a:pt x="1628" y="1544"/>
                  </a:lnTo>
                  <a:lnTo>
                    <a:pt x="1644" y="1544"/>
                  </a:lnTo>
                  <a:lnTo>
                    <a:pt x="1652" y="1540"/>
                  </a:lnTo>
                  <a:lnTo>
                    <a:pt x="1652" y="1544"/>
                  </a:lnTo>
                  <a:lnTo>
                    <a:pt x="1646" y="1548"/>
                  </a:lnTo>
                  <a:lnTo>
                    <a:pt x="1626" y="1550"/>
                  </a:lnTo>
                  <a:lnTo>
                    <a:pt x="1628" y="1558"/>
                  </a:lnTo>
                  <a:lnTo>
                    <a:pt x="1656" y="1584"/>
                  </a:lnTo>
                  <a:lnTo>
                    <a:pt x="1672" y="1584"/>
                  </a:lnTo>
                  <a:lnTo>
                    <a:pt x="1686" y="1578"/>
                  </a:lnTo>
                  <a:lnTo>
                    <a:pt x="1692" y="1554"/>
                  </a:lnTo>
                  <a:lnTo>
                    <a:pt x="1696" y="1554"/>
                  </a:lnTo>
                  <a:lnTo>
                    <a:pt x="1692" y="1560"/>
                  </a:lnTo>
                  <a:lnTo>
                    <a:pt x="1698" y="1588"/>
                  </a:lnTo>
                  <a:lnTo>
                    <a:pt x="1694" y="1606"/>
                  </a:lnTo>
                  <a:lnTo>
                    <a:pt x="1698" y="1620"/>
                  </a:lnTo>
                  <a:lnTo>
                    <a:pt x="1700" y="1620"/>
                  </a:lnTo>
                  <a:lnTo>
                    <a:pt x="1698" y="1630"/>
                  </a:lnTo>
                  <a:lnTo>
                    <a:pt x="1708" y="1668"/>
                  </a:lnTo>
                  <a:lnTo>
                    <a:pt x="1714" y="1682"/>
                  </a:lnTo>
                  <a:lnTo>
                    <a:pt x="1718" y="1692"/>
                  </a:lnTo>
                  <a:lnTo>
                    <a:pt x="1720" y="1690"/>
                  </a:lnTo>
                  <a:lnTo>
                    <a:pt x="1722" y="1700"/>
                  </a:lnTo>
                  <a:lnTo>
                    <a:pt x="1736" y="1724"/>
                  </a:lnTo>
                  <a:lnTo>
                    <a:pt x="1742" y="1750"/>
                  </a:lnTo>
                  <a:lnTo>
                    <a:pt x="1754" y="1766"/>
                  </a:lnTo>
                  <a:lnTo>
                    <a:pt x="1772" y="1814"/>
                  </a:lnTo>
                  <a:lnTo>
                    <a:pt x="1786" y="1832"/>
                  </a:lnTo>
                  <a:lnTo>
                    <a:pt x="1794" y="1832"/>
                  </a:lnTo>
                  <a:lnTo>
                    <a:pt x="1802" y="1824"/>
                  </a:lnTo>
                  <a:lnTo>
                    <a:pt x="1804" y="1812"/>
                  </a:lnTo>
                  <a:lnTo>
                    <a:pt x="1820" y="1808"/>
                  </a:lnTo>
                  <a:lnTo>
                    <a:pt x="1820" y="1806"/>
                  </a:lnTo>
                  <a:lnTo>
                    <a:pt x="1820" y="1802"/>
                  </a:lnTo>
                  <a:lnTo>
                    <a:pt x="1826" y="1790"/>
                  </a:lnTo>
                  <a:lnTo>
                    <a:pt x="1836" y="1790"/>
                  </a:lnTo>
                  <a:lnTo>
                    <a:pt x="1836" y="1762"/>
                  </a:lnTo>
                  <a:lnTo>
                    <a:pt x="1844" y="1732"/>
                  </a:lnTo>
                  <a:lnTo>
                    <a:pt x="1840" y="1724"/>
                  </a:lnTo>
                  <a:lnTo>
                    <a:pt x="1840" y="1692"/>
                  </a:lnTo>
                  <a:lnTo>
                    <a:pt x="1844" y="1686"/>
                  </a:lnTo>
                  <a:lnTo>
                    <a:pt x="1854" y="1686"/>
                  </a:lnTo>
                  <a:lnTo>
                    <a:pt x="1862" y="1674"/>
                  </a:lnTo>
                  <a:lnTo>
                    <a:pt x="1878" y="1670"/>
                  </a:lnTo>
                  <a:lnTo>
                    <a:pt x="1882" y="1660"/>
                  </a:lnTo>
                  <a:lnTo>
                    <a:pt x="1916" y="1634"/>
                  </a:lnTo>
                  <a:lnTo>
                    <a:pt x="1932" y="1616"/>
                  </a:lnTo>
                  <a:lnTo>
                    <a:pt x="1956" y="1602"/>
                  </a:lnTo>
                  <a:lnTo>
                    <a:pt x="1970" y="1586"/>
                  </a:lnTo>
                  <a:lnTo>
                    <a:pt x="1970" y="1572"/>
                  </a:lnTo>
                  <a:lnTo>
                    <a:pt x="1988" y="1566"/>
                  </a:lnTo>
                  <a:lnTo>
                    <a:pt x="1988" y="1564"/>
                  </a:lnTo>
                  <a:lnTo>
                    <a:pt x="1990" y="1572"/>
                  </a:lnTo>
                  <a:lnTo>
                    <a:pt x="2000" y="1570"/>
                  </a:lnTo>
                  <a:lnTo>
                    <a:pt x="2000" y="1570"/>
                  </a:lnTo>
                  <a:lnTo>
                    <a:pt x="2002" y="1570"/>
                  </a:lnTo>
                  <a:lnTo>
                    <a:pt x="2002" y="1570"/>
                  </a:lnTo>
                  <a:lnTo>
                    <a:pt x="2006" y="1568"/>
                  </a:lnTo>
                  <a:lnTo>
                    <a:pt x="2008" y="1568"/>
                  </a:lnTo>
                  <a:lnTo>
                    <a:pt x="2008" y="1568"/>
                  </a:lnTo>
                  <a:lnTo>
                    <a:pt x="2016" y="1564"/>
                  </a:lnTo>
                  <a:lnTo>
                    <a:pt x="2018" y="1568"/>
                  </a:lnTo>
                  <a:lnTo>
                    <a:pt x="2024" y="1562"/>
                  </a:lnTo>
                  <a:lnTo>
                    <a:pt x="2030" y="1566"/>
                  </a:lnTo>
                  <a:lnTo>
                    <a:pt x="2038" y="1554"/>
                  </a:lnTo>
                  <a:lnTo>
                    <a:pt x="2038" y="1554"/>
                  </a:lnTo>
                  <a:lnTo>
                    <a:pt x="2042" y="1556"/>
                  </a:lnTo>
                  <a:lnTo>
                    <a:pt x="2044" y="1546"/>
                  </a:lnTo>
                  <a:lnTo>
                    <a:pt x="2044" y="1548"/>
                  </a:lnTo>
                  <a:lnTo>
                    <a:pt x="2054" y="1548"/>
                  </a:lnTo>
                  <a:lnTo>
                    <a:pt x="2058" y="1554"/>
                  </a:lnTo>
                  <a:lnTo>
                    <a:pt x="2066" y="1582"/>
                  </a:lnTo>
                  <a:lnTo>
                    <a:pt x="2066" y="1582"/>
                  </a:lnTo>
                  <a:lnTo>
                    <a:pt x="2080" y="1600"/>
                  </a:lnTo>
                  <a:lnTo>
                    <a:pt x="2092" y="1606"/>
                  </a:lnTo>
                  <a:lnTo>
                    <a:pt x="2092" y="1606"/>
                  </a:lnTo>
                  <a:lnTo>
                    <a:pt x="2090" y="1614"/>
                  </a:lnTo>
                  <a:lnTo>
                    <a:pt x="2098" y="1624"/>
                  </a:lnTo>
                  <a:lnTo>
                    <a:pt x="2100" y="1622"/>
                  </a:lnTo>
                  <a:lnTo>
                    <a:pt x="2104" y="1632"/>
                  </a:lnTo>
                  <a:lnTo>
                    <a:pt x="2108" y="1654"/>
                  </a:lnTo>
                  <a:lnTo>
                    <a:pt x="2102" y="1682"/>
                  </a:lnTo>
                  <a:lnTo>
                    <a:pt x="2108" y="1678"/>
                  </a:lnTo>
                  <a:lnTo>
                    <a:pt x="2108" y="1682"/>
                  </a:lnTo>
                  <a:lnTo>
                    <a:pt x="2126" y="1684"/>
                  </a:lnTo>
                  <a:lnTo>
                    <a:pt x="2154" y="1666"/>
                  </a:lnTo>
                  <a:lnTo>
                    <a:pt x="2154" y="1664"/>
                  </a:lnTo>
                  <a:lnTo>
                    <a:pt x="2168" y="1670"/>
                  </a:lnTo>
                  <a:lnTo>
                    <a:pt x="2170" y="1698"/>
                  </a:lnTo>
                  <a:lnTo>
                    <a:pt x="2180" y="1728"/>
                  </a:lnTo>
                  <a:lnTo>
                    <a:pt x="2182" y="1726"/>
                  </a:lnTo>
                  <a:lnTo>
                    <a:pt x="2186" y="1738"/>
                  </a:lnTo>
                  <a:lnTo>
                    <a:pt x="2186" y="1752"/>
                  </a:lnTo>
                  <a:lnTo>
                    <a:pt x="2182" y="1756"/>
                  </a:lnTo>
                  <a:lnTo>
                    <a:pt x="2184" y="1758"/>
                  </a:lnTo>
                  <a:lnTo>
                    <a:pt x="2176" y="1764"/>
                  </a:lnTo>
                  <a:lnTo>
                    <a:pt x="2188" y="1766"/>
                  </a:lnTo>
                  <a:lnTo>
                    <a:pt x="2184" y="1788"/>
                  </a:lnTo>
                  <a:lnTo>
                    <a:pt x="2188" y="1790"/>
                  </a:lnTo>
                  <a:lnTo>
                    <a:pt x="2180" y="1812"/>
                  </a:lnTo>
                  <a:lnTo>
                    <a:pt x="2180" y="1830"/>
                  </a:lnTo>
                  <a:lnTo>
                    <a:pt x="2190" y="1828"/>
                  </a:lnTo>
                  <a:lnTo>
                    <a:pt x="2216" y="1862"/>
                  </a:lnTo>
                  <a:lnTo>
                    <a:pt x="2224" y="1900"/>
                  </a:lnTo>
                  <a:lnTo>
                    <a:pt x="2238" y="1930"/>
                  </a:lnTo>
                  <a:lnTo>
                    <a:pt x="2278" y="1956"/>
                  </a:lnTo>
                  <a:lnTo>
                    <a:pt x="2282" y="1956"/>
                  </a:lnTo>
                  <a:lnTo>
                    <a:pt x="2278" y="1960"/>
                  </a:lnTo>
                  <a:lnTo>
                    <a:pt x="2292" y="1956"/>
                  </a:lnTo>
                  <a:lnTo>
                    <a:pt x="2294" y="1956"/>
                  </a:lnTo>
                  <a:lnTo>
                    <a:pt x="2302" y="1972"/>
                  </a:lnTo>
                  <a:lnTo>
                    <a:pt x="2304" y="1958"/>
                  </a:lnTo>
                  <a:lnTo>
                    <a:pt x="2296" y="1954"/>
                  </a:lnTo>
                  <a:lnTo>
                    <a:pt x="2296" y="1954"/>
                  </a:lnTo>
                  <a:lnTo>
                    <a:pt x="2296" y="1954"/>
                  </a:lnTo>
                  <a:lnTo>
                    <a:pt x="2298" y="1946"/>
                  </a:lnTo>
                  <a:lnTo>
                    <a:pt x="2282" y="1920"/>
                  </a:lnTo>
                  <a:lnTo>
                    <a:pt x="2282" y="1886"/>
                  </a:lnTo>
                  <a:lnTo>
                    <a:pt x="2274" y="1874"/>
                  </a:lnTo>
                  <a:lnTo>
                    <a:pt x="2260" y="1862"/>
                  </a:lnTo>
                  <a:lnTo>
                    <a:pt x="2258" y="1862"/>
                  </a:lnTo>
                  <a:lnTo>
                    <a:pt x="2246" y="1850"/>
                  </a:lnTo>
                  <a:lnTo>
                    <a:pt x="2232" y="1848"/>
                  </a:lnTo>
                  <a:lnTo>
                    <a:pt x="2228" y="1842"/>
                  </a:lnTo>
                  <a:lnTo>
                    <a:pt x="2214" y="1806"/>
                  </a:lnTo>
                  <a:lnTo>
                    <a:pt x="2204" y="1806"/>
                  </a:lnTo>
                  <a:lnTo>
                    <a:pt x="2202" y="1790"/>
                  </a:lnTo>
                  <a:lnTo>
                    <a:pt x="2214" y="1752"/>
                  </a:lnTo>
                  <a:lnTo>
                    <a:pt x="2216" y="1730"/>
                  </a:lnTo>
                  <a:lnTo>
                    <a:pt x="2218" y="1728"/>
                  </a:lnTo>
                  <a:lnTo>
                    <a:pt x="2228" y="1728"/>
                  </a:lnTo>
                  <a:lnTo>
                    <a:pt x="2230" y="1746"/>
                  </a:lnTo>
                  <a:lnTo>
                    <a:pt x="2248" y="1746"/>
                  </a:lnTo>
                  <a:lnTo>
                    <a:pt x="2262" y="1754"/>
                  </a:lnTo>
                  <a:lnTo>
                    <a:pt x="2266" y="1764"/>
                  </a:lnTo>
                  <a:lnTo>
                    <a:pt x="2272" y="1780"/>
                  </a:lnTo>
                  <a:lnTo>
                    <a:pt x="2280" y="1776"/>
                  </a:lnTo>
                  <a:lnTo>
                    <a:pt x="2280" y="1784"/>
                  </a:lnTo>
                  <a:lnTo>
                    <a:pt x="2298" y="1786"/>
                  </a:lnTo>
                  <a:lnTo>
                    <a:pt x="2306" y="1792"/>
                  </a:lnTo>
                  <a:lnTo>
                    <a:pt x="2302" y="1804"/>
                  </a:lnTo>
                  <a:lnTo>
                    <a:pt x="2304" y="1820"/>
                  </a:lnTo>
                  <a:lnTo>
                    <a:pt x="2310" y="1822"/>
                  </a:lnTo>
                  <a:lnTo>
                    <a:pt x="2331" y="1804"/>
                  </a:lnTo>
                  <a:lnTo>
                    <a:pt x="2331" y="1802"/>
                  </a:lnTo>
                  <a:lnTo>
                    <a:pt x="2337" y="1806"/>
                  </a:lnTo>
                  <a:lnTo>
                    <a:pt x="2337" y="1796"/>
                  </a:lnTo>
                  <a:lnTo>
                    <a:pt x="2343" y="1788"/>
                  </a:lnTo>
                  <a:lnTo>
                    <a:pt x="2351" y="1788"/>
                  </a:lnTo>
                  <a:lnTo>
                    <a:pt x="2365" y="1782"/>
                  </a:lnTo>
                  <a:lnTo>
                    <a:pt x="2385" y="1770"/>
                  </a:lnTo>
                  <a:lnTo>
                    <a:pt x="2387" y="1762"/>
                  </a:lnTo>
                  <a:lnTo>
                    <a:pt x="2387" y="1748"/>
                  </a:lnTo>
                  <a:lnTo>
                    <a:pt x="2391" y="1740"/>
                  </a:lnTo>
                  <a:lnTo>
                    <a:pt x="2381" y="1690"/>
                  </a:lnTo>
                  <a:lnTo>
                    <a:pt x="2373" y="1682"/>
                  </a:lnTo>
                  <a:lnTo>
                    <a:pt x="2369" y="1674"/>
                  </a:lnTo>
                  <a:lnTo>
                    <a:pt x="2359" y="1670"/>
                  </a:lnTo>
                  <a:lnTo>
                    <a:pt x="2347" y="1656"/>
                  </a:lnTo>
                  <a:lnTo>
                    <a:pt x="2335" y="1644"/>
                  </a:lnTo>
                  <a:lnTo>
                    <a:pt x="2333" y="1636"/>
                  </a:lnTo>
                  <a:lnTo>
                    <a:pt x="2323" y="1626"/>
                  </a:lnTo>
                  <a:lnTo>
                    <a:pt x="2321" y="1618"/>
                  </a:lnTo>
                  <a:lnTo>
                    <a:pt x="2327" y="1602"/>
                  </a:lnTo>
                  <a:lnTo>
                    <a:pt x="2339" y="1588"/>
                  </a:lnTo>
                  <a:lnTo>
                    <a:pt x="2353" y="1576"/>
                  </a:lnTo>
                  <a:lnTo>
                    <a:pt x="2363" y="1572"/>
                  </a:lnTo>
                  <a:lnTo>
                    <a:pt x="2363" y="1574"/>
                  </a:lnTo>
                  <a:lnTo>
                    <a:pt x="2363" y="1572"/>
                  </a:lnTo>
                  <a:lnTo>
                    <a:pt x="2365" y="1572"/>
                  </a:lnTo>
                  <a:lnTo>
                    <a:pt x="2367" y="1576"/>
                  </a:lnTo>
                  <a:lnTo>
                    <a:pt x="2371" y="1570"/>
                  </a:lnTo>
                  <a:lnTo>
                    <a:pt x="2373" y="1570"/>
                  </a:lnTo>
                  <a:lnTo>
                    <a:pt x="2371" y="1570"/>
                  </a:lnTo>
                  <a:lnTo>
                    <a:pt x="2373" y="1566"/>
                  </a:lnTo>
                  <a:lnTo>
                    <a:pt x="2385" y="1574"/>
                  </a:lnTo>
                  <a:lnTo>
                    <a:pt x="2391" y="1572"/>
                  </a:lnTo>
                  <a:lnTo>
                    <a:pt x="2391" y="1582"/>
                  </a:lnTo>
                  <a:lnTo>
                    <a:pt x="2401" y="1596"/>
                  </a:lnTo>
                  <a:lnTo>
                    <a:pt x="2391" y="1598"/>
                  </a:lnTo>
                  <a:lnTo>
                    <a:pt x="2373" y="1612"/>
                  </a:lnTo>
                  <a:lnTo>
                    <a:pt x="2377" y="1632"/>
                  </a:lnTo>
                  <a:lnTo>
                    <a:pt x="2397" y="1638"/>
                  </a:lnTo>
                  <a:lnTo>
                    <a:pt x="2411" y="1624"/>
                  </a:lnTo>
                  <a:lnTo>
                    <a:pt x="2423" y="1606"/>
                  </a:lnTo>
                  <a:lnTo>
                    <a:pt x="2419" y="1596"/>
                  </a:lnTo>
                  <a:lnTo>
                    <a:pt x="2409" y="1596"/>
                  </a:lnTo>
                  <a:lnTo>
                    <a:pt x="2405" y="1596"/>
                  </a:lnTo>
                  <a:lnTo>
                    <a:pt x="2413" y="1592"/>
                  </a:lnTo>
                  <a:lnTo>
                    <a:pt x="2407" y="1580"/>
                  </a:lnTo>
                  <a:lnTo>
                    <a:pt x="2411" y="1574"/>
                  </a:lnTo>
                  <a:lnTo>
                    <a:pt x="2457" y="1562"/>
                  </a:lnTo>
                  <a:lnTo>
                    <a:pt x="2461" y="1550"/>
                  </a:lnTo>
                  <a:lnTo>
                    <a:pt x="2469" y="1558"/>
                  </a:lnTo>
                  <a:lnTo>
                    <a:pt x="2469" y="1548"/>
                  </a:lnTo>
                  <a:lnTo>
                    <a:pt x="2475" y="1554"/>
                  </a:lnTo>
                  <a:lnTo>
                    <a:pt x="2485" y="1554"/>
                  </a:lnTo>
                  <a:lnTo>
                    <a:pt x="2485" y="1552"/>
                  </a:lnTo>
                  <a:lnTo>
                    <a:pt x="2485" y="1554"/>
                  </a:lnTo>
                  <a:lnTo>
                    <a:pt x="2489" y="1548"/>
                  </a:lnTo>
                  <a:lnTo>
                    <a:pt x="2489" y="1550"/>
                  </a:lnTo>
                  <a:lnTo>
                    <a:pt x="2497" y="1544"/>
                  </a:lnTo>
                  <a:lnTo>
                    <a:pt x="2503" y="1548"/>
                  </a:lnTo>
                  <a:lnTo>
                    <a:pt x="2523" y="1540"/>
                  </a:lnTo>
                  <a:lnTo>
                    <a:pt x="2533" y="1530"/>
                  </a:lnTo>
                  <a:lnTo>
                    <a:pt x="2541" y="1528"/>
                  </a:lnTo>
                  <a:lnTo>
                    <a:pt x="2541" y="1530"/>
                  </a:lnTo>
                  <a:lnTo>
                    <a:pt x="2555" y="1516"/>
                  </a:lnTo>
                  <a:lnTo>
                    <a:pt x="2555" y="1510"/>
                  </a:lnTo>
                  <a:lnTo>
                    <a:pt x="2563" y="1508"/>
                  </a:lnTo>
                  <a:lnTo>
                    <a:pt x="2575" y="1490"/>
                  </a:lnTo>
                  <a:lnTo>
                    <a:pt x="2579" y="1492"/>
                  </a:lnTo>
                  <a:lnTo>
                    <a:pt x="2585" y="1472"/>
                  </a:lnTo>
                  <a:lnTo>
                    <a:pt x="2585" y="1474"/>
                  </a:lnTo>
                  <a:lnTo>
                    <a:pt x="2611" y="1434"/>
                  </a:lnTo>
                  <a:lnTo>
                    <a:pt x="2615" y="1436"/>
                  </a:lnTo>
                  <a:lnTo>
                    <a:pt x="2621" y="1414"/>
                  </a:lnTo>
                  <a:lnTo>
                    <a:pt x="2621" y="1412"/>
                  </a:lnTo>
                  <a:lnTo>
                    <a:pt x="2625" y="1412"/>
                  </a:lnTo>
                  <a:lnTo>
                    <a:pt x="2625" y="1398"/>
                  </a:lnTo>
                  <a:lnTo>
                    <a:pt x="2631" y="1394"/>
                  </a:lnTo>
                  <a:lnTo>
                    <a:pt x="2611" y="1384"/>
                  </a:lnTo>
                  <a:lnTo>
                    <a:pt x="2609" y="1384"/>
                  </a:lnTo>
                  <a:lnTo>
                    <a:pt x="2629" y="1372"/>
                  </a:lnTo>
                  <a:lnTo>
                    <a:pt x="2613" y="1356"/>
                  </a:lnTo>
                  <a:lnTo>
                    <a:pt x="2609" y="1354"/>
                  </a:lnTo>
                  <a:lnTo>
                    <a:pt x="2633" y="1360"/>
                  </a:lnTo>
                  <a:lnTo>
                    <a:pt x="2627" y="1354"/>
                  </a:lnTo>
                  <a:lnTo>
                    <a:pt x="2609" y="1332"/>
                  </a:lnTo>
                  <a:lnTo>
                    <a:pt x="2595" y="1294"/>
                  </a:lnTo>
                  <a:lnTo>
                    <a:pt x="2577" y="1284"/>
                  </a:lnTo>
                  <a:lnTo>
                    <a:pt x="2585" y="1272"/>
                  </a:lnTo>
                  <a:lnTo>
                    <a:pt x="2595" y="1264"/>
                  </a:lnTo>
                  <a:lnTo>
                    <a:pt x="2595" y="1258"/>
                  </a:lnTo>
                  <a:lnTo>
                    <a:pt x="2603" y="1260"/>
                  </a:lnTo>
                  <a:lnTo>
                    <a:pt x="2609" y="1250"/>
                  </a:lnTo>
                  <a:lnTo>
                    <a:pt x="2609" y="1248"/>
                  </a:lnTo>
                  <a:lnTo>
                    <a:pt x="2621" y="1244"/>
                  </a:lnTo>
                  <a:lnTo>
                    <a:pt x="2627" y="1238"/>
                  </a:lnTo>
                  <a:lnTo>
                    <a:pt x="2629" y="1238"/>
                  </a:lnTo>
                  <a:lnTo>
                    <a:pt x="2633" y="1246"/>
                  </a:lnTo>
                  <a:lnTo>
                    <a:pt x="2643" y="1226"/>
                  </a:lnTo>
                  <a:lnTo>
                    <a:pt x="2639" y="1226"/>
                  </a:lnTo>
                  <a:lnTo>
                    <a:pt x="2621" y="1224"/>
                  </a:lnTo>
                  <a:lnTo>
                    <a:pt x="2605" y="1214"/>
                  </a:lnTo>
                  <a:lnTo>
                    <a:pt x="2581" y="1230"/>
                  </a:lnTo>
                  <a:lnTo>
                    <a:pt x="2573" y="1228"/>
                  </a:lnTo>
                  <a:lnTo>
                    <a:pt x="2569" y="1216"/>
                  </a:lnTo>
                  <a:lnTo>
                    <a:pt x="2555" y="1208"/>
                  </a:lnTo>
                  <a:lnTo>
                    <a:pt x="2547" y="1200"/>
                  </a:lnTo>
                  <a:lnTo>
                    <a:pt x="2547" y="1196"/>
                  </a:lnTo>
                  <a:lnTo>
                    <a:pt x="2553" y="1186"/>
                  </a:lnTo>
                  <a:lnTo>
                    <a:pt x="2561" y="1188"/>
                  </a:lnTo>
                  <a:lnTo>
                    <a:pt x="2575" y="1184"/>
                  </a:lnTo>
                  <a:lnTo>
                    <a:pt x="2581" y="1172"/>
                  </a:lnTo>
                  <a:lnTo>
                    <a:pt x="2599" y="1162"/>
                  </a:lnTo>
                  <a:lnTo>
                    <a:pt x="2613" y="1144"/>
                  </a:lnTo>
                  <a:lnTo>
                    <a:pt x="2623" y="1142"/>
                  </a:lnTo>
                  <a:lnTo>
                    <a:pt x="2629" y="1152"/>
                  </a:lnTo>
                  <a:lnTo>
                    <a:pt x="2611" y="1176"/>
                  </a:lnTo>
                  <a:lnTo>
                    <a:pt x="2619" y="1182"/>
                  </a:lnTo>
                  <a:lnTo>
                    <a:pt x="2617" y="1186"/>
                  </a:lnTo>
                  <a:lnTo>
                    <a:pt x="2605" y="1194"/>
                  </a:lnTo>
                  <a:lnTo>
                    <a:pt x="2615" y="1198"/>
                  </a:lnTo>
                  <a:lnTo>
                    <a:pt x="2653" y="1172"/>
                  </a:lnTo>
                  <a:lnTo>
                    <a:pt x="2671" y="1168"/>
                  </a:lnTo>
                  <a:lnTo>
                    <a:pt x="2675" y="1176"/>
                  </a:lnTo>
                  <a:lnTo>
                    <a:pt x="2689" y="1178"/>
                  </a:lnTo>
                  <a:lnTo>
                    <a:pt x="2685" y="1194"/>
                  </a:lnTo>
                  <a:lnTo>
                    <a:pt x="2685" y="1196"/>
                  </a:lnTo>
                  <a:lnTo>
                    <a:pt x="2681" y="1198"/>
                  </a:lnTo>
                  <a:lnTo>
                    <a:pt x="2675" y="1214"/>
                  </a:lnTo>
                  <a:lnTo>
                    <a:pt x="2683" y="1212"/>
                  </a:lnTo>
                  <a:lnTo>
                    <a:pt x="2683" y="1214"/>
                  </a:lnTo>
                  <a:lnTo>
                    <a:pt x="2687" y="1222"/>
                  </a:lnTo>
                  <a:lnTo>
                    <a:pt x="2697" y="1220"/>
                  </a:lnTo>
                  <a:lnTo>
                    <a:pt x="2697" y="1216"/>
                  </a:lnTo>
                  <a:lnTo>
                    <a:pt x="2711" y="1220"/>
                  </a:lnTo>
                  <a:lnTo>
                    <a:pt x="2715" y="1234"/>
                  </a:lnTo>
                  <a:lnTo>
                    <a:pt x="2701" y="1240"/>
                  </a:lnTo>
                  <a:lnTo>
                    <a:pt x="2707" y="1252"/>
                  </a:lnTo>
                  <a:lnTo>
                    <a:pt x="2709" y="1248"/>
                  </a:lnTo>
                  <a:lnTo>
                    <a:pt x="2713" y="1262"/>
                  </a:lnTo>
                  <a:lnTo>
                    <a:pt x="2705" y="1286"/>
                  </a:lnTo>
                  <a:lnTo>
                    <a:pt x="2705" y="1286"/>
                  </a:lnTo>
                  <a:lnTo>
                    <a:pt x="2703" y="1298"/>
                  </a:lnTo>
                  <a:lnTo>
                    <a:pt x="2719" y="1296"/>
                  </a:lnTo>
                  <a:lnTo>
                    <a:pt x="2723" y="1294"/>
                  </a:lnTo>
                  <a:lnTo>
                    <a:pt x="2727" y="1298"/>
                  </a:lnTo>
                  <a:lnTo>
                    <a:pt x="2729" y="1292"/>
                  </a:lnTo>
                  <a:lnTo>
                    <a:pt x="2731" y="1294"/>
                  </a:lnTo>
                  <a:lnTo>
                    <a:pt x="2739" y="1284"/>
                  </a:lnTo>
                  <a:lnTo>
                    <a:pt x="2747" y="1288"/>
                  </a:lnTo>
                  <a:lnTo>
                    <a:pt x="2751" y="1280"/>
                  </a:lnTo>
                  <a:lnTo>
                    <a:pt x="2757" y="1282"/>
                  </a:lnTo>
                  <a:lnTo>
                    <a:pt x="2765" y="1276"/>
                  </a:lnTo>
                  <a:lnTo>
                    <a:pt x="2771" y="1258"/>
                  </a:lnTo>
                  <a:lnTo>
                    <a:pt x="2765" y="1222"/>
                  </a:lnTo>
                  <a:lnTo>
                    <a:pt x="2751" y="1200"/>
                  </a:lnTo>
                  <a:lnTo>
                    <a:pt x="2751" y="1200"/>
                  </a:lnTo>
                  <a:lnTo>
                    <a:pt x="2749" y="1198"/>
                  </a:lnTo>
                  <a:lnTo>
                    <a:pt x="2749" y="1196"/>
                  </a:lnTo>
                  <a:lnTo>
                    <a:pt x="2747" y="1196"/>
                  </a:lnTo>
                  <a:lnTo>
                    <a:pt x="2733" y="1182"/>
                  </a:lnTo>
                  <a:lnTo>
                    <a:pt x="2733" y="1170"/>
                  </a:lnTo>
                  <a:lnTo>
                    <a:pt x="2749" y="1164"/>
                  </a:lnTo>
                  <a:lnTo>
                    <a:pt x="2775" y="1142"/>
                  </a:lnTo>
                  <a:lnTo>
                    <a:pt x="2775" y="1124"/>
                  </a:lnTo>
                  <a:lnTo>
                    <a:pt x="2791" y="1106"/>
                  </a:lnTo>
                  <a:lnTo>
                    <a:pt x="2795" y="1104"/>
                  </a:lnTo>
                  <a:lnTo>
                    <a:pt x="2795" y="1100"/>
                  </a:lnTo>
                  <a:lnTo>
                    <a:pt x="2803" y="1100"/>
                  </a:lnTo>
                  <a:lnTo>
                    <a:pt x="2813" y="1082"/>
                  </a:lnTo>
                  <a:lnTo>
                    <a:pt x="2815" y="1090"/>
                  </a:lnTo>
                  <a:lnTo>
                    <a:pt x="2819" y="1086"/>
                  </a:lnTo>
                  <a:lnTo>
                    <a:pt x="2819" y="1094"/>
                  </a:lnTo>
                  <a:lnTo>
                    <a:pt x="2839" y="1098"/>
                  </a:lnTo>
                  <a:lnTo>
                    <a:pt x="2855" y="1094"/>
                  </a:lnTo>
                  <a:lnTo>
                    <a:pt x="2875" y="1078"/>
                  </a:lnTo>
                  <a:lnTo>
                    <a:pt x="2931" y="1006"/>
                  </a:lnTo>
                  <a:lnTo>
                    <a:pt x="2941" y="986"/>
                  </a:lnTo>
                  <a:lnTo>
                    <a:pt x="2957" y="962"/>
                  </a:lnTo>
                  <a:lnTo>
                    <a:pt x="2973" y="942"/>
                  </a:lnTo>
                  <a:lnTo>
                    <a:pt x="2981" y="896"/>
                  </a:lnTo>
                  <a:lnTo>
                    <a:pt x="2977" y="876"/>
                  </a:lnTo>
                  <a:lnTo>
                    <a:pt x="2983" y="856"/>
                  </a:lnTo>
                  <a:lnTo>
                    <a:pt x="2995" y="832"/>
                  </a:lnTo>
                  <a:lnTo>
                    <a:pt x="2995" y="846"/>
                  </a:lnTo>
                  <a:lnTo>
                    <a:pt x="3005" y="862"/>
                  </a:lnTo>
                  <a:lnTo>
                    <a:pt x="3003" y="876"/>
                  </a:lnTo>
                  <a:lnTo>
                    <a:pt x="3005" y="898"/>
                  </a:lnTo>
                  <a:lnTo>
                    <a:pt x="2999" y="934"/>
                  </a:lnTo>
                  <a:lnTo>
                    <a:pt x="2999" y="934"/>
                  </a:lnTo>
                  <a:lnTo>
                    <a:pt x="3005" y="954"/>
                  </a:lnTo>
                  <a:lnTo>
                    <a:pt x="2999" y="990"/>
                  </a:lnTo>
                  <a:lnTo>
                    <a:pt x="3001" y="1010"/>
                  </a:lnTo>
                  <a:lnTo>
                    <a:pt x="3009" y="1012"/>
                  </a:lnTo>
                  <a:lnTo>
                    <a:pt x="3017" y="994"/>
                  </a:lnTo>
                  <a:lnTo>
                    <a:pt x="3027" y="996"/>
                  </a:lnTo>
                  <a:lnTo>
                    <a:pt x="3031" y="1018"/>
                  </a:lnTo>
                  <a:lnTo>
                    <a:pt x="3037" y="1004"/>
                  </a:lnTo>
                  <a:lnTo>
                    <a:pt x="3035" y="986"/>
                  </a:lnTo>
                  <a:lnTo>
                    <a:pt x="3027" y="982"/>
                  </a:lnTo>
                  <a:lnTo>
                    <a:pt x="3019" y="964"/>
                  </a:lnTo>
                  <a:lnTo>
                    <a:pt x="3027" y="922"/>
                  </a:lnTo>
                  <a:lnTo>
                    <a:pt x="3037" y="920"/>
                  </a:lnTo>
                  <a:lnTo>
                    <a:pt x="3053" y="934"/>
                  </a:lnTo>
                  <a:lnTo>
                    <a:pt x="3057" y="932"/>
                  </a:lnTo>
                  <a:lnTo>
                    <a:pt x="3049" y="914"/>
                  </a:lnTo>
                  <a:lnTo>
                    <a:pt x="3029" y="850"/>
                  </a:lnTo>
                  <a:lnTo>
                    <a:pt x="3027" y="828"/>
                  </a:lnTo>
                  <a:lnTo>
                    <a:pt x="3031" y="812"/>
                  </a:lnTo>
                  <a:lnTo>
                    <a:pt x="3023" y="770"/>
                  </a:lnTo>
                  <a:lnTo>
                    <a:pt x="3017" y="762"/>
                  </a:lnTo>
                  <a:lnTo>
                    <a:pt x="3007" y="764"/>
                  </a:lnTo>
                  <a:lnTo>
                    <a:pt x="3015" y="784"/>
                  </a:lnTo>
                  <a:lnTo>
                    <a:pt x="3011" y="790"/>
                  </a:lnTo>
                  <a:lnTo>
                    <a:pt x="2999" y="788"/>
                  </a:lnTo>
                  <a:lnTo>
                    <a:pt x="2995" y="828"/>
                  </a:lnTo>
                  <a:lnTo>
                    <a:pt x="2995" y="830"/>
                  </a:lnTo>
                  <a:lnTo>
                    <a:pt x="2989" y="824"/>
                  </a:lnTo>
                  <a:lnTo>
                    <a:pt x="2991" y="818"/>
                  </a:lnTo>
                  <a:lnTo>
                    <a:pt x="2989" y="810"/>
                  </a:lnTo>
                  <a:lnTo>
                    <a:pt x="2995" y="796"/>
                  </a:lnTo>
                  <a:lnTo>
                    <a:pt x="2975" y="782"/>
                  </a:lnTo>
                  <a:lnTo>
                    <a:pt x="2963" y="764"/>
                  </a:lnTo>
                  <a:lnTo>
                    <a:pt x="2939" y="762"/>
                  </a:lnTo>
                  <a:lnTo>
                    <a:pt x="2939" y="776"/>
                  </a:lnTo>
                  <a:lnTo>
                    <a:pt x="2939" y="780"/>
                  </a:lnTo>
                  <a:lnTo>
                    <a:pt x="2937" y="782"/>
                  </a:lnTo>
                  <a:lnTo>
                    <a:pt x="2939" y="776"/>
                  </a:lnTo>
                  <a:lnTo>
                    <a:pt x="2933" y="780"/>
                  </a:lnTo>
                  <a:lnTo>
                    <a:pt x="2929" y="782"/>
                  </a:lnTo>
                  <a:lnTo>
                    <a:pt x="2921" y="786"/>
                  </a:lnTo>
                  <a:lnTo>
                    <a:pt x="2925" y="780"/>
                  </a:lnTo>
                  <a:lnTo>
                    <a:pt x="2919" y="772"/>
                  </a:lnTo>
                  <a:lnTo>
                    <a:pt x="2923" y="766"/>
                  </a:lnTo>
                  <a:lnTo>
                    <a:pt x="2921" y="762"/>
                  </a:lnTo>
                  <a:lnTo>
                    <a:pt x="2909" y="768"/>
                  </a:lnTo>
                  <a:lnTo>
                    <a:pt x="2909" y="776"/>
                  </a:lnTo>
                  <a:lnTo>
                    <a:pt x="2907" y="778"/>
                  </a:lnTo>
                  <a:lnTo>
                    <a:pt x="2907" y="754"/>
                  </a:lnTo>
                  <a:lnTo>
                    <a:pt x="2887" y="754"/>
                  </a:lnTo>
                  <a:lnTo>
                    <a:pt x="2879" y="750"/>
                  </a:lnTo>
                  <a:lnTo>
                    <a:pt x="2879" y="746"/>
                  </a:lnTo>
                  <a:lnTo>
                    <a:pt x="2925" y="706"/>
                  </a:lnTo>
                  <a:lnTo>
                    <a:pt x="2953" y="668"/>
                  </a:lnTo>
                  <a:lnTo>
                    <a:pt x="2975" y="650"/>
                  </a:lnTo>
                  <a:lnTo>
                    <a:pt x="2983" y="632"/>
                  </a:lnTo>
                  <a:lnTo>
                    <a:pt x="3009" y="604"/>
                  </a:lnTo>
                  <a:lnTo>
                    <a:pt x="3025" y="596"/>
                  </a:lnTo>
                  <a:lnTo>
                    <a:pt x="3067" y="592"/>
                  </a:lnTo>
                  <a:lnTo>
                    <a:pt x="3079" y="604"/>
                  </a:lnTo>
                  <a:lnTo>
                    <a:pt x="3087" y="592"/>
                  </a:lnTo>
                  <a:lnTo>
                    <a:pt x="3107" y="600"/>
                  </a:lnTo>
                  <a:lnTo>
                    <a:pt x="3121" y="594"/>
                  </a:lnTo>
                  <a:lnTo>
                    <a:pt x="3125" y="600"/>
                  </a:lnTo>
                  <a:lnTo>
                    <a:pt x="3135" y="598"/>
                  </a:lnTo>
                  <a:lnTo>
                    <a:pt x="3133" y="592"/>
                  </a:lnTo>
                  <a:lnTo>
                    <a:pt x="3139" y="590"/>
                  </a:lnTo>
                  <a:lnTo>
                    <a:pt x="3139" y="582"/>
                  </a:lnTo>
                  <a:lnTo>
                    <a:pt x="3139" y="582"/>
                  </a:lnTo>
                  <a:lnTo>
                    <a:pt x="3171" y="592"/>
                  </a:lnTo>
                  <a:lnTo>
                    <a:pt x="3179" y="586"/>
                  </a:lnTo>
                  <a:lnTo>
                    <a:pt x="3189" y="594"/>
                  </a:lnTo>
                  <a:lnTo>
                    <a:pt x="3171" y="600"/>
                  </a:lnTo>
                  <a:lnTo>
                    <a:pt x="3179" y="612"/>
                  </a:lnTo>
                  <a:lnTo>
                    <a:pt x="3201" y="606"/>
                  </a:lnTo>
                  <a:lnTo>
                    <a:pt x="3207" y="610"/>
                  </a:lnTo>
                  <a:lnTo>
                    <a:pt x="3223" y="600"/>
                  </a:lnTo>
                  <a:lnTo>
                    <a:pt x="3247" y="602"/>
                  </a:lnTo>
                  <a:lnTo>
                    <a:pt x="3253" y="600"/>
                  </a:lnTo>
                  <a:lnTo>
                    <a:pt x="3251" y="590"/>
                  </a:lnTo>
                  <a:lnTo>
                    <a:pt x="3235" y="586"/>
                  </a:lnTo>
                  <a:lnTo>
                    <a:pt x="3237" y="584"/>
                  </a:lnTo>
                  <a:lnTo>
                    <a:pt x="3235" y="578"/>
                  </a:lnTo>
                  <a:lnTo>
                    <a:pt x="3237" y="578"/>
                  </a:lnTo>
                  <a:lnTo>
                    <a:pt x="3245" y="558"/>
                  </a:lnTo>
                  <a:lnTo>
                    <a:pt x="3267" y="540"/>
                  </a:lnTo>
                  <a:lnTo>
                    <a:pt x="3290" y="506"/>
                  </a:lnTo>
                  <a:lnTo>
                    <a:pt x="3322" y="496"/>
                  </a:lnTo>
                  <a:lnTo>
                    <a:pt x="3338" y="506"/>
                  </a:lnTo>
                  <a:lnTo>
                    <a:pt x="3344" y="500"/>
                  </a:lnTo>
                  <a:lnTo>
                    <a:pt x="3342" y="506"/>
                  </a:lnTo>
                  <a:lnTo>
                    <a:pt x="3336" y="516"/>
                  </a:lnTo>
                  <a:lnTo>
                    <a:pt x="3338" y="524"/>
                  </a:lnTo>
                  <a:lnTo>
                    <a:pt x="3334" y="534"/>
                  </a:lnTo>
                  <a:lnTo>
                    <a:pt x="3344" y="532"/>
                  </a:lnTo>
                  <a:lnTo>
                    <a:pt x="3338" y="554"/>
                  </a:lnTo>
                  <a:lnTo>
                    <a:pt x="3386" y="508"/>
                  </a:lnTo>
                  <a:lnTo>
                    <a:pt x="3392" y="506"/>
                  </a:lnTo>
                  <a:lnTo>
                    <a:pt x="3398" y="514"/>
                  </a:lnTo>
                  <a:lnTo>
                    <a:pt x="3404" y="502"/>
                  </a:lnTo>
                  <a:lnTo>
                    <a:pt x="3400" y="498"/>
                  </a:lnTo>
                  <a:lnTo>
                    <a:pt x="3400" y="486"/>
                  </a:lnTo>
                  <a:lnTo>
                    <a:pt x="3410" y="470"/>
                  </a:lnTo>
                  <a:lnTo>
                    <a:pt x="3424" y="466"/>
                  </a:lnTo>
                  <a:lnTo>
                    <a:pt x="3432" y="470"/>
                  </a:lnTo>
                  <a:lnTo>
                    <a:pt x="3432" y="472"/>
                  </a:lnTo>
                  <a:lnTo>
                    <a:pt x="3416" y="480"/>
                  </a:lnTo>
                  <a:lnTo>
                    <a:pt x="3414" y="502"/>
                  </a:lnTo>
                  <a:lnTo>
                    <a:pt x="3410" y="508"/>
                  </a:lnTo>
                  <a:lnTo>
                    <a:pt x="3410" y="520"/>
                  </a:lnTo>
                  <a:lnTo>
                    <a:pt x="3404" y="526"/>
                  </a:lnTo>
                  <a:lnTo>
                    <a:pt x="3408" y="532"/>
                  </a:lnTo>
                  <a:lnTo>
                    <a:pt x="3374" y="548"/>
                  </a:lnTo>
                  <a:lnTo>
                    <a:pt x="3372" y="558"/>
                  </a:lnTo>
                  <a:lnTo>
                    <a:pt x="3348" y="584"/>
                  </a:lnTo>
                  <a:lnTo>
                    <a:pt x="3308" y="636"/>
                  </a:lnTo>
                  <a:lnTo>
                    <a:pt x="3292" y="646"/>
                  </a:lnTo>
                  <a:lnTo>
                    <a:pt x="3279" y="644"/>
                  </a:lnTo>
                  <a:lnTo>
                    <a:pt x="3283" y="658"/>
                  </a:lnTo>
                  <a:lnTo>
                    <a:pt x="3279" y="672"/>
                  </a:lnTo>
                  <a:lnTo>
                    <a:pt x="3263" y="684"/>
                  </a:lnTo>
                  <a:lnTo>
                    <a:pt x="3257" y="728"/>
                  </a:lnTo>
                  <a:lnTo>
                    <a:pt x="3257" y="756"/>
                  </a:lnTo>
                  <a:lnTo>
                    <a:pt x="3281" y="876"/>
                  </a:lnTo>
                  <a:lnTo>
                    <a:pt x="3310" y="842"/>
                  </a:lnTo>
                  <a:lnTo>
                    <a:pt x="3316" y="810"/>
                  </a:lnTo>
                  <a:lnTo>
                    <a:pt x="3334" y="802"/>
                  </a:lnTo>
                  <a:lnTo>
                    <a:pt x="3342" y="808"/>
                  </a:lnTo>
                  <a:lnTo>
                    <a:pt x="3342" y="776"/>
                  </a:lnTo>
                  <a:lnTo>
                    <a:pt x="3358" y="760"/>
                  </a:lnTo>
                  <a:lnTo>
                    <a:pt x="3370" y="762"/>
                  </a:lnTo>
                  <a:lnTo>
                    <a:pt x="3382" y="752"/>
                  </a:lnTo>
                  <a:lnTo>
                    <a:pt x="3374" y="726"/>
                  </a:lnTo>
                  <a:lnTo>
                    <a:pt x="3378" y="714"/>
                  </a:lnTo>
                  <a:lnTo>
                    <a:pt x="3388" y="704"/>
                  </a:lnTo>
                  <a:lnTo>
                    <a:pt x="3396" y="716"/>
                  </a:lnTo>
                  <a:lnTo>
                    <a:pt x="3404" y="702"/>
                  </a:lnTo>
                  <a:lnTo>
                    <a:pt x="3404" y="688"/>
                  </a:lnTo>
                  <a:lnTo>
                    <a:pt x="3394" y="684"/>
                  </a:lnTo>
                  <a:lnTo>
                    <a:pt x="3394" y="670"/>
                  </a:lnTo>
                  <a:lnTo>
                    <a:pt x="3404" y="646"/>
                  </a:lnTo>
                  <a:lnTo>
                    <a:pt x="3390" y="640"/>
                  </a:lnTo>
                  <a:lnTo>
                    <a:pt x="3382" y="646"/>
                  </a:lnTo>
                  <a:lnTo>
                    <a:pt x="3380" y="644"/>
                  </a:lnTo>
                  <a:lnTo>
                    <a:pt x="3382" y="634"/>
                  </a:lnTo>
                  <a:lnTo>
                    <a:pt x="3396" y="604"/>
                  </a:lnTo>
                  <a:lnTo>
                    <a:pt x="3402" y="604"/>
                  </a:lnTo>
                  <a:lnTo>
                    <a:pt x="3408" y="576"/>
                  </a:lnTo>
                  <a:lnTo>
                    <a:pt x="3414" y="572"/>
                  </a:lnTo>
                  <a:lnTo>
                    <a:pt x="3418" y="578"/>
                  </a:lnTo>
                  <a:lnTo>
                    <a:pt x="3426" y="570"/>
                  </a:lnTo>
                  <a:lnTo>
                    <a:pt x="3436" y="580"/>
                  </a:lnTo>
                  <a:lnTo>
                    <a:pt x="3442" y="562"/>
                  </a:lnTo>
                  <a:lnTo>
                    <a:pt x="3454" y="552"/>
                  </a:lnTo>
                  <a:lnTo>
                    <a:pt x="3456" y="552"/>
                  </a:lnTo>
                  <a:lnTo>
                    <a:pt x="3454" y="584"/>
                  </a:lnTo>
                  <a:lnTo>
                    <a:pt x="3474" y="554"/>
                  </a:lnTo>
                  <a:lnTo>
                    <a:pt x="3494" y="546"/>
                  </a:lnTo>
                  <a:lnTo>
                    <a:pt x="3514" y="550"/>
                  </a:lnTo>
                  <a:lnTo>
                    <a:pt x="3536" y="576"/>
                  </a:lnTo>
                  <a:lnTo>
                    <a:pt x="3540" y="552"/>
                  </a:lnTo>
                  <a:lnTo>
                    <a:pt x="3570" y="534"/>
                  </a:lnTo>
                  <a:lnTo>
                    <a:pt x="3570" y="530"/>
                  </a:lnTo>
                  <a:lnTo>
                    <a:pt x="3576" y="532"/>
                  </a:lnTo>
                  <a:lnTo>
                    <a:pt x="3576" y="524"/>
                  </a:lnTo>
                  <a:lnTo>
                    <a:pt x="3590" y="516"/>
                  </a:lnTo>
                  <a:lnTo>
                    <a:pt x="3594" y="504"/>
                  </a:lnTo>
                  <a:lnTo>
                    <a:pt x="3602" y="506"/>
                  </a:lnTo>
                  <a:lnTo>
                    <a:pt x="3624" y="494"/>
                  </a:lnTo>
                  <a:lnTo>
                    <a:pt x="3626" y="486"/>
                  </a:lnTo>
                  <a:lnTo>
                    <a:pt x="3666" y="470"/>
                  </a:lnTo>
                  <a:lnTo>
                    <a:pt x="3666" y="468"/>
                  </a:lnTo>
                  <a:lnTo>
                    <a:pt x="3668" y="470"/>
                  </a:lnTo>
                  <a:lnTo>
                    <a:pt x="3672" y="466"/>
                  </a:lnTo>
                  <a:lnTo>
                    <a:pt x="3692" y="476"/>
                  </a:lnTo>
                  <a:lnTo>
                    <a:pt x="3692" y="406"/>
                  </a:lnTo>
                  <a:lnTo>
                    <a:pt x="3690" y="406"/>
                  </a:lnTo>
                  <a:lnTo>
                    <a:pt x="3692" y="404"/>
                  </a:lnTo>
                  <a:lnTo>
                    <a:pt x="3684" y="386"/>
                  </a:lnTo>
                  <a:lnTo>
                    <a:pt x="3680" y="394"/>
                  </a:lnTo>
                  <a:lnTo>
                    <a:pt x="3672" y="388"/>
                  </a:lnTo>
                  <a:lnTo>
                    <a:pt x="3670" y="378"/>
                  </a:lnTo>
                  <a:lnTo>
                    <a:pt x="3682" y="378"/>
                  </a:lnTo>
                  <a:lnTo>
                    <a:pt x="3688" y="386"/>
                  </a:lnTo>
                  <a:close/>
                  <a:moveTo>
                    <a:pt x="823" y="66"/>
                  </a:moveTo>
                  <a:lnTo>
                    <a:pt x="809" y="70"/>
                  </a:lnTo>
                  <a:lnTo>
                    <a:pt x="805" y="62"/>
                  </a:lnTo>
                  <a:lnTo>
                    <a:pt x="823" y="66"/>
                  </a:lnTo>
                  <a:close/>
                  <a:moveTo>
                    <a:pt x="441" y="568"/>
                  </a:moveTo>
                  <a:lnTo>
                    <a:pt x="453" y="548"/>
                  </a:lnTo>
                  <a:lnTo>
                    <a:pt x="455" y="548"/>
                  </a:lnTo>
                  <a:lnTo>
                    <a:pt x="441" y="568"/>
                  </a:lnTo>
                  <a:close/>
                  <a:moveTo>
                    <a:pt x="993" y="1004"/>
                  </a:moveTo>
                  <a:lnTo>
                    <a:pt x="995" y="1000"/>
                  </a:lnTo>
                  <a:lnTo>
                    <a:pt x="999" y="1004"/>
                  </a:lnTo>
                  <a:lnTo>
                    <a:pt x="1009" y="994"/>
                  </a:lnTo>
                  <a:lnTo>
                    <a:pt x="1057" y="980"/>
                  </a:lnTo>
                  <a:lnTo>
                    <a:pt x="1069" y="976"/>
                  </a:lnTo>
                  <a:lnTo>
                    <a:pt x="1071" y="978"/>
                  </a:lnTo>
                  <a:lnTo>
                    <a:pt x="1055" y="982"/>
                  </a:lnTo>
                  <a:lnTo>
                    <a:pt x="1055" y="986"/>
                  </a:lnTo>
                  <a:lnTo>
                    <a:pt x="1045" y="986"/>
                  </a:lnTo>
                  <a:lnTo>
                    <a:pt x="1041" y="994"/>
                  </a:lnTo>
                  <a:lnTo>
                    <a:pt x="1053" y="1004"/>
                  </a:lnTo>
                  <a:lnTo>
                    <a:pt x="1047" y="1006"/>
                  </a:lnTo>
                  <a:lnTo>
                    <a:pt x="1037" y="1022"/>
                  </a:lnTo>
                  <a:lnTo>
                    <a:pt x="1027" y="1022"/>
                  </a:lnTo>
                  <a:lnTo>
                    <a:pt x="1025" y="1022"/>
                  </a:lnTo>
                  <a:lnTo>
                    <a:pt x="1027" y="1020"/>
                  </a:lnTo>
                  <a:lnTo>
                    <a:pt x="995" y="1024"/>
                  </a:lnTo>
                  <a:lnTo>
                    <a:pt x="993" y="1016"/>
                  </a:lnTo>
                  <a:lnTo>
                    <a:pt x="993" y="1004"/>
                  </a:lnTo>
                  <a:close/>
                  <a:moveTo>
                    <a:pt x="909" y="1008"/>
                  </a:moveTo>
                  <a:lnTo>
                    <a:pt x="915" y="996"/>
                  </a:lnTo>
                  <a:lnTo>
                    <a:pt x="933" y="990"/>
                  </a:lnTo>
                  <a:lnTo>
                    <a:pt x="935" y="992"/>
                  </a:lnTo>
                  <a:lnTo>
                    <a:pt x="929" y="992"/>
                  </a:lnTo>
                  <a:lnTo>
                    <a:pt x="929" y="998"/>
                  </a:lnTo>
                  <a:lnTo>
                    <a:pt x="933" y="1000"/>
                  </a:lnTo>
                  <a:lnTo>
                    <a:pt x="929" y="1004"/>
                  </a:lnTo>
                  <a:lnTo>
                    <a:pt x="967" y="1008"/>
                  </a:lnTo>
                  <a:lnTo>
                    <a:pt x="941" y="1024"/>
                  </a:lnTo>
                  <a:lnTo>
                    <a:pt x="961" y="1032"/>
                  </a:lnTo>
                  <a:lnTo>
                    <a:pt x="961" y="1048"/>
                  </a:lnTo>
                  <a:lnTo>
                    <a:pt x="973" y="1054"/>
                  </a:lnTo>
                  <a:lnTo>
                    <a:pt x="1003" y="1034"/>
                  </a:lnTo>
                  <a:lnTo>
                    <a:pt x="1021" y="1036"/>
                  </a:lnTo>
                  <a:lnTo>
                    <a:pt x="1023" y="1032"/>
                  </a:lnTo>
                  <a:lnTo>
                    <a:pt x="1037" y="1046"/>
                  </a:lnTo>
                  <a:lnTo>
                    <a:pt x="1041" y="1044"/>
                  </a:lnTo>
                  <a:lnTo>
                    <a:pt x="1061" y="1058"/>
                  </a:lnTo>
                  <a:lnTo>
                    <a:pt x="1077" y="1072"/>
                  </a:lnTo>
                  <a:lnTo>
                    <a:pt x="1077" y="1072"/>
                  </a:lnTo>
                  <a:lnTo>
                    <a:pt x="1081" y="1074"/>
                  </a:lnTo>
                  <a:lnTo>
                    <a:pt x="1083" y="1076"/>
                  </a:lnTo>
                  <a:lnTo>
                    <a:pt x="1083" y="1076"/>
                  </a:lnTo>
                  <a:lnTo>
                    <a:pt x="1091" y="1084"/>
                  </a:lnTo>
                  <a:lnTo>
                    <a:pt x="1109" y="1094"/>
                  </a:lnTo>
                  <a:lnTo>
                    <a:pt x="1115" y="1112"/>
                  </a:lnTo>
                  <a:lnTo>
                    <a:pt x="1115" y="1118"/>
                  </a:lnTo>
                  <a:lnTo>
                    <a:pt x="1113" y="1120"/>
                  </a:lnTo>
                  <a:lnTo>
                    <a:pt x="1093" y="1134"/>
                  </a:lnTo>
                  <a:lnTo>
                    <a:pt x="1073" y="1132"/>
                  </a:lnTo>
                  <a:lnTo>
                    <a:pt x="1049" y="1138"/>
                  </a:lnTo>
                  <a:lnTo>
                    <a:pt x="1021" y="1128"/>
                  </a:lnTo>
                  <a:lnTo>
                    <a:pt x="1015" y="1116"/>
                  </a:lnTo>
                  <a:lnTo>
                    <a:pt x="1005" y="1118"/>
                  </a:lnTo>
                  <a:lnTo>
                    <a:pt x="997" y="1108"/>
                  </a:lnTo>
                  <a:lnTo>
                    <a:pt x="961" y="1110"/>
                  </a:lnTo>
                  <a:lnTo>
                    <a:pt x="941" y="1118"/>
                  </a:lnTo>
                  <a:lnTo>
                    <a:pt x="919" y="1134"/>
                  </a:lnTo>
                  <a:lnTo>
                    <a:pt x="883" y="1128"/>
                  </a:lnTo>
                  <a:lnTo>
                    <a:pt x="883" y="1128"/>
                  </a:lnTo>
                  <a:lnTo>
                    <a:pt x="867" y="1122"/>
                  </a:lnTo>
                  <a:lnTo>
                    <a:pt x="865" y="1116"/>
                  </a:lnTo>
                  <a:lnTo>
                    <a:pt x="867" y="1116"/>
                  </a:lnTo>
                  <a:lnTo>
                    <a:pt x="865" y="1112"/>
                  </a:lnTo>
                  <a:lnTo>
                    <a:pt x="863" y="1112"/>
                  </a:lnTo>
                  <a:lnTo>
                    <a:pt x="863" y="1112"/>
                  </a:lnTo>
                  <a:lnTo>
                    <a:pt x="855" y="1100"/>
                  </a:lnTo>
                  <a:lnTo>
                    <a:pt x="861" y="1094"/>
                  </a:lnTo>
                  <a:lnTo>
                    <a:pt x="863" y="1084"/>
                  </a:lnTo>
                  <a:lnTo>
                    <a:pt x="873" y="1076"/>
                  </a:lnTo>
                  <a:lnTo>
                    <a:pt x="875" y="1068"/>
                  </a:lnTo>
                  <a:lnTo>
                    <a:pt x="877" y="1068"/>
                  </a:lnTo>
                  <a:lnTo>
                    <a:pt x="877" y="1066"/>
                  </a:lnTo>
                  <a:lnTo>
                    <a:pt x="877" y="1064"/>
                  </a:lnTo>
                  <a:lnTo>
                    <a:pt x="877" y="1064"/>
                  </a:lnTo>
                  <a:lnTo>
                    <a:pt x="879" y="1052"/>
                  </a:lnTo>
                  <a:lnTo>
                    <a:pt x="891" y="1040"/>
                  </a:lnTo>
                  <a:lnTo>
                    <a:pt x="893" y="1022"/>
                  </a:lnTo>
                  <a:lnTo>
                    <a:pt x="893" y="1022"/>
                  </a:lnTo>
                  <a:lnTo>
                    <a:pt x="893" y="1022"/>
                  </a:lnTo>
                  <a:lnTo>
                    <a:pt x="909" y="1008"/>
                  </a:lnTo>
                  <a:lnTo>
                    <a:pt x="907" y="1006"/>
                  </a:lnTo>
                  <a:lnTo>
                    <a:pt x="909" y="1008"/>
                  </a:lnTo>
                  <a:close/>
                  <a:moveTo>
                    <a:pt x="875" y="1148"/>
                  </a:moveTo>
                  <a:lnTo>
                    <a:pt x="853" y="1146"/>
                  </a:lnTo>
                  <a:lnTo>
                    <a:pt x="853" y="1152"/>
                  </a:lnTo>
                  <a:lnTo>
                    <a:pt x="839" y="1152"/>
                  </a:lnTo>
                  <a:lnTo>
                    <a:pt x="855" y="1140"/>
                  </a:lnTo>
                  <a:lnTo>
                    <a:pt x="879" y="1138"/>
                  </a:lnTo>
                  <a:lnTo>
                    <a:pt x="879" y="1138"/>
                  </a:lnTo>
                  <a:lnTo>
                    <a:pt x="883" y="1144"/>
                  </a:lnTo>
                  <a:lnTo>
                    <a:pt x="881" y="1144"/>
                  </a:lnTo>
                  <a:lnTo>
                    <a:pt x="873" y="1146"/>
                  </a:lnTo>
                  <a:lnTo>
                    <a:pt x="875" y="1148"/>
                  </a:lnTo>
                  <a:close/>
                  <a:moveTo>
                    <a:pt x="869" y="74"/>
                  </a:moveTo>
                  <a:lnTo>
                    <a:pt x="869" y="74"/>
                  </a:lnTo>
                  <a:lnTo>
                    <a:pt x="869" y="78"/>
                  </a:lnTo>
                  <a:lnTo>
                    <a:pt x="863" y="80"/>
                  </a:lnTo>
                  <a:lnTo>
                    <a:pt x="865" y="78"/>
                  </a:lnTo>
                  <a:lnTo>
                    <a:pt x="863" y="76"/>
                  </a:lnTo>
                  <a:lnTo>
                    <a:pt x="869" y="74"/>
                  </a:lnTo>
                  <a:close/>
                  <a:moveTo>
                    <a:pt x="769" y="102"/>
                  </a:moveTo>
                  <a:lnTo>
                    <a:pt x="773" y="100"/>
                  </a:lnTo>
                  <a:lnTo>
                    <a:pt x="769" y="104"/>
                  </a:lnTo>
                  <a:lnTo>
                    <a:pt x="769" y="112"/>
                  </a:lnTo>
                  <a:lnTo>
                    <a:pt x="767" y="110"/>
                  </a:lnTo>
                  <a:lnTo>
                    <a:pt x="769" y="102"/>
                  </a:lnTo>
                  <a:lnTo>
                    <a:pt x="769" y="102"/>
                  </a:lnTo>
                  <a:close/>
                  <a:moveTo>
                    <a:pt x="707" y="114"/>
                  </a:moveTo>
                  <a:lnTo>
                    <a:pt x="705" y="114"/>
                  </a:lnTo>
                  <a:lnTo>
                    <a:pt x="717" y="114"/>
                  </a:lnTo>
                  <a:lnTo>
                    <a:pt x="705" y="128"/>
                  </a:lnTo>
                  <a:lnTo>
                    <a:pt x="705" y="126"/>
                  </a:lnTo>
                  <a:lnTo>
                    <a:pt x="699" y="128"/>
                  </a:lnTo>
                  <a:lnTo>
                    <a:pt x="707" y="114"/>
                  </a:lnTo>
                  <a:close/>
                  <a:moveTo>
                    <a:pt x="685" y="138"/>
                  </a:moveTo>
                  <a:lnTo>
                    <a:pt x="693" y="132"/>
                  </a:lnTo>
                  <a:lnTo>
                    <a:pt x="691" y="142"/>
                  </a:lnTo>
                  <a:lnTo>
                    <a:pt x="687" y="138"/>
                  </a:lnTo>
                  <a:lnTo>
                    <a:pt x="685" y="138"/>
                  </a:lnTo>
                  <a:close/>
                  <a:moveTo>
                    <a:pt x="651" y="584"/>
                  </a:moveTo>
                  <a:lnTo>
                    <a:pt x="663" y="590"/>
                  </a:lnTo>
                  <a:lnTo>
                    <a:pt x="657" y="590"/>
                  </a:lnTo>
                  <a:lnTo>
                    <a:pt x="647" y="586"/>
                  </a:lnTo>
                  <a:lnTo>
                    <a:pt x="651" y="584"/>
                  </a:lnTo>
                  <a:close/>
                  <a:moveTo>
                    <a:pt x="573" y="722"/>
                  </a:moveTo>
                  <a:lnTo>
                    <a:pt x="569" y="728"/>
                  </a:lnTo>
                  <a:lnTo>
                    <a:pt x="569" y="726"/>
                  </a:lnTo>
                  <a:lnTo>
                    <a:pt x="573" y="722"/>
                  </a:lnTo>
                  <a:close/>
                  <a:moveTo>
                    <a:pt x="517" y="728"/>
                  </a:moveTo>
                  <a:lnTo>
                    <a:pt x="523" y="742"/>
                  </a:lnTo>
                  <a:lnTo>
                    <a:pt x="535" y="740"/>
                  </a:lnTo>
                  <a:lnTo>
                    <a:pt x="531" y="744"/>
                  </a:lnTo>
                  <a:lnTo>
                    <a:pt x="537" y="760"/>
                  </a:lnTo>
                  <a:lnTo>
                    <a:pt x="539" y="746"/>
                  </a:lnTo>
                  <a:lnTo>
                    <a:pt x="539" y="752"/>
                  </a:lnTo>
                  <a:lnTo>
                    <a:pt x="557" y="754"/>
                  </a:lnTo>
                  <a:lnTo>
                    <a:pt x="557" y="756"/>
                  </a:lnTo>
                  <a:lnTo>
                    <a:pt x="563" y="756"/>
                  </a:lnTo>
                  <a:lnTo>
                    <a:pt x="565" y="744"/>
                  </a:lnTo>
                  <a:lnTo>
                    <a:pt x="565" y="744"/>
                  </a:lnTo>
                  <a:lnTo>
                    <a:pt x="565" y="736"/>
                  </a:lnTo>
                  <a:lnTo>
                    <a:pt x="573" y="734"/>
                  </a:lnTo>
                  <a:lnTo>
                    <a:pt x="571" y="730"/>
                  </a:lnTo>
                  <a:lnTo>
                    <a:pt x="599" y="730"/>
                  </a:lnTo>
                  <a:lnTo>
                    <a:pt x="605" y="708"/>
                  </a:lnTo>
                  <a:lnTo>
                    <a:pt x="633" y="704"/>
                  </a:lnTo>
                  <a:lnTo>
                    <a:pt x="639" y="690"/>
                  </a:lnTo>
                  <a:lnTo>
                    <a:pt x="637" y="698"/>
                  </a:lnTo>
                  <a:lnTo>
                    <a:pt x="641" y="700"/>
                  </a:lnTo>
                  <a:lnTo>
                    <a:pt x="651" y="674"/>
                  </a:lnTo>
                  <a:lnTo>
                    <a:pt x="647" y="672"/>
                  </a:lnTo>
                  <a:lnTo>
                    <a:pt x="641" y="682"/>
                  </a:lnTo>
                  <a:lnTo>
                    <a:pt x="647" y="658"/>
                  </a:lnTo>
                  <a:lnTo>
                    <a:pt x="645" y="644"/>
                  </a:lnTo>
                  <a:lnTo>
                    <a:pt x="649" y="642"/>
                  </a:lnTo>
                  <a:lnTo>
                    <a:pt x="649" y="626"/>
                  </a:lnTo>
                  <a:lnTo>
                    <a:pt x="645" y="622"/>
                  </a:lnTo>
                  <a:lnTo>
                    <a:pt x="657" y="618"/>
                  </a:lnTo>
                  <a:lnTo>
                    <a:pt x="649" y="616"/>
                  </a:lnTo>
                  <a:lnTo>
                    <a:pt x="653" y="616"/>
                  </a:lnTo>
                  <a:lnTo>
                    <a:pt x="661" y="604"/>
                  </a:lnTo>
                  <a:lnTo>
                    <a:pt x="669" y="610"/>
                  </a:lnTo>
                  <a:lnTo>
                    <a:pt x="679" y="598"/>
                  </a:lnTo>
                  <a:lnTo>
                    <a:pt x="679" y="594"/>
                  </a:lnTo>
                  <a:lnTo>
                    <a:pt x="683" y="592"/>
                  </a:lnTo>
                  <a:lnTo>
                    <a:pt x="681" y="588"/>
                  </a:lnTo>
                  <a:lnTo>
                    <a:pt x="677" y="588"/>
                  </a:lnTo>
                  <a:lnTo>
                    <a:pt x="683" y="584"/>
                  </a:lnTo>
                  <a:lnTo>
                    <a:pt x="689" y="570"/>
                  </a:lnTo>
                  <a:lnTo>
                    <a:pt x="681" y="556"/>
                  </a:lnTo>
                  <a:lnTo>
                    <a:pt x="685" y="556"/>
                  </a:lnTo>
                  <a:lnTo>
                    <a:pt x="661" y="538"/>
                  </a:lnTo>
                  <a:lnTo>
                    <a:pt x="657" y="544"/>
                  </a:lnTo>
                  <a:lnTo>
                    <a:pt x="655" y="508"/>
                  </a:lnTo>
                  <a:lnTo>
                    <a:pt x="657" y="504"/>
                  </a:lnTo>
                  <a:lnTo>
                    <a:pt x="661" y="506"/>
                  </a:lnTo>
                  <a:lnTo>
                    <a:pt x="663" y="478"/>
                  </a:lnTo>
                  <a:lnTo>
                    <a:pt x="661" y="472"/>
                  </a:lnTo>
                  <a:lnTo>
                    <a:pt x="665" y="472"/>
                  </a:lnTo>
                  <a:lnTo>
                    <a:pt x="667" y="470"/>
                  </a:lnTo>
                  <a:lnTo>
                    <a:pt x="669" y="464"/>
                  </a:lnTo>
                  <a:lnTo>
                    <a:pt x="669" y="458"/>
                  </a:lnTo>
                  <a:lnTo>
                    <a:pt x="671" y="460"/>
                  </a:lnTo>
                  <a:lnTo>
                    <a:pt x="687" y="438"/>
                  </a:lnTo>
                  <a:lnTo>
                    <a:pt x="721" y="416"/>
                  </a:lnTo>
                  <a:lnTo>
                    <a:pt x="741" y="388"/>
                  </a:lnTo>
                  <a:lnTo>
                    <a:pt x="733" y="370"/>
                  </a:lnTo>
                  <a:lnTo>
                    <a:pt x="741" y="356"/>
                  </a:lnTo>
                  <a:lnTo>
                    <a:pt x="739" y="348"/>
                  </a:lnTo>
                  <a:lnTo>
                    <a:pt x="751" y="338"/>
                  </a:lnTo>
                  <a:lnTo>
                    <a:pt x="753" y="340"/>
                  </a:lnTo>
                  <a:lnTo>
                    <a:pt x="757" y="324"/>
                  </a:lnTo>
                  <a:lnTo>
                    <a:pt x="787" y="330"/>
                  </a:lnTo>
                  <a:lnTo>
                    <a:pt x="787" y="324"/>
                  </a:lnTo>
                  <a:lnTo>
                    <a:pt x="807" y="344"/>
                  </a:lnTo>
                  <a:lnTo>
                    <a:pt x="811" y="362"/>
                  </a:lnTo>
                  <a:lnTo>
                    <a:pt x="795" y="368"/>
                  </a:lnTo>
                  <a:lnTo>
                    <a:pt x="793" y="382"/>
                  </a:lnTo>
                  <a:lnTo>
                    <a:pt x="759" y="424"/>
                  </a:lnTo>
                  <a:lnTo>
                    <a:pt x="751" y="434"/>
                  </a:lnTo>
                  <a:lnTo>
                    <a:pt x="741" y="434"/>
                  </a:lnTo>
                  <a:lnTo>
                    <a:pt x="739" y="444"/>
                  </a:lnTo>
                  <a:lnTo>
                    <a:pt x="733" y="444"/>
                  </a:lnTo>
                  <a:lnTo>
                    <a:pt x="725" y="460"/>
                  </a:lnTo>
                  <a:lnTo>
                    <a:pt x="731" y="478"/>
                  </a:lnTo>
                  <a:lnTo>
                    <a:pt x="729" y="486"/>
                  </a:lnTo>
                  <a:lnTo>
                    <a:pt x="737" y="506"/>
                  </a:lnTo>
                  <a:lnTo>
                    <a:pt x="735" y="506"/>
                  </a:lnTo>
                  <a:lnTo>
                    <a:pt x="735" y="508"/>
                  </a:lnTo>
                  <a:lnTo>
                    <a:pt x="735" y="518"/>
                  </a:lnTo>
                  <a:lnTo>
                    <a:pt x="731" y="528"/>
                  </a:lnTo>
                  <a:lnTo>
                    <a:pt x="733" y="536"/>
                  </a:lnTo>
                  <a:lnTo>
                    <a:pt x="731" y="542"/>
                  </a:lnTo>
                  <a:lnTo>
                    <a:pt x="755" y="558"/>
                  </a:lnTo>
                  <a:lnTo>
                    <a:pt x="747" y="566"/>
                  </a:lnTo>
                  <a:lnTo>
                    <a:pt x="759" y="566"/>
                  </a:lnTo>
                  <a:lnTo>
                    <a:pt x="763" y="560"/>
                  </a:lnTo>
                  <a:lnTo>
                    <a:pt x="767" y="570"/>
                  </a:lnTo>
                  <a:lnTo>
                    <a:pt x="771" y="566"/>
                  </a:lnTo>
                  <a:lnTo>
                    <a:pt x="773" y="570"/>
                  </a:lnTo>
                  <a:lnTo>
                    <a:pt x="793" y="566"/>
                  </a:lnTo>
                  <a:lnTo>
                    <a:pt x="821" y="552"/>
                  </a:lnTo>
                  <a:lnTo>
                    <a:pt x="845" y="546"/>
                  </a:lnTo>
                  <a:lnTo>
                    <a:pt x="845" y="548"/>
                  </a:lnTo>
                  <a:lnTo>
                    <a:pt x="853" y="546"/>
                  </a:lnTo>
                  <a:lnTo>
                    <a:pt x="855" y="546"/>
                  </a:lnTo>
                  <a:lnTo>
                    <a:pt x="855" y="546"/>
                  </a:lnTo>
                  <a:lnTo>
                    <a:pt x="869" y="542"/>
                  </a:lnTo>
                  <a:lnTo>
                    <a:pt x="869" y="544"/>
                  </a:lnTo>
                  <a:lnTo>
                    <a:pt x="865" y="546"/>
                  </a:lnTo>
                  <a:lnTo>
                    <a:pt x="869" y="556"/>
                  </a:lnTo>
                  <a:lnTo>
                    <a:pt x="893" y="562"/>
                  </a:lnTo>
                  <a:lnTo>
                    <a:pt x="897" y="566"/>
                  </a:lnTo>
                  <a:lnTo>
                    <a:pt x="881" y="566"/>
                  </a:lnTo>
                  <a:lnTo>
                    <a:pt x="865" y="576"/>
                  </a:lnTo>
                  <a:lnTo>
                    <a:pt x="859" y="570"/>
                  </a:lnTo>
                  <a:lnTo>
                    <a:pt x="857" y="584"/>
                  </a:lnTo>
                  <a:lnTo>
                    <a:pt x="855" y="586"/>
                  </a:lnTo>
                  <a:lnTo>
                    <a:pt x="815" y="576"/>
                  </a:lnTo>
                  <a:lnTo>
                    <a:pt x="773" y="594"/>
                  </a:lnTo>
                  <a:lnTo>
                    <a:pt x="771" y="612"/>
                  </a:lnTo>
                  <a:lnTo>
                    <a:pt x="775" y="614"/>
                  </a:lnTo>
                  <a:lnTo>
                    <a:pt x="771" y="616"/>
                  </a:lnTo>
                  <a:lnTo>
                    <a:pt x="777" y="630"/>
                  </a:lnTo>
                  <a:lnTo>
                    <a:pt x="791" y="628"/>
                  </a:lnTo>
                  <a:lnTo>
                    <a:pt x="789" y="642"/>
                  </a:lnTo>
                  <a:lnTo>
                    <a:pt x="789" y="642"/>
                  </a:lnTo>
                  <a:lnTo>
                    <a:pt x="789" y="644"/>
                  </a:lnTo>
                  <a:lnTo>
                    <a:pt x="789" y="648"/>
                  </a:lnTo>
                  <a:lnTo>
                    <a:pt x="789" y="648"/>
                  </a:lnTo>
                  <a:lnTo>
                    <a:pt x="787" y="666"/>
                  </a:lnTo>
                  <a:lnTo>
                    <a:pt x="785" y="672"/>
                  </a:lnTo>
                  <a:lnTo>
                    <a:pt x="773" y="668"/>
                  </a:lnTo>
                  <a:lnTo>
                    <a:pt x="757" y="644"/>
                  </a:lnTo>
                  <a:lnTo>
                    <a:pt x="739" y="654"/>
                  </a:lnTo>
                  <a:lnTo>
                    <a:pt x="725" y="684"/>
                  </a:lnTo>
                  <a:lnTo>
                    <a:pt x="725" y="696"/>
                  </a:lnTo>
                  <a:lnTo>
                    <a:pt x="723" y="696"/>
                  </a:lnTo>
                  <a:lnTo>
                    <a:pt x="725" y="702"/>
                  </a:lnTo>
                  <a:lnTo>
                    <a:pt x="725" y="702"/>
                  </a:lnTo>
                  <a:lnTo>
                    <a:pt x="725" y="702"/>
                  </a:lnTo>
                  <a:lnTo>
                    <a:pt x="731" y="730"/>
                  </a:lnTo>
                  <a:lnTo>
                    <a:pt x="709" y="740"/>
                  </a:lnTo>
                  <a:lnTo>
                    <a:pt x="701" y="756"/>
                  </a:lnTo>
                  <a:lnTo>
                    <a:pt x="687" y="762"/>
                  </a:lnTo>
                  <a:lnTo>
                    <a:pt x="685" y="756"/>
                  </a:lnTo>
                  <a:lnTo>
                    <a:pt x="691" y="756"/>
                  </a:lnTo>
                  <a:lnTo>
                    <a:pt x="687" y="744"/>
                  </a:lnTo>
                  <a:lnTo>
                    <a:pt x="657" y="746"/>
                  </a:lnTo>
                  <a:lnTo>
                    <a:pt x="603" y="772"/>
                  </a:lnTo>
                  <a:lnTo>
                    <a:pt x="599" y="776"/>
                  </a:lnTo>
                  <a:lnTo>
                    <a:pt x="587" y="766"/>
                  </a:lnTo>
                  <a:lnTo>
                    <a:pt x="593" y="768"/>
                  </a:lnTo>
                  <a:lnTo>
                    <a:pt x="591" y="758"/>
                  </a:lnTo>
                  <a:lnTo>
                    <a:pt x="591" y="754"/>
                  </a:lnTo>
                  <a:lnTo>
                    <a:pt x="577" y="748"/>
                  </a:lnTo>
                  <a:lnTo>
                    <a:pt x="579" y="752"/>
                  </a:lnTo>
                  <a:lnTo>
                    <a:pt x="579" y="752"/>
                  </a:lnTo>
                  <a:lnTo>
                    <a:pt x="577" y="758"/>
                  </a:lnTo>
                  <a:lnTo>
                    <a:pt x="577" y="758"/>
                  </a:lnTo>
                  <a:lnTo>
                    <a:pt x="571" y="760"/>
                  </a:lnTo>
                  <a:lnTo>
                    <a:pt x="569" y="756"/>
                  </a:lnTo>
                  <a:lnTo>
                    <a:pt x="547" y="772"/>
                  </a:lnTo>
                  <a:lnTo>
                    <a:pt x="539" y="772"/>
                  </a:lnTo>
                  <a:lnTo>
                    <a:pt x="545" y="760"/>
                  </a:lnTo>
                  <a:lnTo>
                    <a:pt x="523" y="758"/>
                  </a:lnTo>
                  <a:lnTo>
                    <a:pt x="521" y="756"/>
                  </a:lnTo>
                  <a:lnTo>
                    <a:pt x="521" y="746"/>
                  </a:lnTo>
                  <a:lnTo>
                    <a:pt x="517" y="744"/>
                  </a:lnTo>
                  <a:lnTo>
                    <a:pt x="515" y="738"/>
                  </a:lnTo>
                  <a:lnTo>
                    <a:pt x="517" y="728"/>
                  </a:lnTo>
                  <a:close/>
                  <a:moveTo>
                    <a:pt x="835" y="1176"/>
                  </a:moveTo>
                  <a:lnTo>
                    <a:pt x="835" y="1182"/>
                  </a:lnTo>
                  <a:lnTo>
                    <a:pt x="831" y="1176"/>
                  </a:lnTo>
                  <a:lnTo>
                    <a:pt x="835" y="1176"/>
                  </a:lnTo>
                  <a:close/>
                  <a:moveTo>
                    <a:pt x="797" y="1140"/>
                  </a:moveTo>
                  <a:lnTo>
                    <a:pt x="791" y="1142"/>
                  </a:lnTo>
                  <a:lnTo>
                    <a:pt x="795" y="1140"/>
                  </a:lnTo>
                  <a:lnTo>
                    <a:pt x="797" y="1140"/>
                  </a:lnTo>
                  <a:close/>
                  <a:moveTo>
                    <a:pt x="765" y="1206"/>
                  </a:moveTo>
                  <a:lnTo>
                    <a:pt x="765" y="1206"/>
                  </a:lnTo>
                  <a:lnTo>
                    <a:pt x="755" y="1202"/>
                  </a:lnTo>
                  <a:lnTo>
                    <a:pt x="759" y="1202"/>
                  </a:lnTo>
                  <a:lnTo>
                    <a:pt x="765" y="1206"/>
                  </a:lnTo>
                  <a:close/>
                  <a:moveTo>
                    <a:pt x="765" y="1188"/>
                  </a:moveTo>
                  <a:lnTo>
                    <a:pt x="765" y="1188"/>
                  </a:lnTo>
                  <a:lnTo>
                    <a:pt x="765" y="1190"/>
                  </a:lnTo>
                  <a:lnTo>
                    <a:pt x="765" y="1188"/>
                  </a:lnTo>
                  <a:close/>
                  <a:moveTo>
                    <a:pt x="731" y="732"/>
                  </a:moveTo>
                  <a:lnTo>
                    <a:pt x="729" y="740"/>
                  </a:lnTo>
                  <a:lnTo>
                    <a:pt x="725" y="738"/>
                  </a:lnTo>
                  <a:lnTo>
                    <a:pt x="731" y="730"/>
                  </a:lnTo>
                  <a:lnTo>
                    <a:pt x="731" y="732"/>
                  </a:lnTo>
                  <a:lnTo>
                    <a:pt x="731" y="732"/>
                  </a:lnTo>
                  <a:close/>
                  <a:moveTo>
                    <a:pt x="435" y="800"/>
                  </a:moveTo>
                  <a:lnTo>
                    <a:pt x="433" y="810"/>
                  </a:lnTo>
                  <a:lnTo>
                    <a:pt x="437" y="810"/>
                  </a:lnTo>
                  <a:lnTo>
                    <a:pt x="435" y="814"/>
                  </a:lnTo>
                  <a:lnTo>
                    <a:pt x="429" y="806"/>
                  </a:lnTo>
                  <a:lnTo>
                    <a:pt x="435" y="800"/>
                  </a:lnTo>
                  <a:close/>
                  <a:moveTo>
                    <a:pt x="433" y="822"/>
                  </a:moveTo>
                  <a:lnTo>
                    <a:pt x="431" y="822"/>
                  </a:lnTo>
                  <a:lnTo>
                    <a:pt x="431" y="818"/>
                  </a:lnTo>
                  <a:lnTo>
                    <a:pt x="435" y="816"/>
                  </a:lnTo>
                  <a:lnTo>
                    <a:pt x="433" y="820"/>
                  </a:lnTo>
                  <a:lnTo>
                    <a:pt x="433" y="822"/>
                  </a:lnTo>
                  <a:close/>
                  <a:moveTo>
                    <a:pt x="611" y="1736"/>
                  </a:moveTo>
                  <a:lnTo>
                    <a:pt x="611" y="1736"/>
                  </a:lnTo>
                  <a:lnTo>
                    <a:pt x="607" y="1736"/>
                  </a:lnTo>
                  <a:lnTo>
                    <a:pt x="605" y="1738"/>
                  </a:lnTo>
                  <a:lnTo>
                    <a:pt x="607" y="1738"/>
                  </a:lnTo>
                  <a:lnTo>
                    <a:pt x="601" y="1742"/>
                  </a:lnTo>
                  <a:lnTo>
                    <a:pt x="583" y="1718"/>
                  </a:lnTo>
                  <a:lnTo>
                    <a:pt x="583" y="1714"/>
                  </a:lnTo>
                  <a:lnTo>
                    <a:pt x="583" y="1714"/>
                  </a:lnTo>
                  <a:lnTo>
                    <a:pt x="587" y="1714"/>
                  </a:lnTo>
                  <a:lnTo>
                    <a:pt x="593" y="1716"/>
                  </a:lnTo>
                  <a:lnTo>
                    <a:pt x="597" y="1728"/>
                  </a:lnTo>
                  <a:lnTo>
                    <a:pt x="615" y="1730"/>
                  </a:lnTo>
                  <a:lnTo>
                    <a:pt x="615" y="1734"/>
                  </a:lnTo>
                  <a:lnTo>
                    <a:pt x="611" y="1736"/>
                  </a:lnTo>
                  <a:close/>
                  <a:moveTo>
                    <a:pt x="897" y="2112"/>
                  </a:moveTo>
                  <a:lnTo>
                    <a:pt x="891" y="2102"/>
                  </a:lnTo>
                  <a:lnTo>
                    <a:pt x="889" y="2086"/>
                  </a:lnTo>
                  <a:lnTo>
                    <a:pt x="887" y="2078"/>
                  </a:lnTo>
                  <a:lnTo>
                    <a:pt x="887" y="2056"/>
                  </a:lnTo>
                  <a:lnTo>
                    <a:pt x="891" y="2064"/>
                  </a:lnTo>
                  <a:lnTo>
                    <a:pt x="897" y="2092"/>
                  </a:lnTo>
                  <a:lnTo>
                    <a:pt x="893" y="2102"/>
                  </a:lnTo>
                  <a:lnTo>
                    <a:pt x="907" y="2112"/>
                  </a:lnTo>
                  <a:lnTo>
                    <a:pt x="909" y="2120"/>
                  </a:lnTo>
                  <a:lnTo>
                    <a:pt x="897" y="2112"/>
                  </a:lnTo>
                  <a:close/>
                  <a:moveTo>
                    <a:pt x="917" y="2144"/>
                  </a:moveTo>
                  <a:lnTo>
                    <a:pt x="913" y="2140"/>
                  </a:lnTo>
                  <a:lnTo>
                    <a:pt x="913" y="2136"/>
                  </a:lnTo>
                  <a:lnTo>
                    <a:pt x="913" y="2136"/>
                  </a:lnTo>
                  <a:lnTo>
                    <a:pt x="911" y="2134"/>
                  </a:lnTo>
                  <a:lnTo>
                    <a:pt x="911" y="2130"/>
                  </a:lnTo>
                  <a:lnTo>
                    <a:pt x="911" y="2132"/>
                  </a:lnTo>
                  <a:lnTo>
                    <a:pt x="909" y="2124"/>
                  </a:lnTo>
                  <a:lnTo>
                    <a:pt x="917" y="2142"/>
                  </a:lnTo>
                  <a:lnTo>
                    <a:pt x="917" y="2144"/>
                  </a:lnTo>
                  <a:close/>
                  <a:moveTo>
                    <a:pt x="921" y="1950"/>
                  </a:moveTo>
                  <a:lnTo>
                    <a:pt x="913" y="1958"/>
                  </a:lnTo>
                  <a:lnTo>
                    <a:pt x="911" y="1958"/>
                  </a:lnTo>
                  <a:lnTo>
                    <a:pt x="911" y="1954"/>
                  </a:lnTo>
                  <a:lnTo>
                    <a:pt x="921" y="1946"/>
                  </a:lnTo>
                  <a:lnTo>
                    <a:pt x="921" y="1950"/>
                  </a:lnTo>
                  <a:close/>
                  <a:moveTo>
                    <a:pt x="917" y="1358"/>
                  </a:moveTo>
                  <a:lnTo>
                    <a:pt x="913" y="1360"/>
                  </a:lnTo>
                  <a:lnTo>
                    <a:pt x="911" y="1358"/>
                  </a:lnTo>
                  <a:lnTo>
                    <a:pt x="877" y="1372"/>
                  </a:lnTo>
                  <a:lnTo>
                    <a:pt x="839" y="1358"/>
                  </a:lnTo>
                  <a:lnTo>
                    <a:pt x="807" y="1356"/>
                  </a:lnTo>
                  <a:lnTo>
                    <a:pt x="803" y="1348"/>
                  </a:lnTo>
                  <a:lnTo>
                    <a:pt x="771" y="1342"/>
                  </a:lnTo>
                  <a:lnTo>
                    <a:pt x="765" y="1332"/>
                  </a:lnTo>
                  <a:lnTo>
                    <a:pt x="747" y="1326"/>
                  </a:lnTo>
                  <a:lnTo>
                    <a:pt x="727" y="1330"/>
                  </a:lnTo>
                  <a:lnTo>
                    <a:pt x="705" y="1346"/>
                  </a:lnTo>
                  <a:lnTo>
                    <a:pt x="703" y="1358"/>
                  </a:lnTo>
                  <a:lnTo>
                    <a:pt x="707" y="1368"/>
                  </a:lnTo>
                  <a:lnTo>
                    <a:pt x="703" y="1376"/>
                  </a:lnTo>
                  <a:lnTo>
                    <a:pt x="687" y="1384"/>
                  </a:lnTo>
                  <a:lnTo>
                    <a:pt x="665" y="1370"/>
                  </a:lnTo>
                  <a:lnTo>
                    <a:pt x="631" y="1362"/>
                  </a:lnTo>
                  <a:lnTo>
                    <a:pt x="619" y="1340"/>
                  </a:lnTo>
                  <a:lnTo>
                    <a:pt x="591" y="1330"/>
                  </a:lnTo>
                  <a:lnTo>
                    <a:pt x="567" y="1330"/>
                  </a:lnTo>
                  <a:lnTo>
                    <a:pt x="549" y="1322"/>
                  </a:lnTo>
                  <a:lnTo>
                    <a:pt x="549" y="1322"/>
                  </a:lnTo>
                  <a:lnTo>
                    <a:pt x="547" y="1320"/>
                  </a:lnTo>
                  <a:lnTo>
                    <a:pt x="545" y="1320"/>
                  </a:lnTo>
                  <a:lnTo>
                    <a:pt x="545" y="1320"/>
                  </a:lnTo>
                  <a:lnTo>
                    <a:pt x="545" y="1320"/>
                  </a:lnTo>
                  <a:lnTo>
                    <a:pt x="541" y="1314"/>
                  </a:lnTo>
                  <a:lnTo>
                    <a:pt x="541" y="1314"/>
                  </a:lnTo>
                  <a:lnTo>
                    <a:pt x="539" y="1304"/>
                  </a:lnTo>
                  <a:lnTo>
                    <a:pt x="531" y="1312"/>
                  </a:lnTo>
                  <a:lnTo>
                    <a:pt x="527" y="1310"/>
                  </a:lnTo>
                  <a:lnTo>
                    <a:pt x="523" y="1306"/>
                  </a:lnTo>
                  <a:lnTo>
                    <a:pt x="527" y="1306"/>
                  </a:lnTo>
                  <a:lnTo>
                    <a:pt x="527" y="1298"/>
                  </a:lnTo>
                  <a:lnTo>
                    <a:pt x="541" y="1288"/>
                  </a:lnTo>
                  <a:lnTo>
                    <a:pt x="545" y="1276"/>
                  </a:lnTo>
                  <a:lnTo>
                    <a:pt x="545" y="1266"/>
                  </a:lnTo>
                  <a:lnTo>
                    <a:pt x="537" y="1260"/>
                  </a:lnTo>
                  <a:lnTo>
                    <a:pt x="535" y="1256"/>
                  </a:lnTo>
                  <a:lnTo>
                    <a:pt x="545" y="1238"/>
                  </a:lnTo>
                  <a:lnTo>
                    <a:pt x="543" y="1230"/>
                  </a:lnTo>
                  <a:lnTo>
                    <a:pt x="531" y="1238"/>
                  </a:lnTo>
                  <a:lnTo>
                    <a:pt x="531" y="1238"/>
                  </a:lnTo>
                  <a:lnTo>
                    <a:pt x="529" y="1228"/>
                  </a:lnTo>
                  <a:lnTo>
                    <a:pt x="515" y="1226"/>
                  </a:lnTo>
                  <a:lnTo>
                    <a:pt x="499" y="1234"/>
                  </a:lnTo>
                  <a:lnTo>
                    <a:pt x="483" y="1236"/>
                  </a:lnTo>
                  <a:lnTo>
                    <a:pt x="471" y="1230"/>
                  </a:lnTo>
                  <a:lnTo>
                    <a:pt x="465" y="1234"/>
                  </a:lnTo>
                  <a:lnTo>
                    <a:pt x="455" y="1230"/>
                  </a:lnTo>
                  <a:lnTo>
                    <a:pt x="435" y="1240"/>
                  </a:lnTo>
                  <a:lnTo>
                    <a:pt x="429" y="1236"/>
                  </a:lnTo>
                  <a:lnTo>
                    <a:pt x="409" y="1234"/>
                  </a:lnTo>
                  <a:lnTo>
                    <a:pt x="360" y="1244"/>
                  </a:lnTo>
                  <a:lnTo>
                    <a:pt x="340" y="1254"/>
                  </a:lnTo>
                  <a:lnTo>
                    <a:pt x="336" y="1258"/>
                  </a:lnTo>
                  <a:lnTo>
                    <a:pt x="320" y="1262"/>
                  </a:lnTo>
                  <a:lnTo>
                    <a:pt x="312" y="1272"/>
                  </a:lnTo>
                  <a:lnTo>
                    <a:pt x="300" y="1276"/>
                  </a:lnTo>
                  <a:lnTo>
                    <a:pt x="280" y="1272"/>
                  </a:lnTo>
                  <a:lnTo>
                    <a:pt x="256" y="1274"/>
                  </a:lnTo>
                  <a:lnTo>
                    <a:pt x="246" y="1270"/>
                  </a:lnTo>
                  <a:lnTo>
                    <a:pt x="236" y="1258"/>
                  </a:lnTo>
                  <a:lnTo>
                    <a:pt x="236" y="1258"/>
                  </a:lnTo>
                  <a:lnTo>
                    <a:pt x="258" y="1242"/>
                  </a:lnTo>
                  <a:lnTo>
                    <a:pt x="302" y="1240"/>
                  </a:lnTo>
                  <a:lnTo>
                    <a:pt x="314" y="1222"/>
                  </a:lnTo>
                  <a:lnTo>
                    <a:pt x="326" y="1222"/>
                  </a:lnTo>
                  <a:lnTo>
                    <a:pt x="332" y="1204"/>
                  </a:lnTo>
                  <a:lnTo>
                    <a:pt x="342" y="1196"/>
                  </a:lnTo>
                  <a:lnTo>
                    <a:pt x="344" y="1190"/>
                  </a:lnTo>
                  <a:lnTo>
                    <a:pt x="336" y="1184"/>
                  </a:lnTo>
                  <a:lnTo>
                    <a:pt x="334" y="1176"/>
                  </a:lnTo>
                  <a:lnTo>
                    <a:pt x="354" y="1144"/>
                  </a:lnTo>
                  <a:lnTo>
                    <a:pt x="395" y="1118"/>
                  </a:lnTo>
                  <a:lnTo>
                    <a:pt x="401" y="1104"/>
                  </a:lnTo>
                  <a:lnTo>
                    <a:pt x="397" y="1100"/>
                  </a:lnTo>
                  <a:lnTo>
                    <a:pt x="395" y="1092"/>
                  </a:lnTo>
                  <a:lnTo>
                    <a:pt x="397" y="1084"/>
                  </a:lnTo>
                  <a:lnTo>
                    <a:pt x="411" y="1076"/>
                  </a:lnTo>
                  <a:lnTo>
                    <a:pt x="429" y="1078"/>
                  </a:lnTo>
                  <a:lnTo>
                    <a:pt x="451" y="1088"/>
                  </a:lnTo>
                  <a:lnTo>
                    <a:pt x="477" y="1068"/>
                  </a:lnTo>
                  <a:lnTo>
                    <a:pt x="489" y="1064"/>
                  </a:lnTo>
                  <a:lnTo>
                    <a:pt x="499" y="1054"/>
                  </a:lnTo>
                  <a:lnTo>
                    <a:pt x="523" y="1062"/>
                  </a:lnTo>
                  <a:lnTo>
                    <a:pt x="531" y="1086"/>
                  </a:lnTo>
                  <a:lnTo>
                    <a:pt x="543" y="1104"/>
                  </a:lnTo>
                  <a:lnTo>
                    <a:pt x="551" y="1106"/>
                  </a:lnTo>
                  <a:lnTo>
                    <a:pt x="579" y="1134"/>
                  </a:lnTo>
                  <a:lnTo>
                    <a:pt x="591" y="1134"/>
                  </a:lnTo>
                  <a:lnTo>
                    <a:pt x="603" y="1148"/>
                  </a:lnTo>
                  <a:lnTo>
                    <a:pt x="611" y="1148"/>
                  </a:lnTo>
                  <a:lnTo>
                    <a:pt x="615" y="1158"/>
                  </a:lnTo>
                  <a:lnTo>
                    <a:pt x="625" y="1166"/>
                  </a:lnTo>
                  <a:lnTo>
                    <a:pt x="627" y="1164"/>
                  </a:lnTo>
                  <a:lnTo>
                    <a:pt x="635" y="1188"/>
                  </a:lnTo>
                  <a:lnTo>
                    <a:pt x="629" y="1192"/>
                  </a:lnTo>
                  <a:lnTo>
                    <a:pt x="627" y="1200"/>
                  </a:lnTo>
                  <a:lnTo>
                    <a:pt x="593" y="1208"/>
                  </a:lnTo>
                  <a:lnTo>
                    <a:pt x="583" y="1202"/>
                  </a:lnTo>
                  <a:lnTo>
                    <a:pt x="569" y="1202"/>
                  </a:lnTo>
                  <a:lnTo>
                    <a:pt x="567" y="1210"/>
                  </a:lnTo>
                  <a:lnTo>
                    <a:pt x="569" y="1220"/>
                  </a:lnTo>
                  <a:lnTo>
                    <a:pt x="601" y="1234"/>
                  </a:lnTo>
                  <a:lnTo>
                    <a:pt x="609" y="1242"/>
                  </a:lnTo>
                  <a:lnTo>
                    <a:pt x="621" y="1242"/>
                  </a:lnTo>
                  <a:lnTo>
                    <a:pt x="621" y="1240"/>
                  </a:lnTo>
                  <a:lnTo>
                    <a:pt x="623" y="1232"/>
                  </a:lnTo>
                  <a:lnTo>
                    <a:pt x="621" y="1224"/>
                  </a:lnTo>
                  <a:lnTo>
                    <a:pt x="627" y="1210"/>
                  </a:lnTo>
                  <a:lnTo>
                    <a:pt x="627" y="1214"/>
                  </a:lnTo>
                  <a:lnTo>
                    <a:pt x="637" y="1214"/>
                  </a:lnTo>
                  <a:lnTo>
                    <a:pt x="647" y="1202"/>
                  </a:lnTo>
                  <a:lnTo>
                    <a:pt x="649" y="1190"/>
                  </a:lnTo>
                  <a:lnTo>
                    <a:pt x="659" y="1186"/>
                  </a:lnTo>
                  <a:lnTo>
                    <a:pt x="659" y="1174"/>
                  </a:lnTo>
                  <a:lnTo>
                    <a:pt x="649" y="1166"/>
                  </a:lnTo>
                  <a:lnTo>
                    <a:pt x="651" y="1154"/>
                  </a:lnTo>
                  <a:lnTo>
                    <a:pt x="657" y="1150"/>
                  </a:lnTo>
                  <a:lnTo>
                    <a:pt x="669" y="1158"/>
                  </a:lnTo>
                  <a:lnTo>
                    <a:pt x="681" y="1170"/>
                  </a:lnTo>
                  <a:lnTo>
                    <a:pt x="685" y="1158"/>
                  </a:lnTo>
                  <a:lnTo>
                    <a:pt x="673" y="1142"/>
                  </a:lnTo>
                  <a:lnTo>
                    <a:pt x="637" y="1124"/>
                  </a:lnTo>
                  <a:lnTo>
                    <a:pt x="641" y="1114"/>
                  </a:lnTo>
                  <a:lnTo>
                    <a:pt x="637" y="1110"/>
                  </a:lnTo>
                  <a:lnTo>
                    <a:pt x="621" y="1112"/>
                  </a:lnTo>
                  <a:lnTo>
                    <a:pt x="611" y="1106"/>
                  </a:lnTo>
                  <a:lnTo>
                    <a:pt x="601" y="1096"/>
                  </a:lnTo>
                  <a:lnTo>
                    <a:pt x="591" y="1068"/>
                  </a:lnTo>
                  <a:lnTo>
                    <a:pt x="571" y="1054"/>
                  </a:lnTo>
                  <a:lnTo>
                    <a:pt x="567" y="1044"/>
                  </a:lnTo>
                  <a:lnTo>
                    <a:pt x="571" y="1034"/>
                  </a:lnTo>
                  <a:lnTo>
                    <a:pt x="567" y="1030"/>
                  </a:lnTo>
                  <a:lnTo>
                    <a:pt x="567" y="1026"/>
                  </a:lnTo>
                  <a:lnTo>
                    <a:pt x="583" y="1016"/>
                  </a:lnTo>
                  <a:lnTo>
                    <a:pt x="587" y="1016"/>
                  </a:lnTo>
                  <a:lnTo>
                    <a:pt x="589" y="1020"/>
                  </a:lnTo>
                  <a:lnTo>
                    <a:pt x="587" y="1030"/>
                  </a:lnTo>
                  <a:lnTo>
                    <a:pt x="593" y="1040"/>
                  </a:lnTo>
                  <a:lnTo>
                    <a:pt x="599" y="1042"/>
                  </a:lnTo>
                  <a:lnTo>
                    <a:pt x="603" y="1034"/>
                  </a:lnTo>
                  <a:lnTo>
                    <a:pt x="613" y="1040"/>
                  </a:lnTo>
                  <a:lnTo>
                    <a:pt x="615" y="1048"/>
                  </a:lnTo>
                  <a:lnTo>
                    <a:pt x="621" y="1052"/>
                  </a:lnTo>
                  <a:lnTo>
                    <a:pt x="615" y="1056"/>
                  </a:lnTo>
                  <a:lnTo>
                    <a:pt x="635" y="1076"/>
                  </a:lnTo>
                  <a:lnTo>
                    <a:pt x="651" y="1078"/>
                  </a:lnTo>
                  <a:lnTo>
                    <a:pt x="657" y="1084"/>
                  </a:lnTo>
                  <a:lnTo>
                    <a:pt x="655" y="1084"/>
                  </a:lnTo>
                  <a:lnTo>
                    <a:pt x="655" y="1088"/>
                  </a:lnTo>
                  <a:lnTo>
                    <a:pt x="669" y="1092"/>
                  </a:lnTo>
                  <a:lnTo>
                    <a:pt x="675" y="1098"/>
                  </a:lnTo>
                  <a:lnTo>
                    <a:pt x="677" y="1100"/>
                  </a:lnTo>
                  <a:lnTo>
                    <a:pt x="677" y="1100"/>
                  </a:lnTo>
                  <a:lnTo>
                    <a:pt x="693" y="1116"/>
                  </a:lnTo>
                  <a:lnTo>
                    <a:pt x="693" y="1116"/>
                  </a:lnTo>
                  <a:lnTo>
                    <a:pt x="695" y="1116"/>
                  </a:lnTo>
                  <a:lnTo>
                    <a:pt x="699" y="1120"/>
                  </a:lnTo>
                  <a:lnTo>
                    <a:pt x="699" y="1118"/>
                  </a:lnTo>
                  <a:lnTo>
                    <a:pt x="699" y="1118"/>
                  </a:lnTo>
                  <a:lnTo>
                    <a:pt x="697" y="1128"/>
                  </a:lnTo>
                  <a:lnTo>
                    <a:pt x="697" y="1148"/>
                  </a:lnTo>
                  <a:lnTo>
                    <a:pt x="691" y="1148"/>
                  </a:lnTo>
                  <a:lnTo>
                    <a:pt x="707" y="1166"/>
                  </a:lnTo>
                  <a:lnTo>
                    <a:pt x="699" y="1166"/>
                  </a:lnTo>
                  <a:lnTo>
                    <a:pt x="711" y="1178"/>
                  </a:lnTo>
                  <a:lnTo>
                    <a:pt x="715" y="1176"/>
                  </a:lnTo>
                  <a:lnTo>
                    <a:pt x="713" y="1172"/>
                  </a:lnTo>
                  <a:lnTo>
                    <a:pt x="723" y="1186"/>
                  </a:lnTo>
                  <a:lnTo>
                    <a:pt x="723" y="1186"/>
                  </a:lnTo>
                  <a:lnTo>
                    <a:pt x="719" y="1186"/>
                  </a:lnTo>
                  <a:lnTo>
                    <a:pt x="731" y="1204"/>
                  </a:lnTo>
                  <a:lnTo>
                    <a:pt x="735" y="1204"/>
                  </a:lnTo>
                  <a:lnTo>
                    <a:pt x="729" y="1214"/>
                  </a:lnTo>
                  <a:lnTo>
                    <a:pt x="739" y="1228"/>
                  </a:lnTo>
                  <a:lnTo>
                    <a:pt x="739" y="1238"/>
                  </a:lnTo>
                  <a:lnTo>
                    <a:pt x="745" y="1244"/>
                  </a:lnTo>
                  <a:lnTo>
                    <a:pt x="747" y="1238"/>
                  </a:lnTo>
                  <a:lnTo>
                    <a:pt x="753" y="1252"/>
                  </a:lnTo>
                  <a:lnTo>
                    <a:pt x="761" y="1242"/>
                  </a:lnTo>
                  <a:lnTo>
                    <a:pt x="775" y="1256"/>
                  </a:lnTo>
                  <a:lnTo>
                    <a:pt x="767" y="1228"/>
                  </a:lnTo>
                  <a:lnTo>
                    <a:pt x="769" y="1230"/>
                  </a:lnTo>
                  <a:lnTo>
                    <a:pt x="779" y="1222"/>
                  </a:lnTo>
                  <a:lnTo>
                    <a:pt x="773" y="1212"/>
                  </a:lnTo>
                  <a:lnTo>
                    <a:pt x="777" y="1212"/>
                  </a:lnTo>
                  <a:lnTo>
                    <a:pt x="789" y="1224"/>
                  </a:lnTo>
                  <a:lnTo>
                    <a:pt x="789" y="1206"/>
                  </a:lnTo>
                  <a:lnTo>
                    <a:pt x="789" y="1206"/>
                  </a:lnTo>
                  <a:lnTo>
                    <a:pt x="793" y="1214"/>
                  </a:lnTo>
                  <a:lnTo>
                    <a:pt x="799" y="1214"/>
                  </a:lnTo>
                  <a:lnTo>
                    <a:pt x="809" y="1228"/>
                  </a:lnTo>
                  <a:lnTo>
                    <a:pt x="809" y="1210"/>
                  </a:lnTo>
                  <a:lnTo>
                    <a:pt x="801" y="1208"/>
                  </a:lnTo>
                  <a:lnTo>
                    <a:pt x="801" y="1208"/>
                  </a:lnTo>
                  <a:lnTo>
                    <a:pt x="791" y="1192"/>
                  </a:lnTo>
                  <a:lnTo>
                    <a:pt x="775" y="1182"/>
                  </a:lnTo>
                  <a:lnTo>
                    <a:pt x="763" y="1162"/>
                  </a:lnTo>
                  <a:lnTo>
                    <a:pt x="763" y="1154"/>
                  </a:lnTo>
                  <a:lnTo>
                    <a:pt x="781" y="1170"/>
                  </a:lnTo>
                  <a:lnTo>
                    <a:pt x="779" y="1160"/>
                  </a:lnTo>
                  <a:lnTo>
                    <a:pt x="791" y="1168"/>
                  </a:lnTo>
                  <a:lnTo>
                    <a:pt x="787" y="1158"/>
                  </a:lnTo>
                  <a:lnTo>
                    <a:pt x="791" y="1158"/>
                  </a:lnTo>
                  <a:lnTo>
                    <a:pt x="793" y="1154"/>
                  </a:lnTo>
                  <a:lnTo>
                    <a:pt x="785" y="1148"/>
                  </a:lnTo>
                  <a:lnTo>
                    <a:pt x="791" y="1144"/>
                  </a:lnTo>
                  <a:lnTo>
                    <a:pt x="801" y="1152"/>
                  </a:lnTo>
                  <a:lnTo>
                    <a:pt x="803" y="1140"/>
                  </a:lnTo>
                  <a:lnTo>
                    <a:pt x="803" y="1140"/>
                  </a:lnTo>
                  <a:lnTo>
                    <a:pt x="821" y="1144"/>
                  </a:lnTo>
                  <a:lnTo>
                    <a:pt x="821" y="1144"/>
                  </a:lnTo>
                  <a:lnTo>
                    <a:pt x="825" y="1146"/>
                  </a:lnTo>
                  <a:lnTo>
                    <a:pt x="825" y="1146"/>
                  </a:lnTo>
                  <a:lnTo>
                    <a:pt x="825" y="1146"/>
                  </a:lnTo>
                  <a:lnTo>
                    <a:pt x="829" y="1148"/>
                  </a:lnTo>
                  <a:lnTo>
                    <a:pt x="825" y="1150"/>
                  </a:lnTo>
                  <a:lnTo>
                    <a:pt x="825" y="1166"/>
                  </a:lnTo>
                  <a:lnTo>
                    <a:pt x="827" y="1162"/>
                  </a:lnTo>
                  <a:lnTo>
                    <a:pt x="823" y="1178"/>
                  </a:lnTo>
                  <a:lnTo>
                    <a:pt x="823" y="1178"/>
                  </a:lnTo>
                  <a:lnTo>
                    <a:pt x="813" y="1184"/>
                  </a:lnTo>
                  <a:lnTo>
                    <a:pt x="837" y="1188"/>
                  </a:lnTo>
                  <a:lnTo>
                    <a:pt x="839" y="1190"/>
                  </a:lnTo>
                  <a:lnTo>
                    <a:pt x="835" y="1194"/>
                  </a:lnTo>
                  <a:lnTo>
                    <a:pt x="831" y="1188"/>
                  </a:lnTo>
                  <a:lnTo>
                    <a:pt x="829" y="1196"/>
                  </a:lnTo>
                  <a:lnTo>
                    <a:pt x="817" y="1190"/>
                  </a:lnTo>
                  <a:lnTo>
                    <a:pt x="821" y="1212"/>
                  </a:lnTo>
                  <a:lnTo>
                    <a:pt x="827" y="1200"/>
                  </a:lnTo>
                  <a:lnTo>
                    <a:pt x="827" y="1206"/>
                  </a:lnTo>
                  <a:lnTo>
                    <a:pt x="843" y="1212"/>
                  </a:lnTo>
                  <a:lnTo>
                    <a:pt x="841" y="1220"/>
                  </a:lnTo>
                  <a:lnTo>
                    <a:pt x="847" y="1220"/>
                  </a:lnTo>
                  <a:lnTo>
                    <a:pt x="845" y="1224"/>
                  </a:lnTo>
                  <a:lnTo>
                    <a:pt x="849" y="1230"/>
                  </a:lnTo>
                  <a:lnTo>
                    <a:pt x="843" y="1236"/>
                  </a:lnTo>
                  <a:lnTo>
                    <a:pt x="857" y="1236"/>
                  </a:lnTo>
                  <a:lnTo>
                    <a:pt x="849" y="1240"/>
                  </a:lnTo>
                  <a:lnTo>
                    <a:pt x="851" y="1244"/>
                  </a:lnTo>
                  <a:lnTo>
                    <a:pt x="861" y="1242"/>
                  </a:lnTo>
                  <a:lnTo>
                    <a:pt x="861" y="1248"/>
                  </a:lnTo>
                  <a:lnTo>
                    <a:pt x="861" y="1246"/>
                  </a:lnTo>
                  <a:lnTo>
                    <a:pt x="855" y="1252"/>
                  </a:lnTo>
                  <a:lnTo>
                    <a:pt x="855" y="1262"/>
                  </a:lnTo>
                  <a:lnTo>
                    <a:pt x="865" y="1258"/>
                  </a:lnTo>
                  <a:lnTo>
                    <a:pt x="871" y="1242"/>
                  </a:lnTo>
                  <a:lnTo>
                    <a:pt x="871" y="1242"/>
                  </a:lnTo>
                  <a:lnTo>
                    <a:pt x="877" y="1246"/>
                  </a:lnTo>
                  <a:lnTo>
                    <a:pt x="881" y="1244"/>
                  </a:lnTo>
                  <a:lnTo>
                    <a:pt x="883" y="1252"/>
                  </a:lnTo>
                  <a:lnTo>
                    <a:pt x="897" y="1258"/>
                  </a:lnTo>
                  <a:lnTo>
                    <a:pt x="911" y="1252"/>
                  </a:lnTo>
                  <a:lnTo>
                    <a:pt x="913" y="1240"/>
                  </a:lnTo>
                  <a:lnTo>
                    <a:pt x="915" y="1240"/>
                  </a:lnTo>
                  <a:lnTo>
                    <a:pt x="953" y="1260"/>
                  </a:lnTo>
                  <a:lnTo>
                    <a:pt x="977" y="1252"/>
                  </a:lnTo>
                  <a:lnTo>
                    <a:pt x="985" y="1244"/>
                  </a:lnTo>
                  <a:lnTo>
                    <a:pt x="991" y="1242"/>
                  </a:lnTo>
                  <a:lnTo>
                    <a:pt x="1003" y="1248"/>
                  </a:lnTo>
                  <a:lnTo>
                    <a:pt x="1011" y="1240"/>
                  </a:lnTo>
                  <a:lnTo>
                    <a:pt x="1011" y="1242"/>
                  </a:lnTo>
                  <a:lnTo>
                    <a:pt x="1009" y="1244"/>
                  </a:lnTo>
                  <a:lnTo>
                    <a:pt x="1007" y="1252"/>
                  </a:lnTo>
                  <a:lnTo>
                    <a:pt x="1007" y="1252"/>
                  </a:lnTo>
                  <a:lnTo>
                    <a:pt x="1007" y="1258"/>
                  </a:lnTo>
                  <a:lnTo>
                    <a:pt x="1007" y="1258"/>
                  </a:lnTo>
                  <a:lnTo>
                    <a:pt x="1007" y="1258"/>
                  </a:lnTo>
                  <a:lnTo>
                    <a:pt x="1007" y="1262"/>
                  </a:lnTo>
                  <a:lnTo>
                    <a:pt x="1009" y="1286"/>
                  </a:lnTo>
                  <a:lnTo>
                    <a:pt x="991" y="1320"/>
                  </a:lnTo>
                  <a:lnTo>
                    <a:pt x="989" y="1320"/>
                  </a:lnTo>
                  <a:lnTo>
                    <a:pt x="989" y="1322"/>
                  </a:lnTo>
                  <a:lnTo>
                    <a:pt x="987" y="1326"/>
                  </a:lnTo>
                  <a:lnTo>
                    <a:pt x="989" y="1326"/>
                  </a:lnTo>
                  <a:lnTo>
                    <a:pt x="979" y="1354"/>
                  </a:lnTo>
                  <a:lnTo>
                    <a:pt x="973" y="1364"/>
                  </a:lnTo>
                  <a:lnTo>
                    <a:pt x="957" y="1368"/>
                  </a:lnTo>
                  <a:lnTo>
                    <a:pt x="947" y="1368"/>
                  </a:lnTo>
                  <a:lnTo>
                    <a:pt x="939" y="1362"/>
                  </a:lnTo>
                  <a:lnTo>
                    <a:pt x="935" y="1356"/>
                  </a:lnTo>
                  <a:lnTo>
                    <a:pt x="917" y="1358"/>
                  </a:lnTo>
                  <a:close/>
                  <a:moveTo>
                    <a:pt x="769" y="1182"/>
                  </a:moveTo>
                  <a:lnTo>
                    <a:pt x="773" y="1184"/>
                  </a:lnTo>
                  <a:lnTo>
                    <a:pt x="769" y="1186"/>
                  </a:lnTo>
                  <a:lnTo>
                    <a:pt x="769" y="1182"/>
                  </a:lnTo>
                  <a:close/>
                  <a:moveTo>
                    <a:pt x="955" y="2026"/>
                  </a:moveTo>
                  <a:lnTo>
                    <a:pt x="955" y="2028"/>
                  </a:lnTo>
                  <a:lnTo>
                    <a:pt x="955" y="2026"/>
                  </a:lnTo>
                  <a:lnTo>
                    <a:pt x="949" y="2028"/>
                  </a:lnTo>
                  <a:lnTo>
                    <a:pt x="941" y="2018"/>
                  </a:lnTo>
                  <a:lnTo>
                    <a:pt x="939" y="2028"/>
                  </a:lnTo>
                  <a:lnTo>
                    <a:pt x="937" y="2028"/>
                  </a:lnTo>
                  <a:lnTo>
                    <a:pt x="935" y="2020"/>
                  </a:lnTo>
                  <a:lnTo>
                    <a:pt x="935" y="2000"/>
                  </a:lnTo>
                  <a:lnTo>
                    <a:pt x="937" y="1986"/>
                  </a:lnTo>
                  <a:lnTo>
                    <a:pt x="949" y="1980"/>
                  </a:lnTo>
                  <a:lnTo>
                    <a:pt x="959" y="1984"/>
                  </a:lnTo>
                  <a:lnTo>
                    <a:pt x="963" y="1978"/>
                  </a:lnTo>
                  <a:lnTo>
                    <a:pt x="973" y="1978"/>
                  </a:lnTo>
                  <a:lnTo>
                    <a:pt x="975" y="1990"/>
                  </a:lnTo>
                  <a:lnTo>
                    <a:pt x="977" y="1990"/>
                  </a:lnTo>
                  <a:lnTo>
                    <a:pt x="973" y="1996"/>
                  </a:lnTo>
                  <a:lnTo>
                    <a:pt x="975" y="1998"/>
                  </a:lnTo>
                  <a:lnTo>
                    <a:pt x="975" y="2000"/>
                  </a:lnTo>
                  <a:lnTo>
                    <a:pt x="957" y="2020"/>
                  </a:lnTo>
                  <a:lnTo>
                    <a:pt x="963" y="2024"/>
                  </a:lnTo>
                  <a:lnTo>
                    <a:pt x="955" y="2026"/>
                  </a:lnTo>
                  <a:close/>
                  <a:moveTo>
                    <a:pt x="991" y="2244"/>
                  </a:moveTo>
                  <a:lnTo>
                    <a:pt x="987" y="2246"/>
                  </a:lnTo>
                  <a:lnTo>
                    <a:pt x="987" y="2240"/>
                  </a:lnTo>
                  <a:lnTo>
                    <a:pt x="977" y="2214"/>
                  </a:lnTo>
                  <a:lnTo>
                    <a:pt x="981" y="2202"/>
                  </a:lnTo>
                  <a:lnTo>
                    <a:pt x="981" y="2176"/>
                  </a:lnTo>
                  <a:lnTo>
                    <a:pt x="975" y="2168"/>
                  </a:lnTo>
                  <a:lnTo>
                    <a:pt x="975" y="2166"/>
                  </a:lnTo>
                  <a:lnTo>
                    <a:pt x="981" y="2170"/>
                  </a:lnTo>
                  <a:lnTo>
                    <a:pt x="985" y="2192"/>
                  </a:lnTo>
                  <a:lnTo>
                    <a:pt x="989" y="2200"/>
                  </a:lnTo>
                  <a:lnTo>
                    <a:pt x="985" y="2214"/>
                  </a:lnTo>
                  <a:lnTo>
                    <a:pt x="989" y="2238"/>
                  </a:lnTo>
                  <a:lnTo>
                    <a:pt x="989" y="2238"/>
                  </a:lnTo>
                  <a:lnTo>
                    <a:pt x="991" y="2246"/>
                  </a:lnTo>
                  <a:lnTo>
                    <a:pt x="991" y="2244"/>
                  </a:lnTo>
                  <a:close/>
                  <a:moveTo>
                    <a:pt x="1145" y="1740"/>
                  </a:moveTo>
                  <a:lnTo>
                    <a:pt x="1145" y="1738"/>
                  </a:lnTo>
                  <a:lnTo>
                    <a:pt x="1145" y="1738"/>
                  </a:lnTo>
                  <a:lnTo>
                    <a:pt x="1135" y="1730"/>
                  </a:lnTo>
                  <a:lnTo>
                    <a:pt x="1111" y="1704"/>
                  </a:lnTo>
                  <a:lnTo>
                    <a:pt x="1097" y="1696"/>
                  </a:lnTo>
                  <a:lnTo>
                    <a:pt x="1093" y="1696"/>
                  </a:lnTo>
                  <a:lnTo>
                    <a:pt x="1087" y="1690"/>
                  </a:lnTo>
                  <a:lnTo>
                    <a:pt x="1101" y="1690"/>
                  </a:lnTo>
                  <a:lnTo>
                    <a:pt x="1095" y="1684"/>
                  </a:lnTo>
                  <a:lnTo>
                    <a:pt x="1093" y="1682"/>
                  </a:lnTo>
                  <a:lnTo>
                    <a:pt x="1087" y="1678"/>
                  </a:lnTo>
                  <a:lnTo>
                    <a:pt x="1083" y="1680"/>
                  </a:lnTo>
                  <a:lnTo>
                    <a:pt x="1083" y="1686"/>
                  </a:lnTo>
                  <a:lnTo>
                    <a:pt x="1083" y="1692"/>
                  </a:lnTo>
                  <a:lnTo>
                    <a:pt x="1075" y="1678"/>
                  </a:lnTo>
                  <a:lnTo>
                    <a:pt x="1067" y="1648"/>
                  </a:lnTo>
                  <a:lnTo>
                    <a:pt x="1061" y="1638"/>
                  </a:lnTo>
                  <a:lnTo>
                    <a:pt x="1061" y="1638"/>
                  </a:lnTo>
                  <a:lnTo>
                    <a:pt x="1059" y="1636"/>
                  </a:lnTo>
                  <a:lnTo>
                    <a:pt x="1057" y="1632"/>
                  </a:lnTo>
                  <a:lnTo>
                    <a:pt x="1055" y="1634"/>
                  </a:lnTo>
                  <a:lnTo>
                    <a:pt x="1039" y="1620"/>
                  </a:lnTo>
                  <a:lnTo>
                    <a:pt x="1037" y="1576"/>
                  </a:lnTo>
                  <a:lnTo>
                    <a:pt x="1031" y="1570"/>
                  </a:lnTo>
                  <a:lnTo>
                    <a:pt x="1031" y="1558"/>
                  </a:lnTo>
                  <a:lnTo>
                    <a:pt x="1007" y="1536"/>
                  </a:lnTo>
                  <a:lnTo>
                    <a:pt x="1003" y="1524"/>
                  </a:lnTo>
                  <a:lnTo>
                    <a:pt x="1013" y="1520"/>
                  </a:lnTo>
                  <a:lnTo>
                    <a:pt x="1009" y="1518"/>
                  </a:lnTo>
                  <a:lnTo>
                    <a:pt x="997" y="1508"/>
                  </a:lnTo>
                  <a:lnTo>
                    <a:pt x="975" y="1466"/>
                  </a:lnTo>
                  <a:lnTo>
                    <a:pt x="965" y="1436"/>
                  </a:lnTo>
                  <a:lnTo>
                    <a:pt x="951" y="1416"/>
                  </a:lnTo>
                  <a:lnTo>
                    <a:pt x="945" y="1402"/>
                  </a:lnTo>
                  <a:lnTo>
                    <a:pt x="947" y="1398"/>
                  </a:lnTo>
                  <a:lnTo>
                    <a:pt x="959" y="1426"/>
                  </a:lnTo>
                  <a:lnTo>
                    <a:pt x="975" y="1442"/>
                  </a:lnTo>
                  <a:lnTo>
                    <a:pt x="983" y="1440"/>
                  </a:lnTo>
                  <a:lnTo>
                    <a:pt x="985" y="1436"/>
                  </a:lnTo>
                  <a:lnTo>
                    <a:pt x="993" y="1436"/>
                  </a:lnTo>
                  <a:lnTo>
                    <a:pt x="1027" y="1490"/>
                  </a:lnTo>
                  <a:lnTo>
                    <a:pt x="1035" y="1514"/>
                  </a:lnTo>
                  <a:lnTo>
                    <a:pt x="1043" y="1516"/>
                  </a:lnTo>
                  <a:lnTo>
                    <a:pt x="1053" y="1524"/>
                  </a:lnTo>
                  <a:lnTo>
                    <a:pt x="1065" y="1552"/>
                  </a:lnTo>
                  <a:lnTo>
                    <a:pt x="1065" y="1562"/>
                  </a:lnTo>
                  <a:lnTo>
                    <a:pt x="1071" y="1588"/>
                  </a:lnTo>
                  <a:lnTo>
                    <a:pt x="1089" y="1600"/>
                  </a:lnTo>
                  <a:lnTo>
                    <a:pt x="1101" y="1610"/>
                  </a:lnTo>
                  <a:lnTo>
                    <a:pt x="1105" y="1626"/>
                  </a:lnTo>
                  <a:lnTo>
                    <a:pt x="1115" y="1642"/>
                  </a:lnTo>
                  <a:lnTo>
                    <a:pt x="1125" y="1650"/>
                  </a:lnTo>
                  <a:lnTo>
                    <a:pt x="1133" y="1672"/>
                  </a:lnTo>
                  <a:lnTo>
                    <a:pt x="1135" y="1680"/>
                  </a:lnTo>
                  <a:lnTo>
                    <a:pt x="1131" y="1692"/>
                  </a:lnTo>
                  <a:lnTo>
                    <a:pt x="1137" y="1698"/>
                  </a:lnTo>
                  <a:lnTo>
                    <a:pt x="1145" y="1734"/>
                  </a:lnTo>
                  <a:lnTo>
                    <a:pt x="1149" y="1742"/>
                  </a:lnTo>
                  <a:lnTo>
                    <a:pt x="1145" y="1740"/>
                  </a:lnTo>
                  <a:close/>
                  <a:moveTo>
                    <a:pt x="1279" y="1474"/>
                  </a:moveTo>
                  <a:lnTo>
                    <a:pt x="1281" y="1484"/>
                  </a:lnTo>
                  <a:lnTo>
                    <a:pt x="1279" y="1480"/>
                  </a:lnTo>
                  <a:lnTo>
                    <a:pt x="1279" y="1474"/>
                  </a:lnTo>
                  <a:close/>
                  <a:moveTo>
                    <a:pt x="1352" y="1144"/>
                  </a:moveTo>
                  <a:lnTo>
                    <a:pt x="1333" y="1140"/>
                  </a:lnTo>
                  <a:lnTo>
                    <a:pt x="1329" y="1130"/>
                  </a:lnTo>
                  <a:lnTo>
                    <a:pt x="1327" y="1120"/>
                  </a:lnTo>
                  <a:lnTo>
                    <a:pt x="1341" y="1114"/>
                  </a:lnTo>
                  <a:lnTo>
                    <a:pt x="1343" y="1114"/>
                  </a:lnTo>
                  <a:lnTo>
                    <a:pt x="1349" y="1124"/>
                  </a:lnTo>
                  <a:lnTo>
                    <a:pt x="1358" y="1134"/>
                  </a:lnTo>
                  <a:lnTo>
                    <a:pt x="1349" y="1142"/>
                  </a:lnTo>
                  <a:lnTo>
                    <a:pt x="1352" y="1144"/>
                  </a:lnTo>
                  <a:close/>
                  <a:moveTo>
                    <a:pt x="1358" y="1024"/>
                  </a:moveTo>
                  <a:lnTo>
                    <a:pt x="1358" y="1030"/>
                  </a:lnTo>
                  <a:lnTo>
                    <a:pt x="1315" y="1020"/>
                  </a:lnTo>
                  <a:lnTo>
                    <a:pt x="1309" y="1026"/>
                  </a:lnTo>
                  <a:lnTo>
                    <a:pt x="1299" y="1026"/>
                  </a:lnTo>
                  <a:lnTo>
                    <a:pt x="1295" y="1036"/>
                  </a:lnTo>
                  <a:lnTo>
                    <a:pt x="1299" y="1044"/>
                  </a:lnTo>
                  <a:lnTo>
                    <a:pt x="1271" y="1044"/>
                  </a:lnTo>
                  <a:lnTo>
                    <a:pt x="1291" y="1064"/>
                  </a:lnTo>
                  <a:lnTo>
                    <a:pt x="1297" y="1084"/>
                  </a:lnTo>
                  <a:lnTo>
                    <a:pt x="1321" y="1094"/>
                  </a:lnTo>
                  <a:lnTo>
                    <a:pt x="1319" y="1114"/>
                  </a:lnTo>
                  <a:lnTo>
                    <a:pt x="1317" y="1114"/>
                  </a:lnTo>
                  <a:lnTo>
                    <a:pt x="1317" y="1116"/>
                  </a:lnTo>
                  <a:lnTo>
                    <a:pt x="1317" y="1120"/>
                  </a:lnTo>
                  <a:lnTo>
                    <a:pt x="1319" y="1120"/>
                  </a:lnTo>
                  <a:lnTo>
                    <a:pt x="1323" y="1134"/>
                  </a:lnTo>
                  <a:lnTo>
                    <a:pt x="1325" y="1132"/>
                  </a:lnTo>
                  <a:lnTo>
                    <a:pt x="1323" y="1154"/>
                  </a:lnTo>
                  <a:lnTo>
                    <a:pt x="1327" y="1166"/>
                  </a:lnTo>
                  <a:lnTo>
                    <a:pt x="1337" y="1162"/>
                  </a:lnTo>
                  <a:lnTo>
                    <a:pt x="1337" y="1164"/>
                  </a:lnTo>
                  <a:lnTo>
                    <a:pt x="1333" y="1168"/>
                  </a:lnTo>
                  <a:lnTo>
                    <a:pt x="1343" y="1172"/>
                  </a:lnTo>
                  <a:lnTo>
                    <a:pt x="1333" y="1178"/>
                  </a:lnTo>
                  <a:lnTo>
                    <a:pt x="1347" y="1186"/>
                  </a:lnTo>
                  <a:lnTo>
                    <a:pt x="1343" y="1198"/>
                  </a:lnTo>
                  <a:lnTo>
                    <a:pt x="1345" y="1222"/>
                  </a:lnTo>
                  <a:lnTo>
                    <a:pt x="1345" y="1222"/>
                  </a:lnTo>
                  <a:lnTo>
                    <a:pt x="1345" y="1224"/>
                  </a:lnTo>
                  <a:lnTo>
                    <a:pt x="1347" y="1226"/>
                  </a:lnTo>
                  <a:lnTo>
                    <a:pt x="1347" y="1226"/>
                  </a:lnTo>
                  <a:lnTo>
                    <a:pt x="1349" y="1234"/>
                  </a:lnTo>
                  <a:lnTo>
                    <a:pt x="1335" y="1234"/>
                  </a:lnTo>
                  <a:lnTo>
                    <a:pt x="1305" y="1240"/>
                  </a:lnTo>
                  <a:lnTo>
                    <a:pt x="1289" y="1234"/>
                  </a:lnTo>
                  <a:lnTo>
                    <a:pt x="1279" y="1222"/>
                  </a:lnTo>
                  <a:lnTo>
                    <a:pt x="1259" y="1218"/>
                  </a:lnTo>
                  <a:lnTo>
                    <a:pt x="1255" y="1198"/>
                  </a:lnTo>
                  <a:lnTo>
                    <a:pt x="1255" y="1186"/>
                  </a:lnTo>
                  <a:lnTo>
                    <a:pt x="1261" y="1188"/>
                  </a:lnTo>
                  <a:lnTo>
                    <a:pt x="1269" y="1158"/>
                  </a:lnTo>
                  <a:lnTo>
                    <a:pt x="1273" y="1154"/>
                  </a:lnTo>
                  <a:lnTo>
                    <a:pt x="1285" y="1158"/>
                  </a:lnTo>
                  <a:lnTo>
                    <a:pt x="1279" y="1146"/>
                  </a:lnTo>
                  <a:lnTo>
                    <a:pt x="1267" y="1144"/>
                  </a:lnTo>
                  <a:lnTo>
                    <a:pt x="1255" y="1124"/>
                  </a:lnTo>
                  <a:lnTo>
                    <a:pt x="1249" y="1116"/>
                  </a:lnTo>
                  <a:lnTo>
                    <a:pt x="1249" y="1116"/>
                  </a:lnTo>
                  <a:lnTo>
                    <a:pt x="1247" y="1114"/>
                  </a:lnTo>
                  <a:lnTo>
                    <a:pt x="1247" y="1114"/>
                  </a:lnTo>
                  <a:lnTo>
                    <a:pt x="1245" y="1112"/>
                  </a:lnTo>
                  <a:lnTo>
                    <a:pt x="1245" y="1112"/>
                  </a:lnTo>
                  <a:lnTo>
                    <a:pt x="1245" y="1112"/>
                  </a:lnTo>
                  <a:lnTo>
                    <a:pt x="1231" y="1084"/>
                  </a:lnTo>
                  <a:lnTo>
                    <a:pt x="1231" y="1064"/>
                  </a:lnTo>
                  <a:lnTo>
                    <a:pt x="1227" y="1064"/>
                  </a:lnTo>
                  <a:lnTo>
                    <a:pt x="1227" y="1064"/>
                  </a:lnTo>
                  <a:lnTo>
                    <a:pt x="1223" y="1054"/>
                  </a:lnTo>
                  <a:lnTo>
                    <a:pt x="1215" y="1046"/>
                  </a:lnTo>
                  <a:lnTo>
                    <a:pt x="1225" y="1026"/>
                  </a:lnTo>
                  <a:lnTo>
                    <a:pt x="1227" y="1018"/>
                  </a:lnTo>
                  <a:lnTo>
                    <a:pt x="1229" y="1020"/>
                  </a:lnTo>
                  <a:lnTo>
                    <a:pt x="1233" y="1004"/>
                  </a:lnTo>
                  <a:lnTo>
                    <a:pt x="1239" y="1018"/>
                  </a:lnTo>
                  <a:lnTo>
                    <a:pt x="1249" y="1004"/>
                  </a:lnTo>
                  <a:lnTo>
                    <a:pt x="1263" y="998"/>
                  </a:lnTo>
                  <a:lnTo>
                    <a:pt x="1255" y="994"/>
                  </a:lnTo>
                  <a:lnTo>
                    <a:pt x="1281" y="988"/>
                  </a:lnTo>
                  <a:lnTo>
                    <a:pt x="1293" y="978"/>
                  </a:lnTo>
                  <a:lnTo>
                    <a:pt x="1309" y="982"/>
                  </a:lnTo>
                  <a:lnTo>
                    <a:pt x="1323" y="978"/>
                  </a:lnTo>
                  <a:lnTo>
                    <a:pt x="1333" y="986"/>
                  </a:lnTo>
                  <a:lnTo>
                    <a:pt x="1347" y="1012"/>
                  </a:lnTo>
                  <a:lnTo>
                    <a:pt x="1360" y="1022"/>
                  </a:lnTo>
                  <a:lnTo>
                    <a:pt x="1360" y="1024"/>
                  </a:lnTo>
                  <a:lnTo>
                    <a:pt x="1358" y="1024"/>
                  </a:lnTo>
                  <a:close/>
                  <a:moveTo>
                    <a:pt x="1652" y="286"/>
                  </a:moveTo>
                  <a:lnTo>
                    <a:pt x="1656" y="286"/>
                  </a:lnTo>
                  <a:lnTo>
                    <a:pt x="1652" y="288"/>
                  </a:lnTo>
                  <a:lnTo>
                    <a:pt x="1652" y="286"/>
                  </a:lnTo>
                  <a:close/>
                  <a:moveTo>
                    <a:pt x="1778" y="186"/>
                  </a:moveTo>
                  <a:lnTo>
                    <a:pt x="1774" y="170"/>
                  </a:lnTo>
                  <a:lnTo>
                    <a:pt x="1790" y="180"/>
                  </a:lnTo>
                  <a:lnTo>
                    <a:pt x="1800" y="208"/>
                  </a:lnTo>
                  <a:lnTo>
                    <a:pt x="1792" y="212"/>
                  </a:lnTo>
                  <a:lnTo>
                    <a:pt x="1792" y="212"/>
                  </a:lnTo>
                  <a:lnTo>
                    <a:pt x="1788" y="208"/>
                  </a:lnTo>
                  <a:lnTo>
                    <a:pt x="1790" y="196"/>
                  </a:lnTo>
                  <a:lnTo>
                    <a:pt x="1778" y="186"/>
                  </a:lnTo>
                  <a:close/>
                  <a:moveTo>
                    <a:pt x="1796" y="242"/>
                  </a:moveTo>
                  <a:lnTo>
                    <a:pt x="1788" y="236"/>
                  </a:lnTo>
                  <a:lnTo>
                    <a:pt x="1804" y="242"/>
                  </a:lnTo>
                  <a:lnTo>
                    <a:pt x="1796" y="242"/>
                  </a:lnTo>
                  <a:close/>
                  <a:moveTo>
                    <a:pt x="1884" y="102"/>
                  </a:moveTo>
                  <a:lnTo>
                    <a:pt x="1884" y="100"/>
                  </a:lnTo>
                  <a:lnTo>
                    <a:pt x="1884" y="102"/>
                  </a:lnTo>
                  <a:lnTo>
                    <a:pt x="1884" y="102"/>
                  </a:lnTo>
                  <a:close/>
                  <a:moveTo>
                    <a:pt x="1890" y="106"/>
                  </a:moveTo>
                  <a:lnTo>
                    <a:pt x="1894" y="104"/>
                  </a:lnTo>
                  <a:lnTo>
                    <a:pt x="1894" y="108"/>
                  </a:lnTo>
                  <a:lnTo>
                    <a:pt x="1890" y="106"/>
                  </a:lnTo>
                  <a:close/>
                  <a:moveTo>
                    <a:pt x="1904" y="96"/>
                  </a:moveTo>
                  <a:lnTo>
                    <a:pt x="1896" y="100"/>
                  </a:lnTo>
                  <a:lnTo>
                    <a:pt x="1888" y="82"/>
                  </a:lnTo>
                  <a:lnTo>
                    <a:pt x="1884" y="90"/>
                  </a:lnTo>
                  <a:lnTo>
                    <a:pt x="1884" y="78"/>
                  </a:lnTo>
                  <a:lnTo>
                    <a:pt x="1884" y="52"/>
                  </a:lnTo>
                  <a:lnTo>
                    <a:pt x="1896" y="40"/>
                  </a:lnTo>
                  <a:lnTo>
                    <a:pt x="1902" y="20"/>
                  </a:lnTo>
                  <a:lnTo>
                    <a:pt x="1904" y="26"/>
                  </a:lnTo>
                  <a:lnTo>
                    <a:pt x="1896" y="46"/>
                  </a:lnTo>
                  <a:lnTo>
                    <a:pt x="1904" y="82"/>
                  </a:lnTo>
                  <a:lnTo>
                    <a:pt x="1904" y="96"/>
                  </a:lnTo>
                  <a:close/>
                  <a:moveTo>
                    <a:pt x="2190" y="1762"/>
                  </a:moveTo>
                  <a:lnTo>
                    <a:pt x="2188" y="1760"/>
                  </a:lnTo>
                  <a:lnTo>
                    <a:pt x="2190" y="1762"/>
                  </a:lnTo>
                  <a:lnTo>
                    <a:pt x="2190" y="17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sp>
          <p:nvSpPr>
            <p:cNvPr id="137" name="Freeform 137"/>
            <p:cNvSpPr>
              <a:spLocks/>
            </p:cNvSpPr>
            <p:nvPr userDrawn="1"/>
          </p:nvSpPr>
          <p:spPr bwMode="black">
            <a:xfrm>
              <a:off x="5345113" y="0"/>
              <a:ext cx="195263" cy="149225"/>
            </a:xfrm>
            <a:custGeom>
              <a:avLst/>
              <a:gdLst>
                <a:gd name="T0" fmla="*/ 2 w 123"/>
                <a:gd name="T1" fmla="*/ 0 h 94"/>
                <a:gd name="T2" fmla="*/ 0 w 123"/>
                <a:gd name="T3" fmla="*/ 16 h 94"/>
                <a:gd name="T4" fmla="*/ 4 w 123"/>
                <a:gd name="T5" fmla="*/ 30 h 94"/>
                <a:gd name="T6" fmla="*/ 38 w 123"/>
                <a:gd name="T7" fmla="*/ 34 h 94"/>
                <a:gd name="T8" fmla="*/ 38 w 123"/>
                <a:gd name="T9" fmla="*/ 48 h 94"/>
                <a:gd name="T10" fmla="*/ 32 w 123"/>
                <a:gd name="T11" fmla="*/ 42 h 94"/>
                <a:gd name="T12" fmla="*/ 12 w 123"/>
                <a:gd name="T13" fmla="*/ 42 h 94"/>
                <a:gd name="T14" fmla="*/ 38 w 123"/>
                <a:gd name="T15" fmla="*/ 74 h 94"/>
                <a:gd name="T16" fmla="*/ 38 w 123"/>
                <a:gd name="T17" fmla="*/ 50 h 94"/>
                <a:gd name="T18" fmla="*/ 40 w 123"/>
                <a:gd name="T19" fmla="*/ 48 h 94"/>
                <a:gd name="T20" fmla="*/ 50 w 123"/>
                <a:gd name="T21" fmla="*/ 56 h 94"/>
                <a:gd name="T22" fmla="*/ 42 w 123"/>
                <a:gd name="T23" fmla="*/ 58 h 94"/>
                <a:gd name="T24" fmla="*/ 44 w 123"/>
                <a:gd name="T25" fmla="*/ 76 h 94"/>
                <a:gd name="T26" fmla="*/ 59 w 123"/>
                <a:gd name="T27" fmla="*/ 76 h 94"/>
                <a:gd name="T28" fmla="*/ 59 w 123"/>
                <a:gd name="T29" fmla="*/ 76 h 94"/>
                <a:gd name="T30" fmla="*/ 71 w 123"/>
                <a:gd name="T31" fmla="*/ 92 h 94"/>
                <a:gd name="T32" fmla="*/ 77 w 123"/>
                <a:gd name="T33" fmla="*/ 82 h 94"/>
                <a:gd name="T34" fmla="*/ 103 w 123"/>
                <a:gd name="T35" fmla="*/ 90 h 94"/>
                <a:gd name="T36" fmla="*/ 99 w 123"/>
                <a:gd name="T37" fmla="*/ 86 h 94"/>
                <a:gd name="T38" fmla="*/ 103 w 123"/>
                <a:gd name="T39" fmla="*/ 86 h 94"/>
                <a:gd name="T40" fmla="*/ 109 w 123"/>
                <a:gd name="T41" fmla="*/ 94 h 94"/>
                <a:gd name="T42" fmla="*/ 115 w 123"/>
                <a:gd name="T43" fmla="*/ 84 h 94"/>
                <a:gd name="T44" fmla="*/ 111 w 123"/>
                <a:gd name="T45" fmla="*/ 82 h 94"/>
                <a:gd name="T46" fmla="*/ 123 w 123"/>
                <a:gd name="T47" fmla="*/ 78 h 94"/>
                <a:gd name="T48" fmla="*/ 91 w 123"/>
                <a:gd name="T49" fmla="*/ 48 h 94"/>
                <a:gd name="T50" fmla="*/ 79 w 123"/>
                <a:gd name="T51" fmla="*/ 6 h 94"/>
                <a:gd name="T52" fmla="*/ 79 w 123"/>
                <a:gd name="T53" fmla="*/ 0 h 94"/>
                <a:gd name="T54" fmla="*/ 2 w 123"/>
                <a:gd name="T5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3" h="94">
                  <a:moveTo>
                    <a:pt x="2" y="0"/>
                  </a:moveTo>
                  <a:lnTo>
                    <a:pt x="0" y="16"/>
                  </a:lnTo>
                  <a:lnTo>
                    <a:pt x="4" y="30"/>
                  </a:lnTo>
                  <a:lnTo>
                    <a:pt x="38" y="34"/>
                  </a:lnTo>
                  <a:lnTo>
                    <a:pt x="38" y="48"/>
                  </a:lnTo>
                  <a:lnTo>
                    <a:pt x="32" y="42"/>
                  </a:lnTo>
                  <a:lnTo>
                    <a:pt x="12" y="42"/>
                  </a:lnTo>
                  <a:lnTo>
                    <a:pt x="38" y="74"/>
                  </a:lnTo>
                  <a:lnTo>
                    <a:pt x="38" y="50"/>
                  </a:lnTo>
                  <a:lnTo>
                    <a:pt x="40" y="48"/>
                  </a:lnTo>
                  <a:lnTo>
                    <a:pt x="50" y="56"/>
                  </a:lnTo>
                  <a:lnTo>
                    <a:pt x="42" y="58"/>
                  </a:lnTo>
                  <a:lnTo>
                    <a:pt x="44" y="76"/>
                  </a:lnTo>
                  <a:lnTo>
                    <a:pt x="59" y="76"/>
                  </a:lnTo>
                  <a:lnTo>
                    <a:pt x="59" y="76"/>
                  </a:lnTo>
                  <a:lnTo>
                    <a:pt x="71" y="92"/>
                  </a:lnTo>
                  <a:lnTo>
                    <a:pt x="77" y="82"/>
                  </a:lnTo>
                  <a:lnTo>
                    <a:pt x="103" y="90"/>
                  </a:lnTo>
                  <a:lnTo>
                    <a:pt x="99" y="86"/>
                  </a:lnTo>
                  <a:lnTo>
                    <a:pt x="103" y="86"/>
                  </a:lnTo>
                  <a:lnTo>
                    <a:pt x="109" y="94"/>
                  </a:lnTo>
                  <a:lnTo>
                    <a:pt x="115" y="84"/>
                  </a:lnTo>
                  <a:lnTo>
                    <a:pt x="111" y="82"/>
                  </a:lnTo>
                  <a:lnTo>
                    <a:pt x="123" y="78"/>
                  </a:lnTo>
                  <a:lnTo>
                    <a:pt x="91" y="48"/>
                  </a:lnTo>
                  <a:lnTo>
                    <a:pt x="79" y="6"/>
                  </a:lnTo>
                  <a:lnTo>
                    <a:pt x="79" y="0"/>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latin typeface="Lato Light" panose="020F0302020204030203" pitchFamily="34" charset="0"/>
              </a:endParaRPr>
            </a:p>
          </p:txBody>
        </p:sp>
      </p:grpSp>
      <p:sp>
        <p:nvSpPr>
          <p:cNvPr id="2" name="Title 1"/>
          <p:cNvSpPr>
            <a:spLocks noGrp="1"/>
          </p:cNvSpPr>
          <p:nvPr>
            <p:ph type="title"/>
          </p:nvPr>
        </p:nvSpPr>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63562"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Tree>
    <p:extLst>
      <p:ext uri="{BB962C8B-B14F-4D97-AF65-F5344CB8AC3E}">
        <p14:creationId xmlns:p14="http://schemas.microsoft.com/office/powerpoint/2010/main" val="26154894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38835"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078224" y="1290947"/>
            <a:ext cx="987552" cy="987552"/>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09677"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274632231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 Items B">
    <p:spTree>
      <p:nvGrpSpPr>
        <p:cNvPr id="1" name=""/>
        <p:cNvGrpSpPr/>
        <p:nvPr/>
      </p:nvGrpSpPr>
      <p:grpSpPr>
        <a:xfrm>
          <a:off x="0" y="0"/>
          <a:ext cx="0" cy="0"/>
          <a:chOff x="0" y="0"/>
          <a:chExt cx="0" cy="0"/>
        </a:xfrm>
      </p:grpSpPr>
      <p:sp>
        <p:nvSpPr>
          <p:cNvPr id="14" name="Rectangle 13"/>
          <p:cNvSpPr/>
          <p:nvPr userDrawn="1"/>
        </p:nvSpPr>
        <p:spPr>
          <a:xfrm>
            <a:off x="0" y="-45720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4" name="Picture Placeholder 8"/>
          <p:cNvSpPr>
            <a:spLocks noGrp="1"/>
          </p:cNvSpPr>
          <p:nvPr>
            <p:ph type="pic" sz="quarter" idx="14"/>
          </p:nvPr>
        </p:nvSpPr>
        <p:spPr>
          <a:xfrm>
            <a:off x="1338835"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6" name="Text Placeholder 10"/>
          <p:cNvSpPr>
            <a:spLocks noGrp="1"/>
          </p:cNvSpPr>
          <p:nvPr>
            <p:ph type="body" sz="quarter" idx="15" hasCustomPrompt="1"/>
          </p:nvPr>
        </p:nvSpPr>
        <p:spPr>
          <a:xfrm>
            <a:off x="552451"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7" name="Text Placeholder 10"/>
          <p:cNvSpPr>
            <a:spLocks noGrp="1"/>
          </p:cNvSpPr>
          <p:nvPr>
            <p:ph type="body" sz="quarter" idx="16" hasCustomPrompt="1"/>
          </p:nvPr>
        </p:nvSpPr>
        <p:spPr>
          <a:xfrm>
            <a:off x="552451"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8" name="Picture Placeholder 8"/>
          <p:cNvSpPr>
            <a:spLocks noGrp="1"/>
          </p:cNvSpPr>
          <p:nvPr>
            <p:ph type="pic" sz="quarter" idx="17"/>
          </p:nvPr>
        </p:nvSpPr>
        <p:spPr>
          <a:xfrm>
            <a:off x="4078224" y="1290947"/>
            <a:ext cx="987552" cy="987552"/>
          </a:xfrm>
          <a:prstGeom prst="ellipse">
            <a:avLst/>
          </a:prstGeom>
          <a:solidFill>
            <a:schemeClr val="accent1"/>
          </a:solidFill>
          <a:ln w="38100" cmpd="sng">
            <a:solidFill>
              <a:schemeClr val="accent2"/>
            </a:solidFill>
          </a:ln>
        </p:spPr>
        <p:txBody>
          <a:bodyPr vert="horz" wrap="none" lIns="91440" tIns="45720" rIns="91440" bIns="45720" numCol="1" anchor="ctr" anchorCtr="0" compatLnSpc="1">
            <a:prstTxWarp prst="textNoShape">
              <a:avLst/>
            </a:prstTxWarp>
          </a:bodyPr>
          <a:lstStyle>
            <a:lvl1pPr marL="0" indent="0" algn="ctr">
              <a:buFontTx/>
              <a:buNone/>
              <a:defRPr lang="en-US" sz="1800" dirty="0">
                <a:solidFill>
                  <a:srgbClr val="FFFFFF"/>
                </a:solidFill>
                <a:latin typeface="Lato Light" panose="020F0302020204030203" pitchFamily="34" charset="0"/>
              </a:defRPr>
            </a:lvl1pPr>
          </a:lstStyle>
          <a:p>
            <a:pPr marL="0" lvl="0"/>
            <a:endParaRPr lang="en-US" dirty="0"/>
          </a:p>
        </p:txBody>
      </p:sp>
      <p:sp>
        <p:nvSpPr>
          <p:cNvPr id="9" name="Text Placeholder 10"/>
          <p:cNvSpPr>
            <a:spLocks noGrp="1"/>
          </p:cNvSpPr>
          <p:nvPr>
            <p:ph type="body" sz="quarter" idx="18" hasCustomPrompt="1"/>
          </p:nvPr>
        </p:nvSpPr>
        <p:spPr>
          <a:xfrm>
            <a:off x="3291840"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0" name="Text Placeholder 10"/>
          <p:cNvSpPr>
            <a:spLocks noGrp="1"/>
          </p:cNvSpPr>
          <p:nvPr>
            <p:ph type="body" sz="quarter" idx="19" hasCustomPrompt="1"/>
          </p:nvPr>
        </p:nvSpPr>
        <p:spPr>
          <a:xfrm>
            <a:off x="3291840"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
        <p:nvSpPr>
          <p:cNvPr id="11" name="Picture Placeholder 8"/>
          <p:cNvSpPr>
            <a:spLocks noGrp="1"/>
          </p:cNvSpPr>
          <p:nvPr>
            <p:ph type="pic" sz="quarter" idx="23"/>
          </p:nvPr>
        </p:nvSpPr>
        <p:spPr>
          <a:xfrm>
            <a:off x="6809677" y="1290947"/>
            <a:ext cx="987552" cy="987552"/>
          </a:xfrm>
          <a:prstGeom prst="ellipse">
            <a:avLst/>
          </a:prstGeom>
          <a:solidFill>
            <a:schemeClr val="accent1"/>
          </a:solidFill>
          <a:ln w="38100" cmpd="sng">
            <a:solidFill>
              <a:schemeClr val="accent2"/>
            </a:solidFill>
          </a:ln>
        </p:spPr>
        <p:txBody>
          <a:bodyPr vert="horz" wrap="none" lIns="91440" tIns="45720" rIns="91440" bIns="45720" numCol="1" rtlCol="0" anchor="ctr" anchorCtr="0" compatLnSpc="1">
            <a:prstTxWarp prst="textNoShape">
              <a:avLst/>
            </a:prstTxWarp>
            <a:normAutofit/>
          </a:bodyPr>
          <a:lstStyle>
            <a:lvl1pPr>
              <a:defRPr lang="en-US" sz="1800" dirty="0">
                <a:solidFill>
                  <a:srgbClr val="FFFFFF"/>
                </a:solidFill>
                <a:latin typeface="Lato Light" panose="020F0302020204030203" pitchFamily="34" charset="0"/>
              </a:defRPr>
            </a:lvl1pPr>
          </a:lstStyle>
          <a:p>
            <a:pPr marL="0" lvl="0" indent="0" algn="ctr">
              <a:buFontTx/>
              <a:buNone/>
            </a:pPr>
            <a:endParaRPr lang="en-US" dirty="0"/>
          </a:p>
        </p:txBody>
      </p:sp>
      <p:sp>
        <p:nvSpPr>
          <p:cNvPr id="12" name="Text Placeholder 10"/>
          <p:cNvSpPr>
            <a:spLocks noGrp="1"/>
          </p:cNvSpPr>
          <p:nvPr>
            <p:ph type="body" sz="quarter" idx="24" hasCustomPrompt="1"/>
          </p:nvPr>
        </p:nvSpPr>
        <p:spPr>
          <a:xfrm>
            <a:off x="6023293" y="2351833"/>
            <a:ext cx="2560320" cy="246888"/>
          </a:xfrm>
        </p:spPr>
        <p:txBody>
          <a:bodyPr anchor="ctr" anchorCtr="0">
            <a:noAutofit/>
          </a:bodyPr>
          <a:lstStyle>
            <a:lvl1pPr marL="0" indent="0" algn="ctr">
              <a:lnSpc>
                <a:spcPct val="100000"/>
              </a:lnSpc>
              <a:buFontTx/>
              <a:buNone/>
              <a:defRPr sz="1700" b="1" i="0" cap="all" baseline="0">
                <a:solidFill>
                  <a:schemeClr val="bg1"/>
                </a:solidFill>
                <a:latin typeface="Lato" panose="020F0502020204030203" pitchFamily="34" charset="0"/>
                <a:cs typeface="Gotham Medium"/>
              </a:defRPr>
            </a:lvl1pPr>
          </a:lstStyle>
          <a:p>
            <a:pPr lvl="0"/>
            <a:r>
              <a:rPr lang="en-US" dirty="0"/>
              <a:t>LOREM IPSUM</a:t>
            </a:r>
          </a:p>
        </p:txBody>
      </p:sp>
      <p:sp>
        <p:nvSpPr>
          <p:cNvPr id="13" name="Text Placeholder 10"/>
          <p:cNvSpPr>
            <a:spLocks noGrp="1"/>
          </p:cNvSpPr>
          <p:nvPr>
            <p:ph type="body" sz="quarter" idx="25" hasCustomPrompt="1"/>
          </p:nvPr>
        </p:nvSpPr>
        <p:spPr>
          <a:xfrm>
            <a:off x="6023293" y="2625391"/>
            <a:ext cx="2560320" cy="1643634"/>
          </a:xfrm>
        </p:spPr>
        <p:txBody>
          <a:bodyPr anchor="t" anchorCtr="0">
            <a:normAutofit/>
          </a:bodyPr>
          <a:lstStyle>
            <a:lvl1pPr marL="0" indent="0" algn="ctr">
              <a:lnSpc>
                <a:spcPct val="95000"/>
              </a:lnSpc>
              <a:spcBef>
                <a:spcPts val="600"/>
              </a:spcBef>
              <a:buFontTx/>
              <a:buNone/>
              <a:defRPr sz="1400" cap="none" baseline="0">
                <a:solidFill>
                  <a:schemeClr val="bg1"/>
                </a:solidFill>
                <a:latin typeface="Lato Light" panose="020F0302020204030203" pitchFamily="34" charset="0"/>
                <a:cs typeface="Gotham Light"/>
              </a:defRPr>
            </a:lvl1pPr>
          </a:lstStyle>
          <a:p>
            <a:pPr lvl="0"/>
            <a:r>
              <a:rPr lang="en-US" dirty="0"/>
              <a:t>Body copy goes here</a:t>
            </a:r>
          </a:p>
        </p:txBody>
      </p:sp>
    </p:spTree>
    <p:extLst>
      <p:ext uri="{BB962C8B-B14F-4D97-AF65-F5344CB8AC3E}">
        <p14:creationId xmlns:p14="http://schemas.microsoft.com/office/powerpoint/2010/main" val="28215420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1429">
                                          <p:cBhvr additive="base">
                                            <p:cTn id="7" dur="700" fill="hold"/>
                                            <p:tgtEl>
                                              <p:spTgt spid="14"/>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00" fill="hold"/>
                                            <p:tgtEl>
                                              <p:spTgt spid="14"/>
                                            </p:tgtEl>
                                            <p:attrNameLst>
                                              <p:attrName>ppt_x</p:attrName>
                                            </p:attrNameLst>
                                          </p:cBhvr>
                                          <p:tavLst>
                                            <p:tav tm="0">
                                              <p:val>
                                                <p:strVal val="#ppt_x"/>
                                              </p:val>
                                            </p:tav>
                                            <p:tav tm="100000">
                                              <p:val>
                                                <p:strVal val="#ppt_x"/>
                                              </p:val>
                                            </p:tav>
                                          </p:tavLst>
                                        </p:anim>
                                        <p:anim calcmode="lin" valueType="num">
                                          <p:cBhvr additive="base">
                                            <p:cTn id="8" dur="7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22351"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58013"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671571"/>
            <a:ext cx="1927352"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093675"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29336"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335178077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 Items B">
    <p:spTree>
      <p:nvGrpSpPr>
        <p:cNvPr id="1" name=""/>
        <p:cNvGrpSpPr/>
        <p:nvPr/>
      </p:nvGrpSpPr>
      <p:grpSpPr>
        <a:xfrm>
          <a:off x="0" y="0"/>
          <a:ext cx="0" cy="0"/>
          <a:chOff x="0" y="0"/>
          <a:chExt cx="0" cy="0"/>
        </a:xfrm>
      </p:grpSpPr>
      <p:sp>
        <p:nvSpPr>
          <p:cNvPr id="26" name="Rectangle 25"/>
          <p:cNvSpPr/>
          <p:nvPr userDrawn="1"/>
        </p:nvSpPr>
        <p:spPr>
          <a:xfrm>
            <a:off x="0" y="-526471"/>
            <a:ext cx="9144000" cy="22582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1"/>
          <p:cNvSpPr>
            <a:spLocks noGrp="1"/>
          </p:cNvSpPr>
          <p:nvPr>
            <p:ph type="title"/>
          </p:nvPr>
        </p:nvSpPr>
        <p:spPr>
          <a:xfrm>
            <a:off x="552451" y="36576"/>
            <a:ext cx="8031162" cy="726578"/>
          </a:xfrm>
        </p:spPr>
        <p:txBody>
          <a:bodyPr/>
          <a:lstStyle>
            <a:lvl1pPr>
              <a:defRPr>
                <a:solidFill>
                  <a:srgbClr val="FFFFFF"/>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rgbClr val="FFFFFF"/>
                </a:solidFill>
                <a:latin typeface="Lato Light" panose="020F0302020204030203" pitchFamily="34" charset="0"/>
                <a:cs typeface="Gotham Book"/>
              </a:defRPr>
            </a:lvl1pPr>
          </a:lstStyle>
          <a:p>
            <a:pPr lvl="0"/>
            <a:r>
              <a:rPr lang="en-US" dirty="0"/>
              <a:t>Subtitle goes here</a:t>
            </a:r>
          </a:p>
        </p:txBody>
      </p:sp>
      <p:sp>
        <p:nvSpPr>
          <p:cNvPr id="14" name="Picture Placeholder 8"/>
          <p:cNvSpPr>
            <a:spLocks noGrp="1"/>
          </p:cNvSpPr>
          <p:nvPr>
            <p:ph type="pic" sz="quarter" idx="14"/>
          </p:nvPr>
        </p:nvSpPr>
        <p:spPr>
          <a:xfrm>
            <a:off x="1022351"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5" name="Text Placeholder 10"/>
          <p:cNvSpPr>
            <a:spLocks noGrp="1"/>
          </p:cNvSpPr>
          <p:nvPr>
            <p:ph type="body" sz="quarter" idx="15" hasCustomPrompt="1"/>
          </p:nvPr>
        </p:nvSpPr>
        <p:spPr>
          <a:xfrm>
            <a:off x="552451"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6" name="Text Placeholder 10"/>
          <p:cNvSpPr>
            <a:spLocks noGrp="1"/>
          </p:cNvSpPr>
          <p:nvPr>
            <p:ph type="body" sz="quarter" idx="16" hasCustomPrompt="1"/>
          </p:nvPr>
        </p:nvSpPr>
        <p:spPr>
          <a:xfrm>
            <a:off x="552451"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17" name="Picture Placeholder 8"/>
          <p:cNvSpPr>
            <a:spLocks noGrp="1"/>
          </p:cNvSpPr>
          <p:nvPr>
            <p:ph type="pic" sz="quarter" idx="17"/>
          </p:nvPr>
        </p:nvSpPr>
        <p:spPr>
          <a:xfrm>
            <a:off x="3058013"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18" name="Text Placeholder 10"/>
          <p:cNvSpPr>
            <a:spLocks noGrp="1"/>
          </p:cNvSpPr>
          <p:nvPr>
            <p:ph type="body" sz="quarter" idx="18" hasCustomPrompt="1"/>
          </p:nvPr>
        </p:nvSpPr>
        <p:spPr>
          <a:xfrm>
            <a:off x="2588113"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a:t>LOREM IPSUM</a:t>
            </a:r>
          </a:p>
        </p:txBody>
      </p:sp>
      <p:sp>
        <p:nvSpPr>
          <p:cNvPr id="19" name="Text Placeholder 10"/>
          <p:cNvSpPr>
            <a:spLocks noGrp="1"/>
          </p:cNvSpPr>
          <p:nvPr>
            <p:ph type="body" sz="quarter" idx="19" hasCustomPrompt="1"/>
          </p:nvPr>
        </p:nvSpPr>
        <p:spPr>
          <a:xfrm>
            <a:off x="2588113" y="2671571"/>
            <a:ext cx="1927352"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808080"/>
                </a:solidFill>
                <a:latin typeface="Lato Light" panose="020F0302020204030203" pitchFamily="34" charset="0"/>
              </a:defRPr>
            </a:lvl1pPr>
          </a:lstStyle>
          <a:p>
            <a:pPr lvl="0"/>
            <a:r>
              <a:rPr lang="en-US" dirty="0"/>
              <a:t>Body copy goes here</a:t>
            </a:r>
          </a:p>
        </p:txBody>
      </p:sp>
      <p:sp>
        <p:nvSpPr>
          <p:cNvPr id="20" name="Picture Placeholder 8"/>
          <p:cNvSpPr>
            <a:spLocks noGrp="1"/>
          </p:cNvSpPr>
          <p:nvPr>
            <p:ph type="pic" sz="quarter" idx="20"/>
          </p:nvPr>
        </p:nvSpPr>
        <p:spPr>
          <a:xfrm>
            <a:off x="5093675"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1" name="Text Placeholder 10"/>
          <p:cNvSpPr>
            <a:spLocks noGrp="1"/>
          </p:cNvSpPr>
          <p:nvPr>
            <p:ph type="body" sz="quarter" idx="21" hasCustomPrompt="1"/>
          </p:nvPr>
        </p:nvSpPr>
        <p:spPr>
          <a:xfrm>
            <a:off x="4623775"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2" name="Text Placeholder 10"/>
          <p:cNvSpPr>
            <a:spLocks noGrp="1"/>
          </p:cNvSpPr>
          <p:nvPr>
            <p:ph type="body" sz="quarter" idx="22" hasCustomPrompt="1"/>
          </p:nvPr>
        </p:nvSpPr>
        <p:spPr>
          <a:xfrm>
            <a:off x="4623775"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
        <p:nvSpPr>
          <p:cNvPr id="23" name="Picture Placeholder 8"/>
          <p:cNvSpPr>
            <a:spLocks noGrp="1"/>
          </p:cNvSpPr>
          <p:nvPr>
            <p:ph type="pic" sz="quarter" idx="23"/>
          </p:nvPr>
        </p:nvSpPr>
        <p:spPr>
          <a:xfrm>
            <a:off x="7129336" y="1221677"/>
            <a:ext cx="987552" cy="987552"/>
          </a:xfrm>
          <a:prstGeom prst="ellipse">
            <a:avLst/>
          </a:prstGeom>
          <a:solidFill>
            <a:schemeClr val="accent1"/>
          </a:solidFill>
          <a:ln w="38100">
            <a:solidFill>
              <a:schemeClr val="accent2"/>
            </a:solidFill>
          </a:ln>
        </p:spPr>
        <p:txBody>
          <a:bodyPr anchor="ctr" anchorCtr="0"/>
          <a:lstStyle>
            <a:lvl1pPr marL="0" indent="0" algn="ctr">
              <a:buFontTx/>
              <a:buNone/>
              <a:defRPr>
                <a:solidFill>
                  <a:srgbClr val="FFFFFF"/>
                </a:solidFill>
                <a:latin typeface="Lato Light" panose="020F0302020204030203" pitchFamily="34" charset="0"/>
              </a:defRPr>
            </a:lvl1pPr>
          </a:lstStyle>
          <a:p>
            <a:endParaRPr lang="en-US" dirty="0"/>
          </a:p>
        </p:txBody>
      </p:sp>
      <p:sp>
        <p:nvSpPr>
          <p:cNvPr id="24" name="Text Placeholder 10"/>
          <p:cNvSpPr>
            <a:spLocks noGrp="1"/>
          </p:cNvSpPr>
          <p:nvPr>
            <p:ph type="body" sz="quarter" idx="24" hasCustomPrompt="1"/>
          </p:nvPr>
        </p:nvSpPr>
        <p:spPr>
          <a:xfrm>
            <a:off x="6659436" y="2398013"/>
            <a:ext cx="1927352" cy="246888"/>
          </a:xfrm>
        </p:spPr>
        <p:txBody>
          <a:bodyPr anchor="ctr" anchorCtr="0">
            <a:noAutofit/>
          </a:bodyPr>
          <a:lstStyle>
            <a:lvl1pPr marL="0" indent="0" algn="ctr">
              <a:lnSpc>
                <a:spcPct val="100000"/>
              </a:lnSpc>
              <a:buFontTx/>
              <a:buNone/>
              <a:defRPr sz="1700" b="1" i="0"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25" name="Text Placeholder 10"/>
          <p:cNvSpPr>
            <a:spLocks noGrp="1"/>
          </p:cNvSpPr>
          <p:nvPr>
            <p:ph type="body" sz="quarter" idx="25" hasCustomPrompt="1"/>
          </p:nvPr>
        </p:nvSpPr>
        <p:spPr>
          <a:xfrm>
            <a:off x="6659436" y="2671571"/>
            <a:ext cx="1927352" cy="1643634"/>
          </a:xfrm>
        </p:spPr>
        <p:txBody>
          <a:bodyPr anchor="t" anchorCtr="0">
            <a:normAutofit/>
          </a:bodyPr>
          <a:lstStyle>
            <a:lvl1pPr marL="0" indent="0" algn="ctr">
              <a:lnSpc>
                <a:spcPct val="95000"/>
              </a:lnSpc>
              <a:spcBef>
                <a:spcPts val="600"/>
              </a:spcBef>
              <a:buFontTx/>
              <a:buNone/>
              <a:defRPr sz="1400" cap="none" baseline="0">
                <a:solidFill>
                  <a:srgbClr val="808080"/>
                </a:solidFill>
                <a:latin typeface="Lato Light" panose="020F0302020204030203" pitchFamily="34" charset="0"/>
              </a:defRPr>
            </a:lvl1pPr>
          </a:lstStyle>
          <a:p>
            <a:pPr lvl="0"/>
            <a:r>
              <a:rPr lang="en-US" dirty="0"/>
              <a:t>Body copy goes here</a:t>
            </a:r>
          </a:p>
        </p:txBody>
      </p:sp>
    </p:spTree>
    <p:extLst>
      <p:ext uri="{BB962C8B-B14F-4D97-AF65-F5344CB8AC3E}">
        <p14:creationId xmlns:p14="http://schemas.microsoft.com/office/powerpoint/2010/main" val="29039928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71429">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71429">
                                          <p:cBhvr additive="base">
                                            <p:cTn id="7" dur="700" fill="hold"/>
                                            <p:tgtEl>
                                              <p:spTgt spid="26"/>
                                            </p:tgtEl>
                                            <p:attrNameLst>
                                              <p:attrName>ppt_x</p:attrName>
                                            </p:attrNameLst>
                                          </p:cBhvr>
                                          <p:tavLst>
                                            <p:tav tm="0">
                                              <p:val>
                                                <p:strVal val="#ppt_x"/>
                                              </p:val>
                                            </p:tav>
                                            <p:tav tm="100000">
                                              <p:val>
                                                <p:strVal val="#ppt_x"/>
                                              </p:val>
                                            </p:tav>
                                          </p:tavLst>
                                        </p:anim>
                                        <p:anim calcmode="lin" valueType="num" p14:bounceEnd="71429">
                                          <p:cBhvr additive="base">
                                            <p:cTn id="8" dur="7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00" fill="hold"/>
                                            <p:tgtEl>
                                              <p:spTgt spid="26"/>
                                            </p:tgtEl>
                                            <p:attrNameLst>
                                              <p:attrName>ppt_x</p:attrName>
                                            </p:attrNameLst>
                                          </p:cBhvr>
                                          <p:tavLst>
                                            <p:tav tm="0">
                                              <p:val>
                                                <p:strVal val="#ppt_x"/>
                                              </p:val>
                                            </p:tav>
                                            <p:tav tm="100000">
                                              <p:val>
                                                <p:strVal val="#ppt_x"/>
                                              </p:val>
                                            </p:tav>
                                          </p:tavLst>
                                        </p:anim>
                                        <p:anim calcmode="lin" valueType="num">
                                          <p:cBhvr additive="base">
                                            <p:cTn id="8" dur="7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2" name="Title 1"/>
          <p:cNvSpPr>
            <a:spLocks noGrp="1"/>
          </p:cNvSpPr>
          <p:nvPr>
            <p:ph type="title"/>
          </p:nvPr>
        </p:nvSpPr>
        <p:spPr>
          <a:xfrm>
            <a:off x="552451" y="36576"/>
            <a:ext cx="8031162" cy="726578"/>
          </a:xfrm>
        </p:spPr>
        <p:txBody>
          <a:bodyPr/>
          <a:lstStyle>
            <a:lvl1pPr>
              <a:defRPr>
                <a:solidFill>
                  <a:schemeClr val="bg1"/>
                </a:solidFill>
                <a:latin typeface="Lato Light" panose="020F0302020204030203" pitchFamily="34" charset="0"/>
              </a:defRPr>
            </a:lvl1pPr>
          </a:lstStyle>
          <a:p>
            <a:r>
              <a:rPr lang="en-US" dirty="0"/>
              <a:t>Click to edit Master title style</a:t>
            </a:r>
          </a:p>
        </p:txBody>
      </p:sp>
      <p:sp>
        <p:nvSpPr>
          <p:cNvPr id="5" name="Text Placeholder 8"/>
          <p:cNvSpPr>
            <a:spLocks noGrp="1"/>
          </p:cNvSpPr>
          <p:nvPr>
            <p:ph type="body" sz="quarter" idx="13" hasCustomPrompt="1"/>
          </p:nvPr>
        </p:nvSpPr>
        <p:spPr>
          <a:xfrm>
            <a:off x="552451" y="734898"/>
            <a:ext cx="8034337" cy="338137"/>
          </a:xfrm>
        </p:spPr>
        <p:txBody>
          <a:bodyPr>
            <a:normAutofit/>
          </a:bodyPr>
          <a:lstStyle>
            <a:lvl1pPr marL="0" indent="0" algn="ctr">
              <a:buNone/>
              <a:defRPr sz="1400">
                <a:solidFill>
                  <a:schemeClr val="bg1"/>
                </a:solidFill>
                <a:latin typeface="Lato Light" panose="020F0302020204030203" pitchFamily="34" charset="0"/>
                <a:cs typeface="Gotham Book"/>
              </a:defRPr>
            </a:lvl1pPr>
          </a:lstStyle>
          <a:p>
            <a:pPr lvl="0"/>
            <a:r>
              <a:rPr lang="en-US" dirty="0"/>
              <a:t>Subtitle goes here</a:t>
            </a:r>
          </a:p>
        </p:txBody>
      </p:sp>
      <p:sp>
        <p:nvSpPr>
          <p:cNvPr id="26" name="Picture Placeholder 8"/>
          <p:cNvSpPr>
            <a:spLocks noGrp="1"/>
          </p:cNvSpPr>
          <p:nvPr>
            <p:ph type="pic" sz="quarter" idx="14"/>
          </p:nvPr>
        </p:nvSpPr>
        <p:spPr>
          <a:xfrm>
            <a:off x="822199"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27" name="Text Placeholder 10"/>
          <p:cNvSpPr>
            <a:spLocks noGrp="1"/>
          </p:cNvSpPr>
          <p:nvPr>
            <p:ph type="body" sz="quarter" idx="15" hasCustomPrompt="1"/>
          </p:nvPr>
        </p:nvSpPr>
        <p:spPr>
          <a:xfrm>
            <a:off x="552451"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28" name="Text Placeholder 10"/>
          <p:cNvSpPr>
            <a:spLocks noGrp="1"/>
          </p:cNvSpPr>
          <p:nvPr>
            <p:ph type="body" sz="quarter" idx="16" hasCustomPrompt="1"/>
          </p:nvPr>
        </p:nvSpPr>
        <p:spPr>
          <a:xfrm>
            <a:off x="552451"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29" name="Picture Placeholder 8"/>
          <p:cNvSpPr>
            <a:spLocks noGrp="1"/>
          </p:cNvSpPr>
          <p:nvPr>
            <p:ph type="pic" sz="quarter" idx="17"/>
          </p:nvPr>
        </p:nvSpPr>
        <p:spPr>
          <a:xfrm>
            <a:off x="2448227"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0" name="Text Placeholder 10"/>
          <p:cNvSpPr>
            <a:spLocks noGrp="1"/>
          </p:cNvSpPr>
          <p:nvPr>
            <p:ph type="body" sz="quarter" idx="18" hasCustomPrompt="1"/>
          </p:nvPr>
        </p:nvSpPr>
        <p:spPr>
          <a:xfrm>
            <a:off x="2178480"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a:t>LOREM IPSUM</a:t>
            </a:r>
          </a:p>
        </p:txBody>
      </p:sp>
      <p:sp>
        <p:nvSpPr>
          <p:cNvPr id="31" name="Text Placeholder 10"/>
          <p:cNvSpPr>
            <a:spLocks noGrp="1"/>
          </p:cNvSpPr>
          <p:nvPr>
            <p:ph type="body" sz="quarter" idx="19" hasCustomPrompt="1"/>
          </p:nvPr>
        </p:nvSpPr>
        <p:spPr>
          <a:xfrm>
            <a:off x="2178480" y="2544576"/>
            <a:ext cx="1527048"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2" name="Picture Placeholder 8"/>
          <p:cNvSpPr>
            <a:spLocks noGrp="1"/>
          </p:cNvSpPr>
          <p:nvPr>
            <p:ph type="pic" sz="quarter" idx="20"/>
          </p:nvPr>
        </p:nvSpPr>
        <p:spPr>
          <a:xfrm>
            <a:off x="4074255"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3" name="Text Placeholder 10"/>
          <p:cNvSpPr>
            <a:spLocks noGrp="1"/>
          </p:cNvSpPr>
          <p:nvPr>
            <p:ph type="body" sz="quarter" idx="21" hasCustomPrompt="1"/>
          </p:nvPr>
        </p:nvSpPr>
        <p:spPr>
          <a:xfrm>
            <a:off x="3804509"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4" name="Text Placeholder 10"/>
          <p:cNvSpPr>
            <a:spLocks noGrp="1"/>
          </p:cNvSpPr>
          <p:nvPr>
            <p:ph type="body" sz="quarter" idx="22" hasCustomPrompt="1"/>
          </p:nvPr>
        </p:nvSpPr>
        <p:spPr>
          <a:xfrm>
            <a:off x="3804509"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5" name="Picture Placeholder 8"/>
          <p:cNvSpPr>
            <a:spLocks noGrp="1"/>
          </p:cNvSpPr>
          <p:nvPr>
            <p:ph type="pic" sz="quarter" idx="23"/>
          </p:nvPr>
        </p:nvSpPr>
        <p:spPr>
          <a:xfrm>
            <a:off x="570028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
        <p:nvSpPr>
          <p:cNvPr id="36" name="Text Placeholder 10"/>
          <p:cNvSpPr>
            <a:spLocks noGrp="1"/>
          </p:cNvSpPr>
          <p:nvPr>
            <p:ph type="body" sz="quarter" idx="24" hasCustomPrompt="1"/>
          </p:nvPr>
        </p:nvSpPr>
        <p:spPr>
          <a:xfrm>
            <a:off x="5430538"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7" name="Text Placeholder 10"/>
          <p:cNvSpPr>
            <a:spLocks noGrp="1"/>
          </p:cNvSpPr>
          <p:nvPr>
            <p:ph type="body" sz="quarter" idx="25" hasCustomPrompt="1"/>
          </p:nvPr>
        </p:nvSpPr>
        <p:spPr>
          <a:xfrm>
            <a:off x="5430537"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38" name="Text Placeholder 10"/>
          <p:cNvSpPr>
            <a:spLocks noGrp="1"/>
          </p:cNvSpPr>
          <p:nvPr>
            <p:ph type="body" sz="quarter" idx="26" hasCustomPrompt="1"/>
          </p:nvPr>
        </p:nvSpPr>
        <p:spPr>
          <a:xfrm>
            <a:off x="7056565" y="2271018"/>
            <a:ext cx="1527048" cy="246888"/>
          </a:xfrm>
        </p:spPr>
        <p:txBody>
          <a:bodyPr anchor="ctr" anchorCtr="0">
            <a:noAutofit/>
          </a:bodyPr>
          <a:lstStyle>
            <a:lvl1pPr marL="0" indent="0" algn="ctr">
              <a:lnSpc>
                <a:spcPct val="100000"/>
              </a:lnSpc>
              <a:buFontTx/>
              <a:buNone/>
              <a:defRPr sz="1500" b="1" cap="all" baseline="0">
                <a:solidFill>
                  <a:srgbClr val="808080"/>
                </a:solidFill>
                <a:latin typeface="Lato" panose="020F0502020204030203" pitchFamily="34" charset="0"/>
                <a:cs typeface="Gotham Medium"/>
              </a:defRPr>
            </a:lvl1pPr>
          </a:lstStyle>
          <a:p>
            <a:pPr lvl="0"/>
            <a:r>
              <a:rPr lang="en-US" dirty="0" err="1"/>
              <a:t>Lorem</a:t>
            </a:r>
            <a:r>
              <a:rPr lang="en-US" dirty="0"/>
              <a:t> </a:t>
            </a:r>
            <a:r>
              <a:rPr lang="en-US" dirty="0" err="1"/>
              <a:t>ipsum</a:t>
            </a:r>
            <a:endParaRPr lang="en-US" dirty="0"/>
          </a:p>
        </p:txBody>
      </p:sp>
      <p:sp>
        <p:nvSpPr>
          <p:cNvPr id="39" name="Text Placeholder 10"/>
          <p:cNvSpPr>
            <a:spLocks noGrp="1"/>
          </p:cNvSpPr>
          <p:nvPr>
            <p:ph type="body" sz="quarter" idx="27" hasCustomPrompt="1"/>
          </p:nvPr>
        </p:nvSpPr>
        <p:spPr>
          <a:xfrm>
            <a:off x="7056565" y="2544576"/>
            <a:ext cx="1527048" cy="1643634"/>
          </a:xfrm>
        </p:spPr>
        <p:txBody>
          <a:bodyPr anchor="t" anchorCtr="0">
            <a:normAutofit/>
          </a:bodyPr>
          <a:lstStyle>
            <a:lvl1pPr marL="0" indent="0" algn="ctr">
              <a:lnSpc>
                <a:spcPct val="95000"/>
              </a:lnSpc>
              <a:spcBef>
                <a:spcPts val="600"/>
              </a:spcBef>
              <a:buFontTx/>
              <a:buNone/>
              <a:defRPr sz="1200" cap="none" baseline="0">
                <a:solidFill>
                  <a:srgbClr val="808080"/>
                </a:solidFill>
                <a:latin typeface="Lato Light" panose="020F0302020204030203" pitchFamily="34" charset="0"/>
                <a:cs typeface="Gotham Light"/>
              </a:defRPr>
            </a:lvl1pPr>
          </a:lstStyle>
          <a:p>
            <a:pPr lvl="0"/>
            <a:r>
              <a:rPr lang="en-US" dirty="0"/>
              <a:t>Body copy goes here</a:t>
            </a:r>
          </a:p>
        </p:txBody>
      </p:sp>
      <p:sp>
        <p:nvSpPr>
          <p:cNvPr id="40" name="Picture Placeholder 8"/>
          <p:cNvSpPr>
            <a:spLocks noGrp="1"/>
          </p:cNvSpPr>
          <p:nvPr>
            <p:ph type="pic" sz="quarter" idx="28"/>
          </p:nvPr>
        </p:nvSpPr>
        <p:spPr>
          <a:xfrm>
            <a:off x="7326313" y="1221677"/>
            <a:ext cx="987552" cy="987552"/>
          </a:xfrm>
          <a:prstGeom prst="ellipse">
            <a:avLst/>
          </a:prstGeom>
          <a:solidFill>
            <a:schemeClr val="accent1"/>
          </a:solidFill>
          <a:ln w="38100" cmpd="sng">
            <a:solidFill>
              <a:schemeClr val="accent2"/>
            </a:solidFill>
          </a:ln>
        </p:spPr>
        <p:txBody>
          <a:bodyPr anchor="ctr" anchorCtr="0">
            <a:normAutofit/>
          </a:bodyPr>
          <a:lstStyle>
            <a:lvl1pPr marL="0" indent="0" algn="ctr">
              <a:buFontTx/>
              <a:buNone/>
              <a:defRPr sz="1200">
                <a:solidFill>
                  <a:srgbClr val="FFFFFF"/>
                </a:solidFill>
                <a:latin typeface="Lato Light" panose="020F0302020204030203" pitchFamily="34" charset="0"/>
              </a:defRPr>
            </a:lvl1pPr>
          </a:lstStyle>
          <a:p>
            <a:endParaRPr lang="en-US" dirty="0"/>
          </a:p>
        </p:txBody>
      </p:sp>
    </p:spTree>
    <p:extLst>
      <p:ext uri="{BB962C8B-B14F-4D97-AF65-F5344CB8AC3E}">
        <p14:creationId xmlns:p14="http://schemas.microsoft.com/office/powerpoint/2010/main" val="240923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hyperlink" Target="https://plus.google.com/"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hyperlink" Target="https://twitter.com/"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hyperlink" Target="https://www.linkedin.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hyperlink" Target="https://www.facebook.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hyperlink" Target="https://www.facebook.com" TargetMode="Externa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hyperlink" Target="https://plus.google.com/" TargetMode="Externa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hyperlink" Target="https://twitter.com/" TargetMode="Externa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hyperlink" Target="https://www.linkedin.com/" TargetMode="Externa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hyperlink" Target="https://www.facebook.com" TargetMode="Externa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42" Type="http://schemas.openxmlformats.org/officeDocument/2006/relationships/hyperlink" Target="https://plus.google.com/" TargetMode="Externa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theme" Target="../theme/theme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41" Type="http://schemas.openxmlformats.org/officeDocument/2006/relationships/hyperlink" Target="https://twitter.com/" TargetMode="Externa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hyperlink" Target="https://www.linkedin.com/" TargetMode="Externa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userDrawn="1"/>
        </p:nvSpPr>
        <p:spPr>
          <a:xfrm>
            <a:off x="0" y="4823460"/>
            <a:ext cx="9144000" cy="32004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Placeholder 1"/>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556419" y="883560"/>
            <a:ext cx="8031162" cy="3435371"/>
          </a:xfrm>
          <a:prstGeom prst="rect">
            <a:avLst/>
          </a:prstGeom>
        </p:spPr>
        <p:txBody>
          <a:bodyPr vert="horz" lIns="0" tIns="4572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1046239" y="4823460"/>
            <a:ext cx="4677833" cy="320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bg1"/>
                </a:solidFill>
                <a:latin typeface="Lato Light" panose="020F0302020204030203" pitchFamily="34" charset="0"/>
                <a:cs typeface="Gotham Book"/>
              </a:rPr>
              <a:t>Presentation to Joe Smith</a:t>
            </a:r>
          </a:p>
        </p:txBody>
      </p:sp>
      <p:sp>
        <p:nvSpPr>
          <p:cNvPr id="11"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sp>
        <p:nvSpPr>
          <p:cNvPr id="7" name="Freeform 5"/>
          <p:cNvSpPr>
            <a:spLocks noEditPoints="1"/>
          </p:cNvSpPr>
          <p:nvPr userDrawn="1"/>
        </p:nvSpPr>
        <p:spPr bwMode="auto">
          <a:xfrm>
            <a:off x="8485460" y="4921003"/>
            <a:ext cx="181886" cy="161767"/>
          </a:xfrm>
          <a:custGeom>
            <a:avLst/>
            <a:gdLst>
              <a:gd name="T0" fmla="*/ 1232 w 1484"/>
              <a:gd name="T1" fmla="*/ 252 h 1313"/>
              <a:gd name="T2" fmla="*/ 1232 w 1484"/>
              <a:gd name="T3" fmla="*/ 252 h 1313"/>
              <a:gd name="T4" fmla="*/ 1232 w 1484"/>
              <a:gd name="T5" fmla="*/ 0 h 1313"/>
              <a:gd name="T6" fmla="*/ 1158 w 1484"/>
              <a:gd name="T7" fmla="*/ 0 h 1313"/>
              <a:gd name="T8" fmla="*/ 1158 w 1484"/>
              <a:gd name="T9" fmla="*/ 252 h 1313"/>
              <a:gd name="T10" fmla="*/ 905 w 1484"/>
              <a:gd name="T11" fmla="*/ 252 h 1313"/>
              <a:gd name="T12" fmla="*/ 905 w 1484"/>
              <a:gd name="T13" fmla="*/ 330 h 1313"/>
              <a:gd name="T14" fmla="*/ 1158 w 1484"/>
              <a:gd name="T15" fmla="*/ 330 h 1313"/>
              <a:gd name="T16" fmla="*/ 1158 w 1484"/>
              <a:gd name="T17" fmla="*/ 578 h 1313"/>
              <a:gd name="T18" fmla="*/ 1232 w 1484"/>
              <a:gd name="T19" fmla="*/ 578 h 1313"/>
              <a:gd name="T20" fmla="*/ 1232 w 1484"/>
              <a:gd name="T21" fmla="*/ 330 h 1313"/>
              <a:gd name="T22" fmla="*/ 1484 w 1484"/>
              <a:gd name="T23" fmla="*/ 330 h 1313"/>
              <a:gd name="T24" fmla="*/ 1484 w 1484"/>
              <a:gd name="T25" fmla="*/ 252 h 1313"/>
              <a:gd name="T26" fmla="*/ 1232 w 1484"/>
              <a:gd name="T27" fmla="*/ 252 h 1313"/>
              <a:gd name="T28" fmla="*/ 467 w 1484"/>
              <a:gd name="T29" fmla="*/ 520 h 1313"/>
              <a:gd name="T30" fmla="*/ 467 w 1484"/>
              <a:gd name="T31" fmla="*/ 520 h 1313"/>
              <a:gd name="T32" fmla="*/ 247 w 1484"/>
              <a:gd name="T33" fmla="*/ 337 h 1313"/>
              <a:gd name="T34" fmla="*/ 344 w 1484"/>
              <a:gd name="T35" fmla="*/ 69 h 1313"/>
              <a:gd name="T36" fmla="*/ 569 w 1484"/>
              <a:gd name="T37" fmla="*/ 246 h 1313"/>
              <a:gd name="T38" fmla="*/ 467 w 1484"/>
              <a:gd name="T39" fmla="*/ 520 h 1313"/>
              <a:gd name="T40" fmla="*/ 687 w 1484"/>
              <a:gd name="T41" fmla="*/ 986 h 1313"/>
              <a:gd name="T42" fmla="*/ 687 w 1484"/>
              <a:gd name="T43" fmla="*/ 986 h 1313"/>
              <a:gd name="T44" fmla="*/ 430 w 1484"/>
              <a:gd name="T45" fmla="*/ 1206 h 1313"/>
              <a:gd name="T46" fmla="*/ 145 w 1484"/>
              <a:gd name="T47" fmla="*/ 1023 h 1313"/>
              <a:gd name="T48" fmla="*/ 403 w 1484"/>
              <a:gd name="T49" fmla="*/ 809 h 1313"/>
              <a:gd name="T50" fmla="*/ 687 w 1484"/>
              <a:gd name="T51" fmla="*/ 986 h 1313"/>
              <a:gd name="T52" fmla="*/ 805 w 1484"/>
              <a:gd name="T53" fmla="*/ 0 h 1313"/>
              <a:gd name="T54" fmla="*/ 805 w 1484"/>
              <a:gd name="T55" fmla="*/ 0 h 1313"/>
              <a:gd name="T56" fmla="*/ 440 w 1484"/>
              <a:gd name="T57" fmla="*/ 0 h 1313"/>
              <a:gd name="T58" fmla="*/ 75 w 1484"/>
              <a:gd name="T59" fmla="*/ 316 h 1313"/>
              <a:gd name="T60" fmla="*/ 397 w 1484"/>
              <a:gd name="T61" fmla="*/ 595 h 1313"/>
              <a:gd name="T62" fmla="*/ 397 w 1484"/>
              <a:gd name="T63" fmla="*/ 670 h 1313"/>
              <a:gd name="T64" fmla="*/ 446 w 1484"/>
              <a:gd name="T65" fmla="*/ 755 h 1313"/>
              <a:gd name="T66" fmla="*/ 0 w 1484"/>
              <a:gd name="T67" fmla="*/ 1029 h 1313"/>
              <a:gd name="T68" fmla="*/ 371 w 1484"/>
              <a:gd name="T69" fmla="*/ 1291 h 1313"/>
              <a:gd name="T70" fmla="*/ 805 w 1484"/>
              <a:gd name="T71" fmla="*/ 964 h 1313"/>
              <a:gd name="T72" fmla="*/ 558 w 1484"/>
              <a:gd name="T73" fmla="*/ 605 h 1313"/>
              <a:gd name="T74" fmla="*/ 746 w 1484"/>
              <a:gd name="T75" fmla="*/ 295 h 1313"/>
              <a:gd name="T76" fmla="*/ 639 w 1484"/>
              <a:gd name="T77" fmla="*/ 64 h 1313"/>
              <a:gd name="T78" fmla="*/ 805 w 1484"/>
              <a:gd name="T79"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4" h="1313">
                <a:moveTo>
                  <a:pt x="1232" y="252"/>
                </a:moveTo>
                <a:lnTo>
                  <a:pt x="1232" y="252"/>
                </a:lnTo>
                <a:lnTo>
                  <a:pt x="1232" y="0"/>
                </a:lnTo>
                <a:lnTo>
                  <a:pt x="1158" y="0"/>
                </a:lnTo>
                <a:lnTo>
                  <a:pt x="1158" y="252"/>
                </a:lnTo>
                <a:lnTo>
                  <a:pt x="905" y="252"/>
                </a:lnTo>
                <a:lnTo>
                  <a:pt x="905" y="330"/>
                </a:lnTo>
                <a:lnTo>
                  <a:pt x="1158" y="330"/>
                </a:lnTo>
                <a:lnTo>
                  <a:pt x="1158" y="578"/>
                </a:lnTo>
                <a:lnTo>
                  <a:pt x="1232" y="578"/>
                </a:lnTo>
                <a:lnTo>
                  <a:pt x="1232" y="330"/>
                </a:lnTo>
                <a:lnTo>
                  <a:pt x="1484" y="330"/>
                </a:lnTo>
                <a:lnTo>
                  <a:pt x="1484" y="252"/>
                </a:lnTo>
                <a:lnTo>
                  <a:pt x="1232" y="252"/>
                </a:lnTo>
                <a:close/>
                <a:moveTo>
                  <a:pt x="467" y="520"/>
                </a:moveTo>
                <a:lnTo>
                  <a:pt x="467" y="520"/>
                </a:lnTo>
                <a:cubicBezTo>
                  <a:pt x="381" y="541"/>
                  <a:pt x="279" y="461"/>
                  <a:pt x="247" y="337"/>
                </a:cubicBezTo>
                <a:cubicBezTo>
                  <a:pt x="210" y="214"/>
                  <a:pt x="258" y="91"/>
                  <a:pt x="344" y="69"/>
                </a:cubicBezTo>
                <a:cubicBezTo>
                  <a:pt x="435" y="43"/>
                  <a:pt x="537" y="123"/>
                  <a:pt x="569" y="246"/>
                </a:cubicBezTo>
                <a:cubicBezTo>
                  <a:pt x="601" y="375"/>
                  <a:pt x="558" y="493"/>
                  <a:pt x="467" y="520"/>
                </a:cubicBezTo>
                <a:close/>
                <a:moveTo>
                  <a:pt x="687" y="986"/>
                </a:moveTo>
                <a:lnTo>
                  <a:pt x="687" y="986"/>
                </a:lnTo>
                <a:cubicBezTo>
                  <a:pt x="698" y="1098"/>
                  <a:pt x="580" y="1195"/>
                  <a:pt x="430" y="1206"/>
                </a:cubicBezTo>
                <a:cubicBezTo>
                  <a:pt x="279" y="1216"/>
                  <a:pt x="156" y="1136"/>
                  <a:pt x="145" y="1023"/>
                </a:cubicBezTo>
                <a:cubicBezTo>
                  <a:pt x="140" y="916"/>
                  <a:pt x="253" y="820"/>
                  <a:pt x="403" y="809"/>
                </a:cubicBezTo>
                <a:cubicBezTo>
                  <a:pt x="553" y="798"/>
                  <a:pt x="682" y="879"/>
                  <a:pt x="687" y="986"/>
                </a:cubicBezTo>
                <a:close/>
                <a:moveTo>
                  <a:pt x="805" y="0"/>
                </a:moveTo>
                <a:lnTo>
                  <a:pt x="805" y="0"/>
                </a:lnTo>
                <a:lnTo>
                  <a:pt x="440" y="0"/>
                </a:lnTo>
                <a:cubicBezTo>
                  <a:pt x="440" y="0"/>
                  <a:pt x="75" y="11"/>
                  <a:pt x="75" y="316"/>
                </a:cubicBezTo>
                <a:cubicBezTo>
                  <a:pt x="75" y="627"/>
                  <a:pt x="397" y="595"/>
                  <a:pt x="397" y="595"/>
                </a:cubicBezTo>
                <a:lnTo>
                  <a:pt x="397" y="670"/>
                </a:lnTo>
                <a:cubicBezTo>
                  <a:pt x="397" y="702"/>
                  <a:pt x="440" y="691"/>
                  <a:pt x="446" y="755"/>
                </a:cubicBezTo>
                <a:cubicBezTo>
                  <a:pt x="424" y="755"/>
                  <a:pt x="0" y="745"/>
                  <a:pt x="0" y="1029"/>
                </a:cubicBezTo>
                <a:cubicBezTo>
                  <a:pt x="0" y="1307"/>
                  <a:pt x="371" y="1291"/>
                  <a:pt x="371" y="1291"/>
                </a:cubicBezTo>
                <a:cubicBezTo>
                  <a:pt x="371" y="1291"/>
                  <a:pt x="805" y="1313"/>
                  <a:pt x="805" y="964"/>
                </a:cubicBezTo>
                <a:cubicBezTo>
                  <a:pt x="805" y="755"/>
                  <a:pt x="558" y="686"/>
                  <a:pt x="558" y="605"/>
                </a:cubicBezTo>
                <a:cubicBezTo>
                  <a:pt x="558" y="520"/>
                  <a:pt x="746" y="493"/>
                  <a:pt x="746" y="295"/>
                </a:cubicBezTo>
                <a:cubicBezTo>
                  <a:pt x="746" y="177"/>
                  <a:pt x="736" y="107"/>
                  <a:pt x="639" y="64"/>
                </a:cubicBezTo>
                <a:cubicBezTo>
                  <a:pt x="639" y="37"/>
                  <a:pt x="805" y="53"/>
                  <a:pt x="805" y="0"/>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597498" y="4897778"/>
            <a:ext cx="86285" cy="185397"/>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7839743" y="4899533"/>
            <a:ext cx="191338" cy="183642"/>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8163952" y="4913847"/>
            <a:ext cx="207137" cy="169193"/>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a:hlinkClick r:id="rId35"/>
          </p:cNvPr>
          <p:cNvSpPr/>
          <p:nvPr userDrawn="1"/>
        </p:nvSpPr>
        <p:spPr>
          <a:xfrm>
            <a:off x="7496174"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hlinkClick r:id="rId36"/>
          </p:cNvPr>
          <p:cNvSpPr/>
          <p:nvPr userDrawn="1"/>
        </p:nvSpPr>
        <p:spPr>
          <a:xfrm>
            <a:off x="7797800"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hlinkClick r:id="rId37"/>
          </p:cNvPr>
          <p:cNvSpPr/>
          <p:nvPr userDrawn="1"/>
        </p:nvSpPr>
        <p:spPr>
          <a:xfrm>
            <a:off x="8115300" y="4823460"/>
            <a:ext cx="30797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hlinkClick r:id="rId38"/>
          </p:cNvPr>
          <p:cNvSpPr/>
          <p:nvPr userDrawn="1"/>
        </p:nvSpPr>
        <p:spPr>
          <a:xfrm>
            <a:off x="8435975"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029489"/>
      </p:ext>
    </p:extLst>
  </p:cSld>
  <p:clrMap bg1="lt1" tx1="dk1" bg2="lt2" tx2="dk2" accent1="accent1" accent2="accent2" accent3="accent3" accent4="accent4" accent5="accent5" accent6="accent6" hlink="hlink" folHlink="folHlink"/>
  <p:sldLayoutIdLst>
    <p:sldLayoutId id="2147483667" r:id="rId1"/>
    <p:sldLayoutId id="2147483727" r:id="rId2"/>
    <p:sldLayoutId id="2147483726" r:id="rId3"/>
    <p:sldLayoutId id="2147483719" r:id="rId4"/>
    <p:sldLayoutId id="2147483670" r:id="rId5"/>
    <p:sldLayoutId id="2147483857" r:id="rId6"/>
    <p:sldLayoutId id="2147483673" r:id="rId7"/>
    <p:sldLayoutId id="2147483734" r:id="rId8"/>
    <p:sldLayoutId id="2147483735" r:id="rId9"/>
    <p:sldLayoutId id="2147483733" r:id="rId10"/>
    <p:sldLayoutId id="2147483724" r:id="rId11"/>
    <p:sldLayoutId id="2147483736" r:id="rId12"/>
    <p:sldLayoutId id="2147483728" r:id="rId13"/>
    <p:sldLayoutId id="2147483729" r:id="rId14"/>
    <p:sldLayoutId id="2147483725" r:id="rId15"/>
    <p:sldLayoutId id="2147483676" r:id="rId16"/>
    <p:sldLayoutId id="2147483714" r:id="rId17"/>
    <p:sldLayoutId id="2147483716" r:id="rId18"/>
    <p:sldLayoutId id="2147483723" r:id="rId19"/>
    <p:sldLayoutId id="2147483718" r:id="rId20"/>
    <p:sldLayoutId id="2147483677" r:id="rId21"/>
    <p:sldLayoutId id="2147483678" r:id="rId22"/>
    <p:sldLayoutId id="2147483732" r:id="rId23"/>
    <p:sldLayoutId id="2147483709" r:id="rId24"/>
    <p:sldLayoutId id="2147483720" r:id="rId25"/>
    <p:sldLayoutId id="2147483710" r:id="rId26"/>
    <p:sldLayoutId id="2147483721" r:id="rId27"/>
    <p:sldLayoutId id="2147483722" r:id="rId28"/>
    <p:sldLayoutId id="2147483711" r:id="rId29"/>
    <p:sldLayoutId id="2147483713" r:id="rId30"/>
    <p:sldLayoutId id="2147483712" r:id="rId31"/>
    <p:sldLayoutId id="2147483715" r:id="rId32"/>
    <p:sldLayoutId id="2147483681" r:id="rId33"/>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chemeClr val="bg1"/>
          </a:solidFill>
          <a:latin typeface="Lato Light" panose="020F0302020204030203" pitchFamily="34" charset="0"/>
          <a:ea typeface="+mj-ea"/>
          <a:cs typeface="Gotham Light"/>
        </a:defRPr>
      </a:lvl1pPr>
    </p:titleStyle>
    <p:body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Lato Light" panose="020F0302020204030203" pitchFamily="34" charset="0"/>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userDrawn="1"/>
        </p:nvSpPr>
        <p:spPr>
          <a:xfrm>
            <a:off x="0" y="4823460"/>
            <a:ext cx="9144000" cy="32004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Placeholder 1"/>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556419" y="883560"/>
            <a:ext cx="8031162" cy="3435371"/>
          </a:xfrm>
          <a:prstGeom prst="rect">
            <a:avLst/>
          </a:prstGeom>
        </p:spPr>
        <p:txBody>
          <a:bodyPr vert="horz" lIns="0" tIns="4572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1046239" y="4823460"/>
            <a:ext cx="4677833" cy="320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bg1"/>
                </a:solidFill>
                <a:latin typeface="Lato Light" panose="020F0302020204030203" pitchFamily="34" charset="0"/>
                <a:cs typeface="Gotham Book"/>
              </a:rPr>
              <a:t>Presentation to Joe Smith</a:t>
            </a:r>
          </a:p>
        </p:txBody>
      </p:sp>
      <p:sp>
        <p:nvSpPr>
          <p:cNvPr id="11" name="Slide Number Placeholder 3"/>
          <p:cNvSpPr txBox="1">
            <a:spLocks/>
          </p:cNvSpPr>
          <p:nvPr userDrawn="1"/>
        </p:nvSpPr>
        <p:spPr>
          <a:xfrm>
            <a:off x="552451" y="4823460"/>
            <a:ext cx="365760" cy="320040"/>
          </a:xfrm>
          <a:prstGeom prst="rect">
            <a:avLst/>
          </a:prstGeom>
          <a:solidFill>
            <a:srgbClr val="000000">
              <a:alpha val="14902"/>
            </a:srgb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sp>
        <p:nvSpPr>
          <p:cNvPr id="7" name="Freeform 5"/>
          <p:cNvSpPr>
            <a:spLocks noEditPoints="1"/>
          </p:cNvSpPr>
          <p:nvPr userDrawn="1"/>
        </p:nvSpPr>
        <p:spPr bwMode="auto">
          <a:xfrm>
            <a:off x="8485460" y="4921003"/>
            <a:ext cx="181886" cy="161767"/>
          </a:xfrm>
          <a:custGeom>
            <a:avLst/>
            <a:gdLst>
              <a:gd name="T0" fmla="*/ 1232 w 1484"/>
              <a:gd name="T1" fmla="*/ 252 h 1313"/>
              <a:gd name="T2" fmla="*/ 1232 w 1484"/>
              <a:gd name="T3" fmla="*/ 252 h 1313"/>
              <a:gd name="T4" fmla="*/ 1232 w 1484"/>
              <a:gd name="T5" fmla="*/ 0 h 1313"/>
              <a:gd name="T6" fmla="*/ 1158 w 1484"/>
              <a:gd name="T7" fmla="*/ 0 h 1313"/>
              <a:gd name="T8" fmla="*/ 1158 w 1484"/>
              <a:gd name="T9" fmla="*/ 252 h 1313"/>
              <a:gd name="T10" fmla="*/ 905 w 1484"/>
              <a:gd name="T11" fmla="*/ 252 h 1313"/>
              <a:gd name="T12" fmla="*/ 905 w 1484"/>
              <a:gd name="T13" fmla="*/ 330 h 1313"/>
              <a:gd name="T14" fmla="*/ 1158 w 1484"/>
              <a:gd name="T15" fmla="*/ 330 h 1313"/>
              <a:gd name="T16" fmla="*/ 1158 w 1484"/>
              <a:gd name="T17" fmla="*/ 578 h 1313"/>
              <a:gd name="T18" fmla="*/ 1232 w 1484"/>
              <a:gd name="T19" fmla="*/ 578 h 1313"/>
              <a:gd name="T20" fmla="*/ 1232 w 1484"/>
              <a:gd name="T21" fmla="*/ 330 h 1313"/>
              <a:gd name="T22" fmla="*/ 1484 w 1484"/>
              <a:gd name="T23" fmla="*/ 330 h 1313"/>
              <a:gd name="T24" fmla="*/ 1484 w 1484"/>
              <a:gd name="T25" fmla="*/ 252 h 1313"/>
              <a:gd name="T26" fmla="*/ 1232 w 1484"/>
              <a:gd name="T27" fmla="*/ 252 h 1313"/>
              <a:gd name="T28" fmla="*/ 467 w 1484"/>
              <a:gd name="T29" fmla="*/ 520 h 1313"/>
              <a:gd name="T30" fmla="*/ 467 w 1484"/>
              <a:gd name="T31" fmla="*/ 520 h 1313"/>
              <a:gd name="T32" fmla="*/ 247 w 1484"/>
              <a:gd name="T33" fmla="*/ 337 h 1313"/>
              <a:gd name="T34" fmla="*/ 344 w 1484"/>
              <a:gd name="T35" fmla="*/ 69 h 1313"/>
              <a:gd name="T36" fmla="*/ 569 w 1484"/>
              <a:gd name="T37" fmla="*/ 246 h 1313"/>
              <a:gd name="T38" fmla="*/ 467 w 1484"/>
              <a:gd name="T39" fmla="*/ 520 h 1313"/>
              <a:gd name="T40" fmla="*/ 687 w 1484"/>
              <a:gd name="T41" fmla="*/ 986 h 1313"/>
              <a:gd name="T42" fmla="*/ 687 w 1484"/>
              <a:gd name="T43" fmla="*/ 986 h 1313"/>
              <a:gd name="T44" fmla="*/ 430 w 1484"/>
              <a:gd name="T45" fmla="*/ 1206 h 1313"/>
              <a:gd name="T46" fmla="*/ 145 w 1484"/>
              <a:gd name="T47" fmla="*/ 1023 h 1313"/>
              <a:gd name="T48" fmla="*/ 403 w 1484"/>
              <a:gd name="T49" fmla="*/ 809 h 1313"/>
              <a:gd name="T50" fmla="*/ 687 w 1484"/>
              <a:gd name="T51" fmla="*/ 986 h 1313"/>
              <a:gd name="T52" fmla="*/ 805 w 1484"/>
              <a:gd name="T53" fmla="*/ 0 h 1313"/>
              <a:gd name="T54" fmla="*/ 805 w 1484"/>
              <a:gd name="T55" fmla="*/ 0 h 1313"/>
              <a:gd name="T56" fmla="*/ 440 w 1484"/>
              <a:gd name="T57" fmla="*/ 0 h 1313"/>
              <a:gd name="T58" fmla="*/ 75 w 1484"/>
              <a:gd name="T59" fmla="*/ 316 h 1313"/>
              <a:gd name="T60" fmla="*/ 397 w 1484"/>
              <a:gd name="T61" fmla="*/ 595 h 1313"/>
              <a:gd name="T62" fmla="*/ 397 w 1484"/>
              <a:gd name="T63" fmla="*/ 670 h 1313"/>
              <a:gd name="T64" fmla="*/ 446 w 1484"/>
              <a:gd name="T65" fmla="*/ 755 h 1313"/>
              <a:gd name="T66" fmla="*/ 0 w 1484"/>
              <a:gd name="T67" fmla="*/ 1029 h 1313"/>
              <a:gd name="T68" fmla="*/ 371 w 1484"/>
              <a:gd name="T69" fmla="*/ 1291 h 1313"/>
              <a:gd name="T70" fmla="*/ 805 w 1484"/>
              <a:gd name="T71" fmla="*/ 964 h 1313"/>
              <a:gd name="T72" fmla="*/ 558 w 1484"/>
              <a:gd name="T73" fmla="*/ 605 h 1313"/>
              <a:gd name="T74" fmla="*/ 746 w 1484"/>
              <a:gd name="T75" fmla="*/ 295 h 1313"/>
              <a:gd name="T76" fmla="*/ 639 w 1484"/>
              <a:gd name="T77" fmla="*/ 64 h 1313"/>
              <a:gd name="T78" fmla="*/ 805 w 1484"/>
              <a:gd name="T79"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4" h="1313">
                <a:moveTo>
                  <a:pt x="1232" y="252"/>
                </a:moveTo>
                <a:lnTo>
                  <a:pt x="1232" y="252"/>
                </a:lnTo>
                <a:lnTo>
                  <a:pt x="1232" y="0"/>
                </a:lnTo>
                <a:lnTo>
                  <a:pt x="1158" y="0"/>
                </a:lnTo>
                <a:lnTo>
                  <a:pt x="1158" y="252"/>
                </a:lnTo>
                <a:lnTo>
                  <a:pt x="905" y="252"/>
                </a:lnTo>
                <a:lnTo>
                  <a:pt x="905" y="330"/>
                </a:lnTo>
                <a:lnTo>
                  <a:pt x="1158" y="330"/>
                </a:lnTo>
                <a:lnTo>
                  <a:pt x="1158" y="578"/>
                </a:lnTo>
                <a:lnTo>
                  <a:pt x="1232" y="578"/>
                </a:lnTo>
                <a:lnTo>
                  <a:pt x="1232" y="330"/>
                </a:lnTo>
                <a:lnTo>
                  <a:pt x="1484" y="330"/>
                </a:lnTo>
                <a:lnTo>
                  <a:pt x="1484" y="252"/>
                </a:lnTo>
                <a:lnTo>
                  <a:pt x="1232" y="252"/>
                </a:lnTo>
                <a:close/>
                <a:moveTo>
                  <a:pt x="467" y="520"/>
                </a:moveTo>
                <a:lnTo>
                  <a:pt x="467" y="520"/>
                </a:lnTo>
                <a:cubicBezTo>
                  <a:pt x="381" y="541"/>
                  <a:pt x="279" y="461"/>
                  <a:pt x="247" y="337"/>
                </a:cubicBezTo>
                <a:cubicBezTo>
                  <a:pt x="210" y="214"/>
                  <a:pt x="258" y="91"/>
                  <a:pt x="344" y="69"/>
                </a:cubicBezTo>
                <a:cubicBezTo>
                  <a:pt x="435" y="43"/>
                  <a:pt x="537" y="123"/>
                  <a:pt x="569" y="246"/>
                </a:cubicBezTo>
                <a:cubicBezTo>
                  <a:pt x="601" y="375"/>
                  <a:pt x="558" y="493"/>
                  <a:pt x="467" y="520"/>
                </a:cubicBezTo>
                <a:close/>
                <a:moveTo>
                  <a:pt x="687" y="986"/>
                </a:moveTo>
                <a:lnTo>
                  <a:pt x="687" y="986"/>
                </a:lnTo>
                <a:cubicBezTo>
                  <a:pt x="698" y="1098"/>
                  <a:pt x="580" y="1195"/>
                  <a:pt x="430" y="1206"/>
                </a:cubicBezTo>
                <a:cubicBezTo>
                  <a:pt x="279" y="1216"/>
                  <a:pt x="156" y="1136"/>
                  <a:pt x="145" y="1023"/>
                </a:cubicBezTo>
                <a:cubicBezTo>
                  <a:pt x="140" y="916"/>
                  <a:pt x="253" y="820"/>
                  <a:pt x="403" y="809"/>
                </a:cubicBezTo>
                <a:cubicBezTo>
                  <a:pt x="553" y="798"/>
                  <a:pt x="682" y="879"/>
                  <a:pt x="687" y="986"/>
                </a:cubicBezTo>
                <a:close/>
                <a:moveTo>
                  <a:pt x="805" y="0"/>
                </a:moveTo>
                <a:lnTo>
                  <a:pt x="805" y="0"/>
                </a:lnTo>
                <a:lnTo>
                  <a:pt x="440" y="0"/>
                </a:lnTo>
                <a:cubicBezTo>
                  <a:pt x="440" y="0"/>
                  <a:pt x="75" y="11"/>
                  <a:pt x="75" y="316"/>
                </a:cubicBezTo>
                <a:cubicBezTo>
                  <a:pt x="75" y="627"/>
                  <a:pt x="397" y="595"/>
                  <a:pt x="397" y="595"/>
                </a:cubicBezTo>
                <a:lnTo>
                  <a:pt x="397" y="670"/>
                </a:lnTo>
                <a:cubicBezTo>
                  <a:pt x="397" y="702"/>
                  <a:pt x="440" y="691"/>
                  <a:pt x="446" y="755"/>
                </a:cubicBezTo>
                <a:cubicBezTo>
                  <a:pt x="424" y="755"/>
                  <a:pt x="0" y="745"/>
                  <a:pt x="0" y="1029"/>
                </a:cubicBezTo>
                <a:cubicBezTo>
                  <a:pt x="0" y="1307"/>
                  <a:pt x="371" y="1291"/>
                  <a:pt x="371" y="1291"/>
                </a:cubicBezTo>
                <a:cubicBezTo>
                  <a:pt x="371" y="1291"/>
                  <a:pt x="805" y="1313"/>
                  <a:pt x="805" y="964"/>
                </a:cubicBezTo>
                <a:cubicBezTo>
                  <a:pt x="805" y="755"/>
                  <a:pt x="558" y="686"/>
                  <a:pt x="558" y="605"/>
                </a:cubicBezTo>
                <a:cubicBezTo>
                  <a:pt x="558" y="520"/>
                  <a:pt x="746" y="493"/>
                  <a:pt x="746" y="295"/>
                </a:cubicBezTo>
                <a:cubicBezTo>
                  <a:pt x="746" y="177"/>
                  <a:pt x="736" y="107"/>
                  <a:pt x="639" y="64"/>
                </a:cubicBezTo>
                <a:cubicBezTo>
                  <a:pt x="639" y="37"/>
                  <a:pt x="805" y="53"/>
                  <a:pt x="805" y="0"/>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597498" y="4897778"/>
            <a:ext cx="86285" cy="185397"/>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7839743" y="4899533"/>
            <a:ext cx="191338" cy="183642"/>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8163952" y="4913847"/>
            <a:ext cx="207137" cy="169193"/>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rgbClr val="000000">
              <a:alpha val="54902"/>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a:hlinkClick r:id="rId39"/>
          </p:cNvPr>
          <p:cNvSpPr/>
          <p:nvPr userDrawn="1"/>
        </p:nvSpPr>
        <p:spPr>
          <a:xfrm>
            <a:off x="7496174"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hlinkClick r:id="rId40"/>
          </p:cNvPr>
          <p:cNvSpPr/>
          <p:nvPr userDrawn="1"/>
        </p:nvSpPr>
        <p:spPr>
          <a:xfrm>
            <a:off x="7797800"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hlinkClick r:id="rId41"/>
          </p:cNvPr>
          <p:cNvSpPr/>
          <p:nvPr userDrawn="1"/>
        </p:nvSpPr>
        <p:spPr>
          <a:xfrm>
            <a:off x="8115300" y="4823460"/>
            <a:ext cx="30797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hlinkClick r:id="rId42"/>
          </p:cNvPr>
          <p:cNvSpPr/>
          <p:nvPr userDrawn="1"/>
        </p:nvSpPr>
        <p:spPr>
          <a:xfrm>
            <a:off x="8435975"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1390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854" r:id="rId6"/>
    <p:sldLayoutId id="2147483858" r:id="rId7"/>
    <p:sldLayoutId id="2147483786"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811" r:id="rId32"/>
    <p:sldLayoutId id="2147483812" r:id="rId33"/>
    <p:sldLayoutId id="2147483813" r:id="rId34"/>
    <p:sldLayoutId id="2147483814" r:id="rId35"/>
    <p:sldLayoutId id="2147483815" r:id="rId36"/>
    <p:sldLayoutId id="2147483816" r:id="rId37"/>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chemeClr val="bg1"/>
          </a:solidFill>
          <a:latin typeface="Lato Light" panose="020F0302020204030203" pitchFamily="34" charset="0"/>
          <a:ea typeface="+mj-ea"/>
          <a:cs typeface="Gotham Light"/>
        </a:defRPr>
      </a:lvl1pPr>
    </p:titleStyle>
    <p:body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Lato Light" panose="020F0302020204030203" pitchFamily="34" charset="0"/>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userDrawn="1"/>
        </p:nvSpPr>
        <p:spPr>
          <a:xfrm>
            <a:off x="0" y="4823460"/>
            <a:ext cx="9144000" cy="32004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2" name="Title Placeholder 1"/>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556419" y="883560"/>
            <a:ext cx="8031162" cy="3435371"/>
          </a:xfrm>
          <a:prstGeom prst="rect">
            <a:avLst/>
          </a:prstGeom>
        </p:spPr>
        <p:txBody>
          <a:bodyPr vert="horz" lIns="0" tIns="4572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1046239" y="4823460"/>
            <a:ext cx="4677833" cy="320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bg1"/>
                </a:solidFill>
                <a:latin typeface="Lato Light" panose="020F0302020204030203" pitchFamily="34" charset="0"/>
                <a:cs typeface="Gotham Book"/>
              </a:rPr>
              <a:t>Presentation to Joe Smith</a:t>
            </a:r>
          </a:p>
        </p:txBody>
      </p:sp>
      <p:sp>
        <p:nvSpPr>
          <p:cNvPr id="11" name="Slide Number Placeholder 3"/>
          <p:cNvSpPr txBox="1">
            <a:spLocks/>
          </p:cNvSpPr>
          <p:nvPr userDrawn="1"/>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a:t>
            </a:fld>
            <a:endParaRPr lang="en-US" dirty="0">
              <a:latin typeface="Lato Light" panose="020F0302020204030203" pitchFamily="34" charset="0"/>
              <a:cs typeface="Gotham Book"/>
            </a:endParaRPr>
          </a:p>
        </p:txBody>
      </p:sp>
      <p:sp>
        <p:nvSpPr>
          <p:cNvPr id="7" name="Freeform 5"/>
          <p:cNvSpPr>
            <a:spLocks noEditPoints="1"/>
          </p:cNvSpPr>
          <p:nvPr userDrawn="1"/>
        </p:nvSpPr>
        <p:spPr bwMode="auto">
          <a:xfrm>
            <a:off x="8485460" y="4921003"/>
            <a:ext cx="181886" cy="161767"/>
          </a:xfrm>
          <a:custGeom>
            <a:avLst/>
            <a:gdLst>
              <a:gd name="T0" fmla="*/ 1232 w 1484"/>
              <a:gd name="T1" fmla="*/ 252 h 1313"/>
              <a:gd name="T2" fmla="*/ 1232 w 1484"/>
              <a:gd name="T3" fmla="*/ 252 h 1313"/>
              <a:gd name="T4" fmla="*/ 1232 w 1484"/>
              <a:gd name="T5" fmla="*/ 0 h 1313"/>
              <a:gd name="T6" fmla="*/ 1158 w 1484"/>
              <a:gd name="T7" fmla="*/ 0 h 1313"/>
              <a:gd name="T8" fmla="*/ 1158 w 1484"/>
              <a:gd name="T9" fmla="*/ 252 h 1313"/>
              <a:gd name="T10" fmla="*/ 905 w 1484"/>
              <a:gd name="T11" fmla="*/ 252 h 1313"/>
              <a:gd name="T12" fmla="*/ 905 w 1484"/>
              <a:gd name="T13" fmla="*/ 330 h 1313"/>
              <a:gd name="T14" fmla="*/ 1158 w 1484"/>
              <a:gd name="T15" fmla="*/ 330 h 1313"/>
              <a:gd name="T16" fmla="*/ 1158 w 1484"/>
              <a:gd name="T17" fmla="*/ 578 h 1313"/>
              <a:gd name="T18" fmla="*/ 1232 w 1484"/>
              <a:gd name="T19" fmla="*/ 578 h 1313"/>
              <a:gd name="T20" fmla="*/ 1232 w 1484"/>
              <a:gd name="T21" fmla="*/ 330 h 1313"/>
              <a:gd name="T22" fmla="*/ 1484 w 1484"/>
              <a:gd name="T23" fmla="*/ 330 h 1313"/>
              <a:gd name="T24" fmla="*/ 1484 w 1484"/>
              <a:gd name="T25" fmla="*/ 252 h 1313"/>
              <a:gd name="T26" fmla="*/ 1232 w 1484"/>
              <a:gd name="T27" fmla="*/ 252 h 1313"/>
              <a:gd name="T28" fmla="*/ 467 w 1484"/>
              <a:gd name="T29" fmla="*/ 520 h 1313"/>
              <a:gd name="T30" fmla="*/ 467 w 1484"/>
              <a:gd name="T31" fmla="*/ 520 h 1313"/>
              <a:gd name="T32" fmla="*/ 247 w 1484"/>
              <a:gd name="T33" fmla="*/ 337 h 1313"/>
              <a:gd name="T34" fmla="*/ 344 w 1484"/>
              <a:gd name="T35" fmla="*/ 69 h 1313"/>
              <a:gd name="T36" fmla="*/ 569 w 1484"/>
              <a:gd name="T37" fmla="*/ 246 h 1313"/>
              <a:gd name="T38" fmla="*/ 467 w 1484"/>
              <a:gd name="T39" fmla="*/ 520 h 1313"/>
              <a:gd name="T40" fmla="*/ 687 w 1484"/>
              <a:gd name="T41" fmla="*/ 986 h 1313"/>
              <a:gd name="T42" fmla="*/ 687 w 1484"/>
              <a:gd name="T43" fmla="*/ 986 h 1313"/>
              <a:gd name="T44" fmla="*/ 430 w 1484"/>
              <a:gd name="T45" fmla="*/ 1206 h 1313"/>
              <a:gd name="T46" fmla="*/ 145 w 1484"/>
              <a:gd name="T47" fmla="*/ 1023 h 1313"/>
              <a:gd name="T48" fmla="*/ 403 w 1484"/>
              <a:gd name="T49" fmla="*/ 809 h 1313"/>
              <a:gd name="T50" fmla="*/ 687 w 1484"/>
              <a:gd name="T51" fmla="*/ 986 h 1313"/>
              <a:gd name="T52" fmla="*/ 805 w 1484"/>
              <a:gd name="T53" fmla="*/ 0 h 1313"/>
              <a:gd name="T54" fmla="*/ 805 w 1484"/>
              <a:gd name="T55" fmla="*/ 0 h 1313"/>
              <a:gd name="T56" fmla="*/ 440 w 1484"/>
              <a:gd name="T57" fmla="*/ 0 h 1313"/>
              <a:gd name="T58" fmla="*/ 75 w 1484"/>
              <a:gd name="T59" fmla="*/ 316 h 1313"/>
              <a:gd name="T60" fmla="*/ 397 w 1484"/>
              <a:gd name="T61" fmla="*/ 595 h 1313"/>
              <a:gd name="T62" fmla="*/ 397 w 1484"/>
              <a:gd name="T63" fmla="*/ 670 h 1313"/>
              <a:gd name="T64" fmla="*/ 446 w 1484"/>
              <a:gd name="T65" fmla="*/ 755 h 1313"/>
              <a:gd name="T66" fmla="*/ 0 w 1484"/>
              <a:gd name="T67" fmla="*/ 1029 h 1313"/>
              <a:gd name="T68" fmla="*/ 371 w 1484"/>
              <a:gd name="T69" fmla="*/ 1291 h 1313"/>
              <a:gd name="T70" fmla="*/ 805 w 1484"/>
              <a:gd name="T71" fmla="*/ 964 h 1313"/>
              <a:gd name="T72" fmla="*/ 558 w 1484"/>
              <a:gd name="T73" fmla="*/ 605 h 1313"/>
              <a:gd name="T74" fmla="*/ 746 w 1484"/>
              <a:gd name="T75" fmla="*/ 295 h 1313"/>
              <a:gd name="T76" fmla="*/ 639 w 1484"/>
              <a:gd name="T77" fmla="*/ 64 h 1313"/>
              <a:gd name="T78" fmla="*/ 805 w 1484"/>
              <a:gd name="T79"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4" h="1313">
                <a:moveTo>
                  <a:pt x="1232" y="252"/>
                </a:moveTo>
                <a:lnTo>
                  <a:pt x="1232" y="252"/>
                </a:lnTo>
                <a:lnTo>
                  <a:pt x="1232" y="0"/>
                </a:lnTo>
                <a:lnTo>
                  <a:pt x="1158" y="0"/>
                </a:lnTo>
                <a:lnTo>
                  <a:pt x="1158" y="252"/>
                </a:lnTo>
                <a:lnTo>
                  <a:pt x="905" y="252"/>
                </a:lnTo>
                <a:lnTo>
                  <a:pt x="905" y="330"/>
                </a:lnTo>
                <a:lnTo>
                  <a:pt x="1158" y="330"/>
                </a:lnTo>
                <a:lnTo>
                  <a:pt x="1158" y="578"/>
                </a:lnTo>
                <a:lnTo>
                  <a:pt x="1232" y="578"/>
                </a:lnTo>
                <a:lnTo>
                  <a:pt x="1232" y="330"/>
                </a:lnTo>
                <a:lnTo>
                  <a:pt x="1484" y="330"/>
                </a:lnTo>
                <a:lnTo>
                  <a:pt x="1484" y="252"/>
                </a:lnTo>
                <a:lnTo>
                  <a:pt x="1232" y="252"/>
                </a:lnTo>
                <a:close/>
                <a:moveTo>
                  <a:pt x="467" y="520"/>
                </a:moveTo>
                <a:lnTo>
                  <a:pt x="467" y="520"/>
                </a:lnTo>
                <a:cubicBezTo>
                  <a:pt x="381" y="541"/>
                  <a:pt x="279" y="461"/>
                  <a:pt x="247" y="337"/>
                </a:cubicBezTo>
                <a:cubicBezTo>
                  <a:pt x="210" y="214"/>
                  <a:pt x="258" y="91"/>
                  <a:pt x="344" y="69"/>
                </a:cubicBezTo>
                <a:cubicBezTo>
                  <a:pt x="435" y="43"/>
                  <a:pt x="537" y="123"/>
                  <a:pt x="569" y="246"/>
                </a:cubicBezTo>
                <a:cubicBezTo>
                  <a:pt x="601" y="375"/>
                  <a:pt x="558" y="493"/>
                  <a:pt x="467" y="520"/>
                </a:cubicBezTo>
                <a:close/>
                <a:moveTo>
                  <a:pt x="687" y="986"/>
                </a:moveTo>
                <a:lnTo>
                  <a:pt x="687" y="986"/>
                </a:lnTo>
                <a:cubicBezTo>
                  <a:pt x="698" y="1098"/>
                  <a:pt x="580" y="1195"/>
                  <a:pt x="430" y="1206"/>
                </a:cubicBezTo>
                <a:cubicBezTo>
                  <a:pt x="279" y="1216"/>
                  <a:pt x="156" y="1136"/>
                  <a:pt x="145" y="1023"/>
                </a:cubicBezTo>
                <a:cubicBezTo>
                  <a:pt x="140" y="916"/>
                  <a:pt x="253" y="820"/>
                  <a:pt x="403" y="809"/>
                </a:cubicBezTo>
                <a:cubicBezTo>
                  <a:pt x="553" y="798"/>
                  <a:pt x="682" y="879"/>
                  <a:pt x="687" y="986"/>
                </a:cubicBezTo>
                <a:close/>
                <a:moveTo>
                  <a:pt x="805" y="0"/>
                </a:moveTo>
                <a:lnTo>
                  <a:pt x="805" y="0"/>
                </a:lnTo>
                <a:lnTo>
                  <a:pt x="440" y="0"/>
                </a:lnTo>
                <a:cubicBezTo>
                  <a:pt x="440" y="0"/>
                  <a:pt x="75" y="11"/>
                  <a:pt x="75" y="316"/>
                </a:cubicBezTo>
                <a:cubicBezTo>
                  <a:pt x="75" y="627"/>
                  <a:pt x="397" y="595"/>
                  <a:pt x="397" y="595"/>
                </a:cubicBezTo>
                <a:lnTo>
                  <a:pt x="397" y="670"/>
                </a:lnTo>
                <a:cubicBezTo>
                  <a:pt x="397" y="702"/>
                  <a:pt x="440" y="691"/>
                  <a:pt x="446" y="755"/>
                </a:cubicBezTo>
                <a:cubicBezTo>
                  <a:pt x="424" y="755"/>
                  <a:pt x="0" y="745"/>
                  <a:pt x="0" y="1029"/>
                </a:cubicBezTo>
                <a:cubicBezTo>
                  <a:pt x="0" y="1307"/>
                  <a:pt x="371" y="1291"/>
                  <a:pt x="371" y="1291"/>
                </a:cubicBezTo>
                <a:cubicBezTo>
                  <a:pt x="371" y="1291"/>
                  <a:pt x="805" y="1313"/>
                  <a:pt x="805" y="964"/>
                </a:cubicBezTo>
                <a:cubicBezTo>
                  <a:pt x="805" y="755"/>
                  <a:pt x="558" y="686"/>
                  <a:pt x="558" y="605"/>
                </a:cubicBezTo>
                <a:cubicBezTo>
                  <a:pt x="558" y="520"/>
                  <a:pt x="746" y="493"/>
                  <a:pt x="746" y="295"/>
                </a:cubicBezTo>
                <a:cubicBezTo>
                  <a:pt x="746" y="177"/>
                  <a:pt x="736" y="107"/>
                  <a:pt x="639" y="64"/>
                </a:cubicBezTo>
                <a:cubicBezTo>
                  <a:pt x="639" y="37"/>
                  <a:pt x="805" y="53"/>
                  <a:pt x="805" y="0"/>
                </a:cubicBezTo>
                <a:close/>
              </a:path>
            </a:pathLst>
          </a:custGeom>
          <a:solidFill>
            <a:schemeClr val="tx1">
              <a:alpha val="54902"/>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597498" y="4897778"/>
            <a:ext cx="86285" cy="185397"/>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alpha val="54902"/>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7839743" y="4899533"/>
            <a:ext cx="191338" cy="183642"/>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alpha val="54902"/>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8163952" y="4913847"/>
            <a:ext cx="207137" cy="169193"/>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alpha val="54902"/>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a:hlinkClick r:id="rId39"/>
          </p:cNvPr>
          <p:cNvSpPr/>
          <p:nvPr userDrawn="1"/>
        </p:nvSpPr>
        <p:spPr>
          <a:xfrm>
            <a:off x="7496174"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hlinkClick r:id="rId40"/>
          </p:cNvPr>
          <p:cNvSpPr/>
          <p:nvPr userDrawn="1"/>
        </p:nvSpPr>
        <p:spPr>
          <a:xfrm>
            <a:off x="7797800"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hlinkClick r:id="rId41"/>
          </p:cNvPr>
          <p:cNvSpPr/>
          <p:nvPr userDrawn="1"/>
        </p:nvSpPr>
        <p:spPr>
          <a:xfrm>
            <a:off x="8115300" y="4823460"/>
            <a:ext cx="30797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hlinkClick r:id="rId42"/>
          </p:cNvPr>
          <p:cNvSpPr/>
          <p:nvPr userDrawn="1"/>
        </p:nvSpPr>
        <p:spPr>
          <a:xfrm>
            <a:off x="8435975" y="4823460"/>
            <a:ext cx="264795" cy="339090"/>
          </a:xfrm>
          <a:prstGeom prst="rect">
            <a:avLst/>
          </a:prstGeom>
          <a:solidFill>
            <a:schemeClr val="accent1">
              <a:shade val="80000"/>
              <a:satMod val="1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333834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55" r:id="rId4"/>
    <p:sldLayoutId id="2147483821" r:id="rId5"/>
    <p:sldLayoutId id="2147483822" r:id="rId6"/>
    <p:sldLayoutId id="2147483856" r:id="rId7"/>
    <p:sldLayoutId id="2147483823"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 id="2147483839" r:id="rId23"/>
    <p:sldLayoutId id="2147483840" r:id="rId24"/>
    <p:sldLayoutId id="2147483841" r:id="rId25"/>
    <p:sldLayoutId id="2147483842" r:id="rId26"/>
    <p:sldLayoutId id="2147483843" r:id="rId27"/>
    <p:sldLayoutId id="2147483844" r:id="rId28"/>
    <p:sldLayoutId id="2147483845" r:id="rId29"/>
    <p:sldLayoutId id="2147483846" r:id="rId30"/>
    <p:sldLayoutId id="2147483847" r:id="rId31"/>
    <p:sldLayoutId id="2147483848" r:id="rId32"/>
    <p:sldLayoutId id="2147483849" r:id="rId33"/>
    <p:sldLayoutId id="2147483850" r:id="rId34"/>
    <p:sldLayoutId id="2147483851" r:id="rId35"/>
    <p:sldLayoutId id="2147483852" r:id="rId36"/>
    <p:sldLayoutId id="2147483853" r:id="rId37"/>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chemeClr val="bg1"/>
          </a:solidFill>
          <a:latin typeface="Lato Light" panose="020F0302020204030203" pitchFamily="34" charset="0"/>
          <a:ea typeface="+mj-ea"/>
          <a:cs typeface="Gotham Light"/>
        </a:defRPr>
      </a:lvl1pPr>
    </p:titleStyle>
    <p:body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Lato Light" panose="020F0302020204030203" pitchFamily="34" charset="0"/>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hyperlink" Target="https://hkmovie6.com/cinema"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Battle of Neighborhoods </a:t>
            </a:r>
            <a:endParaRPr lang="en-US" dirty="0">
              <a:solidFill>
                <a:schemeClr val="accent1"/>
              </a:solidFill>
              <a:latin typeface="Lato" panose="020F0502020204030203" pitchFamily="34" charset="0"/>
              <a:cs typeface="Gotham Medium"/>
            </a:endParaRPr>
          </a:p>
        </p:txBody>
      </p:sp>
      <p:sp>
        <p:nvSpPr>
          <p:cNvPr id="3" name="Subtitle 2"/>
          <p:cNvSpPr>
            <a:spLocks noGrp="1"/>
          </p:cNvSpPr>
          <p:nvPr>
            <p:ph type="subTitle" idx="1"/>
          </p:nvPr>
        </p:nvSpPr>
        <p:spPr/>
        <p:txBody>
          <a:bodyPr>
            <a:normAutofit/>
          </a:bodyPr>
          <a:lstStyle/>
          <a:p>
            <a:r>
              <a:rPr lang="en-US" sz="2400" b="1" dirty="0">
                <a:solidFill>
                  <a:srgbClr val="ABCA48"/>
                </a:solidFill>
              </a:rPr>
              <a:t>Finding a good movie theatre location in Hong Kong</a:t>
            </a:r>
          </a:p>
        </p:txBody>
      </p:sp>
    </p:spTree>
    <p:extLst>
      <p:ext uri="{BB962C8B-B14F-4D97-AF65-F5344CB8AC3E}">
        <p14:creationId xmlns:p14="http://schemas.microsoft.com/office/powerpoint/2010/main" val="410411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txBox="1">
            <a:spLocks/>
          </p:cNvSpPr>
          <p:nvPr/>
        </p:nvSpPr>
        <p:spPr>
          <a:xfrm>
            <a:off x="5030080" y="3398114"/>
            <a:ext cx="3723105" cy="327750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ABCA48"/>
                </a:solidFill>
                <a:latin typeface="Lato Light" panose="020F0302020204030203" pitchFamily="34" charset="0"/>
                <a:cs typeface="Lato Light"/>
              </a:rPr>
              <a:t>My boss, a potential movie theatre investor</a:t>
            </a:r>
            <a:endParaRPr lang="en-US" sz="1400" dirty="0">
              <a:solidFill>
                <a:srgbClr val="3F3F3F"/>
              </a:solidFill>
              <a:latin typeface="Lato Light" panose="020F0302020204030203" pitchFamily="34" charset="0"/>
              <a:cs typeface="Lato Light"/>
            </a:endParaRPr>
          </a:p>
        </p:txBody>
      </p:sp>
      <p:sp>
        <p:nvSpPr>
          <p:cNvPr id="18" name="Slide Number Placeholder 3"/>
          <p:cNvSpPr txBox="1">
            <a:spLocks/>
          </p:cNvSpPr>
          <p:nvPr/>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2</a:t>
            </a:fld>
            <a:endParaRPr lang="en-US" dirty="0">
              <a:latin typeface="Lato Light" panose="020F0302020204030203" pitchFamily="34" charset="0"/>
              <a:cs typeface="Gotham Book"/>
            </a:endParaRPr>
          </a:p>
        </p:txBody>
      </p:sp>
      <p:sp>
        <p:nvSpPr>
          <p:cNvPr id="10" name="Content Placeholder 10"/>
          <p:cNvSpPr txBox="1">
            <a:spLocks/>
          </p:cNvSpPr>
          <p:nvPr/>
        </p:nvSpPr>
        <p:spPr>
          <a:xfrm>
            <a:off x="372803" y="1222369"/>
            <a:ext cx="3723105" cy="88621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ABCA48"/>
                </a:solidFill>
                <a:latin typeface="Lato Light" panose="020F0302020204030203" pitchFamily="34" charset="0"/>
                <a:cs typeface="Lato Light"/>
              </a:rPr>
              <a:t>Undertake an analysis of potential cinema location according to its nearby environmental factors.</a:t>
            </a:r>
          </a:p>
        </p:txBody>
      </p:sp>
      <p:sp>
        <p:nvSpPr>
          <p:cNvPr id="12" name="Title 6">
            <a:extLst>
              <a:ext uri="{FF2B5EF4-FFF2-40B4-BE49-F238E27FC236}">
                <a16:creationId xmlns:a16="http://schemas.microsoft.com/office/drawing/2014/main" id="{0498CB16-F81B-474A-9485-331680C306C3}"/>
              </a:ext>
            </a:extLst>
          </p:cNvPr>
          <p:cNvSpPr>
            <a:spLocks noGrp="1"/>
          </p:cNvSpPr>
          <p:nvPr>
            <p:ph type="title"/>
          </p:nvPr>
        </p:nvSpPr>
        <p:spPr>
          <a:xfrm>
            <a:off x="-229465" y="493120"/>
            <a:ext cx="8031162" cy="726578"/>
          </a:xfrm>
          <a:noFill/>
        </p:spPr>
        <p:txBody>
          <a:bodyPr>
            <a:normAutofit fontScale="90000"/>
          </a:bodyPr>
          <a:lstStyle/>
          <a:p>
            <a:r>
              <a:rPr lang="en-US" b="1" dirty="0">
                <a:solidFill>
                  <a:srgbClr val="6F6F6F"/>
                </a:solidFill>
                <a:latin typeface="Lato Regular"/>
                <a:cs typeface="Lato Regular"/>
              </a:rPr>
              <a:t>Our Brief</a:t>
            </a:r>
            <a:endParaRPr lang="en-US" b="1" dirty="0">
              <a:solidFill>
                <a:srgbClr val="6F6F6F"/>
              </a:solidFill>
            </a:endParaRPr>
          </a:p>
        </p:txBody>
      </p:sp>
      <p:sp>
        <p:nvSpPr>
          <p:cNvPr id="15" name="Title 6">
            <a:extLst>
              <a:ext uri="{FF2B5EF4-FFF2-40B4-BE49-F238E27FC236}">
                <a16:creationId xmlns:a16="http://schemas.microsoft.com/office/drawing/2014/main" id="{BF938C25-1438-4398-8463-F1D118CE9522}"/>
              </a:ext>
            </a:extLst>
          </p:cNvPr>
          <p:cNvSpPr txBox="1">
            <a:spLocks/>
          </p:cNvSpPr>
          <p:nvPr/>
        </p:nvSpPr>
        <p:spPr>
          <a:xfrm>
            <a:off x="4450195" y="2903608"/>
            <a:ext cx="3418211" cy="726578"/>
          </a:xfrm>
          <a:prstGeom prst="rect">
            <a:avLst/>
          </a:prstGeom>
          <a:noFill/>
        </p:spPr>
        <p:txBody>
          <a:bodyPr vert="horz" lIns="548640" tIns="137160" rIns="548640" bIns="502920" rtlCol="0" anchor="t" anchorCtr="0">
            <a:noAutofit/>
          </a:bodyPr>
          <a:lstStyle>
            <a:lvl1pPr algn="l" defTabSz="457200" rtl="0" eaLnBrk="1" latinLnBrk="0" hangingPunct="1">
              <a:lnSpc>
                <a:spcPct val="85000"/>
              </a:lnSpc>
              <a:spcBef>
                <a:spcPct val="0"/>
              </a:spcBef>
              <a:buNone/>
              <a:defRPr sz="3000" b="0" i="0" kern="1200" cap="all" spc="-160" baseline="0">
                <a:ln w="6350" cmpd="sng">
                  <a:noFill/>
                </a:ln>
                <a:solidFill>
                  <a:srgbClr val="FFFFFF"/>
                </a:solidFill>
                <a:latin typeface="Lato Light" panose="020F0302020204030203" pitchFamily="34" charset="0"/>
                <a:ea typeface="+mj-ea"/>
                <a:cs typeface="Gotham Light"/>
              </a:defRPr>
            </a:lvl1pPr>
          </a:lstStyle>
          <a:p>
            <a:pPr>
              <a:lnSpc>
                <a:spcPct val="105000"/>
              </a:lnSpc>
            </a:pPr>
            <a:r>
              <a:rPr lang="en-US" sz="1800" b="1" dirty="0">
                <a:solidFill>
                  <a:srgbClr val="6F6F6F"/>
                </a:solidFill>
                <a:latin typeface="Lato Regular"/>
              </a:rPr>
              <a:t>Our Audience</a:t>
            </a:r>
          </a:p>
        </p:txBody>
      </p:sp>
    </p:spTree>
    <p:extLst>
      <p:ext uri="{BB962C8B-B14F-4D97-AF65-F5344CB8AC3E}">
        <p14:creationId xmlns:p14="http://schemas.microsoft.com/office/powerpoint/2010/main" val="79485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7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txBox="1">
            <a:spLocks/>
          </p:cNvSpPr>
          <p:nvPr/>
        </p:nvSpPr>
        <p:spPr>
          <a:xfrm>
            <a:off x="1641433" y="1978784"/>
            <a:ext cx="5990619" cy="327750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ABCA48"/>
                </a:solidFill>
                <a:latin typeface="Lato Light" panose="020F0302020204030203" pitchFamily="34" charset="0"/>
                <a:cs typeface="Lato Light"/>
              </a:rPr>
              <a:t>The questions to be answered:</a:t>
            </a:r>
          </a:p>
          <a:p>
            <a:r>
              <a:rPr lang="en-US" sz="1400" dirty="0">
                <a:solidFill>
                  <a:srgbClr val="3F3F3F"/>
                </a:solidFill>
                <a:latin typeface="Lato Light" panose="020F0302020204030203" pitchFamily="34" charset="0"/>
                <a:cs typeface="Lato Light"/>
              </a:rPr>
              <a:t>What are the location of cinemas and what’s their distribution like?</a:t>
            </a:r>
          </a:p>
          <a:p>
            <a:r>
              <a:rPr lang="en-US" sz="1400" dirty="0">
                <a:solidFill>
                  <a:srgbClr val="3F3F3F"/>
                </a:solidFill>
                <a:latin typeface="Lato Light" panose="020F0302020204030203" pitchFamily="34" charset="0"/>
                <a:cs typeface="Lato Light"/>
              </a:rPr>
              <a:t>Where should the potential investor invest in or investigate further?</a:t>
            </a:r>
          </a:p>
        </p:txBody>
      </p:sp>
      <p:sp>
        <p:nvSpPr>
          <p:cNvPr id="18" name="Slide Number Placeholder 3"/>
          <p:cNvSpPr txBox="1">
            <a:spLocks/>
          </p:cNvSpPr>
          <p:nvPr/>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3</a:t>
            </a:fld>
            <a:endParaRPr lang="en-US" dirty="0">
              <a:latin typeface="Lato Light" panose="020F0302020204030203" pitchFamily="34" charset="0"/>
              <a:cs typeface="Gotham Book"/>
            </a:endParaRPr>
          </a:p>
        </p:txBody>
      </p:sp>
      <p:sp>
        <p:nvSpPr>
          <p:cNvPr id="10" name="Content Placeholder 10"/>
          <p:cNvSpPr txBox="1">
            <a:spLocks/>
          </p:cNvSpPr>
          <p:nvPr/>
        </p:nvSpPr>
        <p:spPr>
          <a:xfrm>
            <a:off x="372803" y="1222369"/>
            <a:ext cx="3723105" cy="88621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ABCA48"/>
              </a:solidFill>
              <a:latin typeface="Lato Light" panose="020F0302020204030203" pitchFamily="34" charset="0"/>
              <a:cs typeface="Lato Light"/>
            </a:endParaRPr>
          </a:p>
        </p:txBody>
      </p:sp>
      <p:sp>
        <p:nvSpPr>
          <p:cNvPr id="12" name="Title 6">
            <a:extLst>
              <a:ext uri="{FF2B5EF4-FFF2-40B4-BE49-F238E27FC236}">
                <a16:creationId xmlns:a16="http://schemas.microsoft.com/office/drawing/2014/main" id="{0498CB16-F81B-474A-9485-331680C306C3}"/>
              </a:ext>
            </a:extLst>
          </p:cNvPr>
          <p:cNvSpPr>
            <a:spLocks noGrp="1"/>
          </p:cNvSpPr>
          <p:nvPr>
            <p:ph type="title"/>
          </p:nvPr>
        </p:nvSpPr>
        <p:spPr>
          <a:xfrm>
            <a:off x="-229465" y="493120"/>
            <a:ext cx="8031162" cy="726578"/>
          </a:xfrm>
          <a:noFill/>
        </p:spPr>
        <p:txBody>
          <a:bodyPr>
            <a:normAutofit fontScale="90000"/>
          </a:bodyPr>
          <a:lstStyle/>
          <a:p>
            <a:r>
              <a:rPr lang="en-US" b="1" dirty="0">
                <a:solidFill>
                  <a:srgbClr val="6F6F6F"/>
                </a:solidFill>
                <a:latin typeface="Lato Regular"/>
              </a:rPr>
              <a:t>Business problem</a:t>
            </a:r>
            <a:endParaRPr lang="en-US" b="1" dirty="0">
              <a:solidFill>
                <a:srgbClr val="6F6F6F"/>
              </a:solidFill>
            </a:endParaRPr>
          </a:p>
        </p:txBody>
      </p:sp>
    </p:spTree>
    <p:extLst>
      <p:ext uri="{BB962C8B-B14F-4D97-AF65-F5344CB8AC3E}">
        <p14:creationId xmlns:p14="http://schemas.microsoft.com/office/powerpoint/2010/main" val="25892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nodePh="1">
                                  <p:stCondLst>
                                    <p:cond delay="700"/>
                                  </p:stCondLst>
                                  <p:endCondLst>
                                    <p:cond evt="begin" delay="0">
                                      <p:tn val="8"/>
                                    </p:cond>
                                  </p:end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txBox="1">
            <a:spLocks/>
          </p:cNvSpPr>
          <p:nvPr/>
        </p:nvSpPr>
        <p:spPr>
          <a:xfrm>
            <a:off x="454149" y="1179283"/>
            <a:ext cx="5990619" cy="327750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AU" sz="1100" b="1" dirty="0"/>
              <a:t>1. Geographic coordinate of Hong Kong cinemas</a:t>
            </a:r>
          </a:p>
          <a:p>
            <a:r>
              <a:rPr lang="en-AU" sz="1100" dirty="0"/>
              <a:t>I need to compare 5 possible locations with current cinemas</a:t>
            </a:r>
            <a:r>
              <a:rPr lang="en-AU" sz="1100" b="1" dirty="0"/>
              <a:t> in</a:t>
            </a:r>
            <a:r>
              <a:rPr lang="en-AU" sz="1100" dirty="0"/>
              <a:t> Hong Kong. Therefore, I need to find a list of Hong Kong cinema and cinemas' geographic coordinates. Luckily, I can find the list and coordinates from the website </a:t>
            </a:r>
            <a:r>
              <a:rPr lang="en-AU" sz="1100" u="sng" dirty="0">
                <a:hlinkClick r:id="rId2"/>
              </a:rPr>
              <a:t>https://hkmovie6.com/cinema</a:t>
            </a:r>
            <a:endParaRPr lang="en-AU" sz="1100" dirty="0"/>
          </a:p>
          <a:p>
            <a:pPr marL="0" indent="0">
              <a:buNone/>
            </a:pPr>
            <a:r>
              <a:rPr lang="en-AU" sz="1100" b="1" dirty="0"/>
              <a:t>2. Geographic coordinates of 5 possible cinema addresses</a:t>
            </a:r>
          </a:p>
          <a:p>
            <a:r>
              <a:rPr lang="en-AU" sz="1100" dirty="0"/>
              <a:t>Geographic coordinates of 5 possible cinemas are required and I can use Google Map API to find this information.</a:t>
            </a:r>
          </a:p>
          <a:p>
            <a:pPr marL="0" indent="0">
              <a:buNone/>
            </a:pPr>
            <a:r>
              <a:rPr lang="en-AU" sz="1100" dirty="0"/>
              <a:t> </a:t>
            </a:r>
            <a:r>
              <a:rPr lang="en-AU" sz="1100" b="1" dirty="0"/>
              <a:t>3. Favourite cinema list of boss</a:t>
            </a:r>
          </a:p>
          <a:p>
            <a:r>
              <a:rPr lang="en-AU" sz="1100" dirty="0"/>
              <a:t>The favourite cinema list of boss is an important information to be used for analysis.</a:t>
            </a:r>
          </a:p>
          <a:p>
            <a:pPr marL="0" indent="0">
              <a:buNone/>
            </a:pPr>
            <a:r>
              <a:rPr lang="en-AU" sz="1100" b="1" dirty="0"/>
              <a:t>4. Eating, Shopping and Public transportation facility around cinema</a:t>
            </a:r>
          </a:p>
          <a:p>
            <a:r>
              <a:rPr lang="en-AU" sz="1100" dirty="0"/>
              <a:t>The recommended cinema location needs to have as many eating and shopping venues nearby as possible. Convenient public transport is also an important factor.</a:t>
            </a:r>
          </a:p>
          <a:p>
            <a:r>
              <a:rPr lang="en-AU" sz="1100" dirty="0"/>
              <a:t>These data can be found by using </a:t>
            </a:r>
            <a:r>
              <a:rPr lang="en-AU" sz="1100" dirty="0" err="1"/>
              <a:t>FourSquare</a:t>
            </a:r>
            <a:r>
              <a:rPr lang="en-AU" sz="1100" dirty="0"/>
              <a:t> API to find these venues around the location. The radius of exploration distance is set to 500 meters, which is about 5 minutes walking distance.</a:t>
            </a:r>
          </a:p>
        </p:txBody>
      </p:sp>
      <p:sp>
        <p:nvSpPr>
          <p:cNvPr id="18" name="Slide Number Placeholder 3"/>
          <p:cNvSpPr txBox="1">
            <a:spLocks/>
          </p:cNvSpPr>
          <p:nvPr/>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4</a:t>
            </a:fld>
            <a:endParaRPr lang="en-US" dirty="0">
              <a:latin typeface="Lato Light" panose="020F0302020204030203" pitchFamily="34" charset="0"/>
              <a:cs typeface="Gotham Book"/>
            </a:endParaRPr>
          </a:p>
        </p:txBody>
      </p:sp>
      <p:sp>
        <p:nvSpPr>
          <p:cNvPr id="10" name="Content Placeholder 10"/>
          <p:cNvSpPr txBox="1">
            <a:spLocks/>
          </p:cNvSpPr>
          <p:nvPr/>
        </p:nvSpPr>
        <p:spPr>
          <a:xfrm>
            <a:off x="372803" y="1222369"/>
            <a:ext cx="3723105" cy="88621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ABCA48"/>
              </a:solidFill>
              <a:latin typeface="Lato Light" panose="020F0302020204030203" pitchFamily="34" charset="0"/>
              <a:cs typeface="Lato Light"/>
            </a:endParaRPr>
          </a:p>
        </p:txBody>
      </p:sp>
      <p:sp>
        <p:nvSpPr>
          <p:cNvPr id="12" name="Title 6">
            <a:extLst>
              <a:ext uri="{FF2B5EF4-FFF2-40B4-BE49-F238E27FC236}">
                <a16:creationId xmlns:a16="http://schemas.microsoft.com/office/drawing/2014/main" id="{0498CB16-F81B-474A-9485-331680C306C3}"/>
              </a:ext>
            </a:extLst>
          </p:cNvPr>
          <p:cNvSpPr>
            <a:spLocks noGrp="1"/>
          </p:cNvSpPr>
          <p:nvPr>
            <p:ph type="title"/>
          </p:nvPr>
        </p:nvSpPr>
        <p:spPr>
          <a:xfrm>
            <a:off x="-229465" y="493120"/>
            <a:ext cx="8031162" cy="726578"/>
          </a:xfrm>
          <a:noFill/>
        </p:spPr>
        <p:txBody>
          <a:bodyPr>
            <a:normAutofit fontScale="90000"/>
          </a:bodyPr>
          <a:lstStyle/>
          <a:p>
            <a:r>
              <a:rPr lang="en-US" b="1" dirty="0">
                <a:solidFill>
                  <a:srgbClr val="6F6F6F"/>
                </a:solidFill>
                <a:latin typeface="Lato Regular"/>
              </a:rPr>
              <a:t>Data required</a:t>
            </a:r>
            <a:endParaRPr lang="en-US" b="1" dirty="0">
              <a:solidFill>
                <a:srgbClr val="6F6F6F"/>
              </a:solidFill>
            </a:endParaRPr>
          </a:p>
        </p:txBody>
      </p:sp>
    </p:spTree>
    <p:extLst>
      <p:ext uri="{BB962C8B-B14F-4D97-AF65-F5344CB8AC3E}">
        <p14:creationId xmlns:p14="http://schemas.microsoft.com/office/powerpoint/2010/main" val="317091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nodePh="1">
                                  <p:stCondLst>
                                    <p:cond delay="700"/>
                                  </p:stCondLst>
                                  <p:endCondLst>
                                    <p:cond evt="begin" delay="0">
                                      <p:tn val="8"/>
                                    </p:cond>
                                  </p:end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txBox="1">
            <a:spLocks/>
          </p:cNvSpPr>
          <p:nvPr/>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5</a:t>
            </a:fld>
            <a:endParaRPr lang="en-US" dirty="0">
              <a:latin typeface="Lato Light" panose="020F0302020204030203" pitchFamily="34" charset="0"/>
              <a:cs typeface="Gotham Book"/>
            </a:endParaRPr>
          </a:p>
        </p:txBody>
      </p:sp>
      <p:sp>
        <p:nvSpPr>
          <p:cNvPr id="10" name="Content Placeholder 10"/>
          <p:cNvSpPr txBox="1">
            <a:spLocks/>
          </p:cNvSpPr>
          <p:nvPr/>
        </p:nvSpPr>
        <p:spPr>
          <a:xfrm>
            <a:off x="372803" y="1222369"/>
            <a:ext cx="3723105" cy="88621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ABCA48"/>
              </a:solidFill>
              <a:latin typeface="Lato Light" panose="020F0302020204030203" pitchFamily="34" charset="0"/>
              <a:cs typeface="Lato Light"/>
            </a:endParaRPr>
          </a:p>
        </p:txBody>
      </p:sp>
      <p:sp>
        <p:nvSpPr>
          <p:cNvPr id="12" name="Title 6">
            <a:extLst>
              <a:ext uri="{FF2B5EF4-FFF2-40B4-BE49-F238E27FC236}">
                <a16:creationId xmlns:a16="http://schemas.microsoft.com/office/drawing/2014/main" id="{0498CB16-F81B-474A-9485-331680C306C3}"/>
              </a:ext>
            </a:extLst>
          </p:cNvPr>
          <p:cNvSpPr>
            <a:spLocks noGrp="1"/>
          </p:cNvSpPr>
          <p:nvPr>
            <p:ph type="title"/>
          </p:nvPr>
        </p:nvSpPr>
        <p:spPr>
          <a:xfrm>
            <a:off x="-229465" y="493120"/>
            <a:ext cx="8031162" cy="726578"/>
          </a:xfrm>
          <a:noFill/>
        </p:spPr>
        <p:txBody>
          <a:bodyPr>
            <a:normAutofit fontScale="90000"/>
          </a:bodyPr>
          <a:lstStyle/>
          <a:p>
            <a:r>
              <a:rPr lang="en-US" b="1" dirty="0">
                <a:solidFill>
                  <a:srgbClr val="6F6F6F"/>
                </a:solidFill>
                <a:latin typeface="Lato Regular"/>
              </a:rPr>
              <a:t>Methodology </a:t>
            </a:r>
            <a:endParaRPr lang="en-US" b="1" dirty="0">
              <a:solidFill>
                <a:srgbClr val="6F6F6F"/>
              </a:solidFill>
            </a:endParaRPr>
          </a:p>
        </p:txBody>
      </p:sp>
      <p:pic>
        <p:nvPicPr>
          <p:cNvPr id="6" name="Picture 5">
            <a:extLst>
              <a:ext uri="{FF2B5EF4-FFF2-40B4-BE49-F238E27FC236}">
                <a16:creationId xmlns:a16="http://schemas.microsoft.com/office/drawing/2014/main" id="{02A95E48-3333-43F3-8BBC-8D41D2BD50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5331" y="1741496"/>
            <a:ext cx="5731510" cy="2273300"/>
          </a:xfrm>
          <a:prstGeom prst="rect">
            <a:avLst/>
          </a:prstGeom>
          <a:noFill/>
          <a:ln>
            <a:noFill/>
          </a:ln>
        </p:spPr>
      </p:pic>
    </p:spTree>
    <p:extLst>
      <p:ext uri="{BB962C8B-B14F-4D97-AF65-F5344CB8AC3E}">
        <p14:creationId xmlns:p14="http://schemas.microsoft.com/office/powerpoint/2010/main" val="173593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7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txBox="1">
            <a:spLocks/>
          </p:cNvSpPr>
          <p:nvPr/>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6</a:t>
            </a:fld>
            <a:endParaRPr lang="en-US" dirty="0">
              <a:latin typeface="Lato Light" panose="020F0302020204030203" pitchFamily="34" charset="0"/>
              <a:cs typeface="Gotham Book"/>
            </a:endParaRPr>
          </a:p>
        </p:txBody>
      </p:sp>
      <p:sp>
        <p:nvSpPr>
          <p:cNvPr id="10" name="Content Placeholder 10"/>
          <p:cNvSpPr txBox="1">
            <a:spLocks/>
          </p:cNvSpPr>
          <p:nvPr/>
        </p:nvSpPr>
        <p:spPr>
          <a:xfrm>
            <a:off x="372803" y="1222369"/>
            <a:ext cx="3723105" cy="886219"/>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ABCA48"/>
              </a:solidFill>
              <a:latin typeface="Lato Light" panose="020F0302020204030203" pitchFamily="34" charset="0"/>
              <a:cs typeface="Lato Light"/>
            </a:endParaRPr>
          </a:p>
        </p:txBody>
      </p:sp>
      <p:sp>
        <p:nvSpPr>
          <p:cNvPr id="12" name="Title 6">
            <a:extLst>
              <a:ext uri="{FF2B5EF4-FFF2-40B4-BE49-F238E27FC236}">
                <a16:creationId xmlns:a16="http://schemas.microsoft.com/office/drawing/2014/main" id="{0498CB16-F81B-474A-9485-331680C306C3}"/>
              </a:ext>
            </a:extLst>
          </p:cNvPr>
          <p:cNvSpPr>
            <a:spLocks noGrp="1"/>
          </p:cNvSpPr>
          <p:nvPr>
            <p:ph type="title"/>
          </p:nvPr>
        </p:nvSpPr>
        <p:spPr>
          <a:xfrm>
            <a:off x="-229465" y="493120"/>
            <a:ext cx="8031162" cy="726578"/>
          </a:xfrm>
          <a:noFill/>
        </p:spPr>
        <p:txBody>
          <a:bodyPr>
            <a:normAutofit fontScale="90000"/>
          </a:bodyPr>
          <a:lstStyle/>
          <a:p>
            <a:r>
              <a:rPr lang="en-US" b="1" dirty="0">
                <a:solidFill>
                  <a:srgbClr val="6F6F6F"/>
                </a:solidFill>
                <a:latin typeface="Lato Regular"/>
              </a:rPr>
              <a:t>Results  </a:t>
            </a:r>
            <a:endParaRPr lang="en-US" b="1" dirty="0">
              <a:solidFill>
                <a:srgbClr val="6F6F6F"/>
              </a:solidFill>
            </a:endParaRPr>
          </a:p>
        </p:txBody>
      </p:sp>
      <p:pic>
        <p:nvPicPr>
          <p:cNvPr id="7" name="Picture 6">
            <a:extLst>
              <a:ext uri="{FF2B5EF4-FFF2-40B4-BE49-F238E27FC236}">
                <a16:creationId xmlns:a16="http://schemas.microsoft.com/office/drawing/2014/main" id="{BFB77D08-1CFD-4C25-AF8D-53D9D293464C}"/>
              </a:ext>
            </a:extLst>
          </p:cNvPr>
          <p:cNvPicPr/>
          <p:nvPr/>
        </p:nvPicPr>
        <p:blipFill>
          <a:blip r:embed="rId2"/>
          <a:stretch>
            <a:fillRect/>
          </a:stretch>
        </p:blipFill>
        <p:spPr>
          <a:xfrm>
            <a:off x="499812" y="1722120"/>
            <a:ext cx="5731510" cy="1699260"/>
          </a:xfrm>
          <a:prstGeom prst="rect">
            <a:avLst/>
          </a:prstGeom>
        </p:spPr>
      </p:pic>
      <p:sp>
        <p:nvSpPr>
          <p:cNvPr id="8" name="Content Placeholder 10">
            <a:extLst>
              <a:ext uri="{FF2B5EF4-FFF2-40B4-BE49-F238E27FC236}">
                <a16:creationId xmlns:a16="http://schemas.microsoft.com/office/drawing/2014/main" id="{CC06CDD1-9660-468C-94B9-3FAB14BA6BF9}"/>
              </a:ext>
            </a:extLst>
          </p:cNvPr>
          <p:cNvSpPr txBox="1">
            <a:spLocks/>
          </p:cNvSpPr>
          <p:nvPr/>
        </p:nvSpPr>
        <p:spPr>
          <a:xfrm>
            <a:off x="605776" y="1278498"/>
            <a:ext cx="5990619" cy="526706"/>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ABCA48"/>
                </a:solidFill>
                <a:latin typeface="Lato Light" panose="020F0302020204030203" pitchFamily="34" charset="0"/>
                <a:cs typeface="Lato Light"/>
              </a:rPr>
              <a:t>Underlying preferences from the boss’s chosen cinema to drive the recommendation system ML algorithm</a:t>
            </a:r>
            <a:endParaRPr lang="en-US" sz="1400" dirty="0">
              <a:solidFill>
                <a:srgbClr val="3F3F3F"/>
              </a:solidFill>
              <a:latin typeface="Lato Light" panose="020F0302020204030203" pitchFamily="34" charset="0"/>
              <a:cs typeface="Lato Light"/>
            </a:endParaRPr>
          </a:p>
        </p:txBody>
      </p:sp>
      <p:pic>
        <p:nvPicPr>
          <p:cNvPr id="9" name="Picture 8">
            <a:extLst>
              <a:ext uri="{FF2B5EF4-FFF2-40B4-BE49-F238E27FC236}">
                <a16:creationId xmlns:a16="http://schemas.microsoft.com/office/drawing/2014/main" id="{7DF5F1E9-60D0-4351-A268-87AAD59080D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8176" y="2069757"/>
            <a:ext cx="4210808" cy="2429193"/>
          </a:xfrm>
          <a:prstGeom prst="rect">
            <a:avLst/>
          </a:prstGeom>
          <a:noFill/>
          <a:ln>
            <a:noFill/>
          </a:ln>
        </p:spPr>
      </p:pic>
    </p:spTree>
    <p:extLst>
      <p:ext uri="{BB962C8B-B14F-4D97-AF65-F5344CB8AC3E}">
        <p14:creationId xmlns:p14="http://schemas.microsoft.com/office/powerpoint/2010/main" val="25302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7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7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txBox="1">
            <a:spLocks/>
          </p:cNvSpPr>
          <p:nvPr/>
        </p:nvSpPr>
        <p:spPr>
          <a:xfrm>
            <a:off x="552451" y="4823460"/>
            <a:ext cx="365760" cy="320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mtClean="0">
                <a:latin typeface="Lato Light" panose="020F0302020204030203" pitchFamily="34" charset="0"/>
                <a:cs typeface="Gotham Book"/>
              </a:rPr>
              <a:pPr lvl="0"/>
              <a:t>7</a:t>
            </a:fld>
            <a:endParaRPr lang="en-US" dirty="0">
              <a:latin typeface="Lato Light" panose="020F0302020204030203" pitchFamily="34" charset="0"/>
              <a:cs typeface="Gotham Book"/>
            </a:endParaRPr>
          </a:p>
        </p:txBody>
      </p:sp>
      <p:sp>
        <p:nvSpPr>
          <p:cNvPr id="10" name="Content Placeholder 10"/>
          <p:cNvSpPr txBox="1">
            <a:spLocks/>
          </p:cNvSpPr>
          <p:nvPr/>
        </p:nvSpPr>
        <p:spPr>
          <a:xfrm>
            <a:off x="372803" y="1222369"/>
            <a:ext cx="8349903" cy="3086322"/>
          </a:xfrm>
          <a:prstGeom prst="rect">
            <a:avLst/>
          </a:prstGeom>
        </p:spPr>
        <p:txBody>
          <a:bodyPr lIns="0" tIns="0" rIns="0" bIns="0"/>
          <a:lst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Gotham Light"/>
                <a:ea typeface="+mn-ea"/>
                <a:cs typeface="Gotham Light"/>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Gotham Light"/>
                <a:ea typeface="+mn-ea"/>
                <a:cs typeface="Gotham Light"/>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3F3F3F"/>
                </a:solidFill>
                <a:latin typeface="Lato Light" panose="020F0302020204030203" pitchFamily="34" charset="0"/>
                <a:cs typeface="Lato Light"/>
              </a:rPr>
              <a:t>A recommendation has been put forward to the boss, based on his inherent preference of cinemas (as per the analysis, the number of venues in eating, shopping, transportation category near the cinema).</a:t>
            </a:r>
          </a:p>
          <a:p>
            <a:pPr marL="0" indent="0">
              <a:buNone/>
            </a:pPr>
            <a:r>
              <a:rPr lang="en-US" sz="1400" dirty="0">
                <a:solidFill>
                  <a:srgbClr val="3F3F3F"/>
                </a:solidFill>
                <a:latin typeface="Lato Light" panose="020F0302020204030203" pitchFamily="34" charset="0"/>
                <a:cs typeface="Lato Light"/>
              </a:rPr>
              <a:t>This technique to identify individual preferences (i.e. they choices) and using these preferences to identify inherent traits for choices seems to work well in my </a:t>
            </a:r>
            <a:r>
              <a:rPr lang="en-US" sz="1400" dirty="0" err="1">
                <a:solidFill>
                  <a:srgbClr val="3F3F3F"/>
                </a:solidFill>
                <a:latin typeface="Lato Light" panose="020F0302020204030203" pitchFamily="34" charset="0"/>
                <a:cs typeface="Lato Light"/>
              </a:rPr>
              <a:t>organisation</a:t>
            </a:r>
            <a:r>
              <a:rPr lang="en-US" sz="1400" dirty="0">
                <a:solidFill>
                  <a:srgbClr val="3F3F3F"/>
                </a:solidFill>
                <a:latin typeface="Lato Light" panose="020F0302020204030203" pitchFamily="34" charset="0"/>
                <a:cs typeface="Lato Light"/>
              </a:rPr>
              <a:t> for analysis. As per previous sessions, the data sources are probably outdated and any new data may help improve the accuracy of the results.</a:t>
            </a:r>
          </a:p>
          <a:p>
            <a:pPr marL="0" indent="0">
              <a:buNone/>
            </a:pPr>
            <a:r>
              <a:rPr lang="en-US" sz="1400" dirty="0">
                <a:solidFill>
                  <a:srgbClr val="3F3F3F"/>
                </a:solidFill>
                <a:latin typeface="Lato Light" panose="020F0302020204030203" pitchFamily="34" charset="0"/>
                <a:cs typeface="Lato Light"/>
              </a:rPr>
              <a:t>The technique is also blunt.  It doesn’t take into account other factors that influence individual choices (e.g. where the boss lives, and his lifestyle factors), which may impact on his choices.  A detailed, more qualitative and quantitative research may reveal further preferences and allow us to recommend a commercial location for a cinema better.</a:t>
            </a:r>
          </a:p>
          <a:p>
            <a:pPr marL="0" indent="0">
              <a:buNone/>
            </a:pPr>
            <a:r>
              <a:rPr lang="en-US" sz="1400" dirty="0">
                <a:solidFill>
                  <a:srgbClr val="3F3F3F"/>
                </a:solidFill>
                <a:latin typeface="Lato Light" panose="020F0302020204030203" pitchFamily="34" charset="0"/>
                <a:cs typeface="Lato Light"/>
              </a:rPr>
              <a:t>In addition, this analysis doesn’t take into account any commercial aspect of a decision (e.g. rent, commercial availability..</a:t>
            </a:r>
            <a:r>
              <a:rPr lang="en-US" sz="1400" dirty="0" err="1">
                <a:solidFill>
                  <a:srgbClr val="3F3F3F"/>
                </a:solidFill>
                <a:latin typeface="Lato Light" panose="020F0302020204030203" pitchFamily="34" charset="0"/>
                <a:cs typeface="Lato Light"/>
              </a:rPr>
              <a:t>etc</a:t>
            </a:r>
            <a:r>
              <a:rPr lang="en-US" sz="1400" dirty="0">
                <a:solidFill>
                  <a:srgbClr val="3F3F3F"/>
                </a:solidFill>
                <a:latin typeface="Lato Light" panose="020F0302020204030203" pitchFamily="34" charset="0"/>
                <a:cs typeface="Lato Light"/>
              </a:rPr>
              <a:t>).</a:t>
            </a:r>
          </a:p>
        </p:txBody>
      </p:sp>
      <p:sp>
        <p:nvSpPr>
          <p:cNvPr id="12" name="Title 6">
            <a:extLst>
              <a:ext uri="{FF2B5EF4-FFF2-40B4-BE49-F238E27FC236}">
                <a16:creationId xmlns:a16="http://schemas.microsoft.com/office/drawing/2014/main" id="{0498CB16-F81B-474A-9485-331680C306C3}"/>
              </a:ext>
            </a:extLst>
          </p:cNvPr>
          <p:cNvSpPr>
            <a:spLocks noGrp="1"/>
          </p:cNvSpPr>
          <p:nvPr>
            <p:ph type="title"/>
          </p:nvPr>
        </p:nvSpPr>
        <p:spPr>
          <a:xfrm>
            <a:off x="-229465" y="493120"/>
            <a:ext cx="8031162" cy="726578"/>
          </a:xfrm>
          <a:noFill/>
        </p:spPr>
        <p:txBody>
          <a:bodyPr>
            <a:normAutofit fontScale="90000"/>
          </a:bodyPr>
          <a:lstStyle/>
          <a:p>
            <a:r>
              <a:rPr lang="en-US" b="1" dirty="0">
                <a:solidFill>
                  <a:srgbClr val="6F6F6F"/>
                </a:solidFill>
                <a:latin typeface="Lato Regular"/>
              </a:rPr>
              <a:t>Conclusion  </a:t>
            </a:r>
            <a:endParaRPr lang="en-US" b="1" dirty="0">
              <a:solidFill>
                <a:srgbClr val="6F6F6F"/>
              </a:solidFill>
            </a:endParaRPr>
          </a:p>
        </p:txBody>
      </p:sp>
    </p:spTree>
    <p:extLst>
      <p:ext uri="{BB962C8B-B14F-4D97-AF65-F5344CB8AC3E}">
        <p14:creationId xmlns:p14="http://schemas.microsoft.com/office/powerpoint/2010/main" val="119347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1_Office Theme">
  <a:themeElements>
    <a:clrScheme name="Custom 87">
      <a:dk1>
        <a:srgbClr val="A2A2A2"/>
      </a:dk1>
      <a:lt1>
        <a:srgbClr val="626262"/>
      </a:lt1>
      <a:dk2>
        <a:srgbClr val="FFFFFF"/>
      </a:dk2>
      <a:lt2>
        <a:srgbClr val="D8D8D8"/>
      </a:lt2>
      <a:accent1>
        <a:srgbClr val="ABCA48"/>
      </a:accent1>
      <a:accent2>
        <a:srgbClr val="6F882A"/>
      </a:accent2>
      <a:accent3>
        <a:srgbClr val="EDF59C"/>
      </a:accent3>
      <a:accent4>
        <a:srgbClr val="A5A5A5"/>
      </a:accent4>
      <a:accent5>
        <a:srgbClr val="99C154"/>
      </a:accent5>
      <a:accent6>
        <a:srgbClr val="3CCAF5"/>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Custom 88">
      <a:dk1>
        <a:srgbClr val="E4E3E4"/>
      </a:dk1>
      <a:lt1>
        <a:srgbClr val="FFFFFF"/>
      </a:lt1>
      <a:dk2>
        <a:srgbClr val="ABCA48"/>
      </a:dk2>
      <a:lt2>
        <a:srgbClr val="FFFFFF"/>
      </a:lt2>
      <a:accent1>
        <a:srgbClr val="2B2B2B"/>
      </a:accent1>
      <a:accent2>
        <a:srgbClr val="6F882A"/>
      </a:accent2>
      <a:accent3>
        <a:srgbClr val="EEF5AA"/>
      </a:accent3>
      <a:accent4>
        <a:srgbClr val="A5A5A5"/>
      </a:accent4>
      <a:accent5>
        <a:srgbClr val="CDD27F"/>
      </a:accent5>
      <a:accent6>
        <a:srgbClr val="3CCAF5"/>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Custom 68">
      <a:dk1>
        <a:srgbClr val="FFFFFF"/>
      </a:dk1>
      <a:lt1>
        <a:srgbClr val="DFDFDF"/>
      </a:lt1>
      <a:dk2>
        <a:srgbClr val="363636"/>
      </a:dk2>
      <a:lt2>
        <a:srgbClr val="FFFFFF"/>
      </a:lt2>
      <a:accent1>
        <a:srgbClr val="AAC949"/>
      </a:accent1>
      <a:accent2>
        <a:srgbClr val="6F882A"/>
      </a:accent2>
      <a:accent3>
        <a:srgbClr val="EEF5AA"/>
      </a:accent3>
      <a:accent4>
        <a:srgbClr val="FFFFFF"/>
      </a:accent4>
      <a:accent5>
        <a:srgbClr val="595B4F"/>
      </a:accent5>
      <a:accent6>
        <a:srgbClr val="9E3800"/>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102375</TotalTime>
  <Words>293</Words>
  <Application>Microsoft Office PowerPoint</Application>
  <PresentationFormat>On-screen Show (16:9)</PresentationFormat>
  <Paragraphs>34</Paragraphs>
  <Slides>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vt:i4>
      </vt:variant>
    </vt:vector>
  </HeadingPairs>
  <TitlesOfParts>
    <vt:vector size="17" baseType="lpstr">
      <vt:lpstr>Arial</vt:lpstr>
      <vt:lpstr>Calibri</vt:lpstr>
      <vt:lpstr>Gotham Light</vt:lpstr>
      <vt:lpstr>Lato</vt:lpstr>
      <vt:lpstr>Lato Bold</vt:lpstr>
      <vt:lpstr>Lato Light</vt:lpstr>
      <vt:lpstr>Lato Regular</vt:lpstr>
      <vt:lpstr>1_Office Theme</vt:lpstr>
      <vt:lpstr>2_Office Theme</vt:lpstr>
      <vt:lpstr>3_Office Theme</vt:lpstr>
      <vt:lpstr>The Battle of Neighborhoods </vt:lpstr>
      <vt:lpstr>Our Brief</vt:lpstr>
      <vt:lpstr>Business problem</vt:lpstr>
      <vt:lpstr>Data required</vt:lpstr>
      <vt:lpstr>Methodology </vt:lpstr>
      <vt:lpstr>Results  </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Cloud Green</dc:title>
  <dc:subject/>
  <dc:creator>DesignSmash</dc:creator>
  <cp:keywords/>
  <dc:description/>
  <cp:lastModifiedBy>Ed Chan</cp:lastModifiedBy>
  <cp:revision>708</cp:revision>
  <dcterms:created xsi:type="dcterms:W3CDTF">2013-11-05T15:47:42Z</dcterms:created>
  <dcterms:modified xsi:type="dcterms:W3CDTF">2018-12-15T08:47:16Z</dcterms:modified>
  <cp:category/>
</cp:coreProperties>
</file>