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046163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3" autoAdjust="0"/>
    <p:restoredTop sz="78419" autoAdjust="0"/>
  </p:normalViewPr>
  <p:slideViewPr>
    <p:cSldViewPr snapToGrid="0">
      <p:cViewPr>
        <p:scale>
          <a:sx n="200" d="100"/>
          <a:sy n="200" d="100"/>
        </p:scale>
        <p:origin x="135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FC51-4C06-47C1-8863-7AA26D3AE3DA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1143000"/>
            <a:ext cx="133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DD0-34C8-4178-8D35-D94E7CA1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1pPr>
    <a:lvl2pPr marL="8289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2pPr>
    <a:lvl3pPr marL="16578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3pPr>
    <a:lvl4pPr marL="24867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4pPr>
    <a:lvl5pPr marL="33156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5pPr>
    <a:lvl6pPr marL="41445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6pPr>
    <a:lvl7pPr marL="49734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7pPr>
    <a:lvl8pPr marL="58023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8pPr>
    <a:lvl9pPr marL="66312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[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classTitle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]: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“[title]",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"icons/[icon].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png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[]) 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2BDD0-34C8-4178-8D35-D94E7CA1241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Amusingly unlikely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Tab {Ctrl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Duplicate Tab {Alt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d, enter, alt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Close Tab {Ctrl + w}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Reopen closed tab {Ctrl + Shift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Back {Alt + Left}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Forward {Alt + Right}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History {Ctrl +h}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Downloads {Ctrl + j}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 Wheel Tab {Ctrl + Shift + Tab} left {Ctrl + Tab}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9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Run {Ctrl + Shift + P, Python Run, Enter}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Debug {f5}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Add Breakpoint {f9}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 Interrupt {Ctrl +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Save {Ctrl +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Commit {Ctrl + Shift + G, Pg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2. New Comment {Ctrl + Alt +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6. Delete Comment {Alt, R, D, D}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3. Previous Comment {Alt, R, V}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7. Next Comment {Alt, R, N}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4. Accept Change {Alt, R, A2,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8. Next Change {Alt, R, H1}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5. Reject Change {Alt, R, J,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9. Accept All {Alt, R, A2, L}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Save As {F12}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Copy Link {Alt, ZS,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Indents and Spacing {Alt, H, PG}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Column {Alt, P, J,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Page Break {Ctrl + Enter}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Section Break (Same Page) {Alt, P, B,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Insert Symbol {Alt, N, U,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Highlight {Shift Down} [On Release]{Ctrl + Alt + 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Scroll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7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62" y="394126"/>
            <a:ext cx="889239" cy="838424"/>
          </a:xfrm>
        </p:spPr>
        <p:txBody>
          <a:bodyPr anchor="b"/>
          <a:lstStyle>
            <a:lvl1pPr algn="ctr"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71" y="1264883"/>
            <a:ext cx="784622" cy="581433"/>
          </a:xfrm>
        </p:spPr>
        <p:txBody>
          <a:bodyPr/>
          <a:lstStyle>
            <a:lvl1pPr marL="0" indent="0" algn="ctr">
              <a:buNone/>
              <a:defRPr sz="275"/>
            </a:lvl1pPr>
            <a:lvl2pPr marL="52304" indent="0" algn="ctr">
              <a:buNone/>
              <a:defRPr sz="229"/>
            </a:lvl2pPr>
            <a:lvl3pPr marL="104607" indent="0" algn="ctr">
              <a:buNone/>
              <a:defRPr sz="206"/>
            </a:lvl3pPr>
            <a:lvl4pPr marL="156911" indent="0" algn="ctr">
              <a:buNone/>
              <a:defRPr sz="183"/>
            </a:lvl4pPr>
            <a:lvl5pPr marL="209215" indent="0" algn="ctr">
              <a:buNone/>
              <a:defRPr sz="183"/>
            </a:lvl5pPr>
            <a:lvl6pPr marL="261518" indent="0" algn="ctr">
              <a:buNone/>
              <a:defRPr sz="183"/>
            </a:lvl6pPr>
            <a:lvl7pPr marL="313822" indent="0" algn="ctr">
              <a:buNone/>
              <a:defRPr sz="183"/>
            </a:lvl7pPr>
            <a:lvl8pPr marL="366126" indent="0" algn="ctr">
              <a:buNone/>
              <a:defRPr sz="183"/>
            </a:lvl8pPr>
            <a:lvl9pPr marL="418429" indent="0" algn="ctr">
              <a:buNone/>
              <a:defRPr sz="1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0" y="128217"/>
            <a:ext cx="225579" cy="2040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24" y="128217"/>
            <a:ext cx="663660" cy="2040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" y="600388"/>
            <a:ext cx="902316" cy="1001760"/>
          </a:xfrm>
        </p:spPr>
        <p:txBody>
          <a:bodyPr anchor="b"/>
          <a:lstStyle>
            <a:lvl1pPr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" y="1611625"/>
            <a:ext cx="902316" cy="526802"/>
          </a:xfrm>
        </p:spPr>
        <p:txBody>
          <a:bodyPr/>
          <a:lstStyle>
            <a:lvl1pPr marL="0" indent="0">
              <a:buNone/>
              <a:defRPr sz="275">
                <a:solidFill>
                  <a:schemeClr val="tx1"/>
                </a:solidFill>
              </a:defRPr>
            </a:lvl1pPr>
            <a:lvl2pPr marL="52304" indent="0">
              <a:buNone/>
              <a:defRPr sz="229">
                <a:solidFill>
                  <a:schemeClr val="tx1">
                    <a:tint val="75000"/>
                  </a:schemeClr>
                </a:solidFill>
              </a:defRPr>
            </a:lvl2pPr>
            <a:lvl3pPr marL="104607" indent="0">
              <a:buNone/>
              <a:defRPr sz="206">
                <a:solidFill>
                  <a:schemeClr val="tx1">
                    <a:tint val="75000"/>
                  </a:schemeClr>
                </a:solidFill>
              </a:defRPr>
            </a:lvl3pPr>
            <a:lvl4pPr marL="156911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4pPr>
            <a:lvl5pPr marL="209215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5pPr>
            <a:lvl6pPr marL="261518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6pPr>
            <a:lvl7pPr marL="313822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7pPr>
            <a:lvl8pPr marL="366126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8pPr>
            <a:lvl9pPr marL="418429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24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20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28217"/>
            <a:ext cx="902316" cy="465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0" y="590353"/>
            <a:ext cx="44257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60" y="879676"/>
            <a:ext cx="44257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620" y="590353"/>
            <a:ext cx="44475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620" y="879676"/>
            <a:ext cx="44475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6" y="346742"/>
            <a:ext cx="529620" cy="1711410"/>
          </a:xfrm>
        </p:spPr>
        <p:txBody>
          <a:bodyPr/>
          <a:lstStyle>
            <a:lvl1pPr>
              <a:defRPr sz="366"/>
            </a:lvl1pPr>
            <a:lvl2pPr>
              <a:defRPr sz="320"/>
            </a:lvl2pPr>
            <a:lvl3pPr>
              <a:defRPr sz="275"/>
            </a:lvl3pPr>
            <a:lvl4pPr>
              <a:defRPr sz="229"/>
            </a:lvl4pPr>
            <a:lvl5pPr>
              <a:defRPr sz="229"/>
            </a:lvl5pPr>
            <a:lvl6pPr>
              <a:defRPr sz="229"/>
            </a:lvl6pPr>
            <a:lvl7pPr>
              <a:defRPr sz="229"/>
            </a:lvl7pPr>
            <a:lvl8pPr>
              <a:defRPr sz="229"/>
            </a:lvl8pPr>
            <a:lvl9pPr>
              <a:defRPr sz="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756" y="346742"/>
            <a:ext cx="529620" cy="1711410"/>
          </a:xfrm>
        </p:spPr>
        <p:txBody>
          <a:bodyPr anchor="t"/>
          <a:lstStyle>
            <a:lvl1pPr marL="0" indent="0">
              <a:buNone/>
              <a:defRPr sz="366"/>
            </a:lvl1pPr>
            <a:lvl2pPr marL="52304" indent="0">
              <a:buNone/>
              <a:defRPr sz="320"/>
            </a:lvl2pPr>
            <a:lvl3pPr marL="104607" indent="0">
              <a:buNone/>
              <a:defRPr sz="275"/>
            </a:lvl3pPr>
            <a:lvl4pPr marL="156911" indent="0">
              <a:buNone/>
              <a:defRPr sz="229"/>
            </a:lvl4pPr>
            <a:lvl5pPr marL="209215" indent="0">
              <a:buNone/>
              <a:defRPr sz="229"/>
            </a:lvl5pPr>
            <a:lvl6pPr marL="261518" indent="0">
              <a:buNone/>
              <a:defRPr sz="229"/>
            </a:lvl6pPr>
            <a:lvl7pPr marL="313822" indent="0">
              <a:buNone/>
              <a:defRPr sz="229"/>
            </a:lvl7pPr>
            <a:lvl8pPr marL="366126" indent="0">
              <a:buNone/>
              <a:defRPr sz="229"/>
            </a:lvl8pPr>
            <a:lvl9pPr marL="418429" indent="0">
              <a:buNone/>
              <a:defRPr sz="2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4" y="128217"/>
            <a:ext cx="90231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4" y="641082"/>
            <a:ext cx="90231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24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542" y="2232081"/>
            <a:ext cx="353080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2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607" rtl="0" eaLnBrk="1" latinLnBrk="0" hangingPunct="1">
        <a:lnSpc>
          <a:spcPct val="90000"/>
        </a:lnSpc>
        <a:spcBef>
          <a:spcPct val="0"/>
        </a:spcBef>
        <a:buNone/>
        <a:defRPr sz="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52" indent="-26152" algn="l" defTabSz="104607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78456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75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29" kern="1200">
          <a:solidFill>
            <a:schemeClr val="tx1"/>
          </a:solidFill>
          <a:latin typeface="+mn-lt"/>
          <a:ea typeface="+mn-ea"/>
          <a:cs typeface="+mn-cs"/>
        </a:defRPr>
      </a:lvl3pPr>
      <a:lvl4pPr marL="183063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35367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87670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39974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278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44581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1pPr>
      <a:lvl2pPr marL="52304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2pPr>
      <a:lvl3pPr marL="104607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3pPr>
      <a:lvl4pPr marL="156911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09215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13822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66126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18429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Jog Wheel</a:t>
            </a:r>
          </a:p>
        </p:txBody>
      </p:sp>
    </p:spTree>
    <p:extLst>
      <p:ext uri="{BB962C8B-B14F-4D97-AF65-F5344CB8AC3E}">
        <p14:creationId xmlns:p14="http://schemas.microsoft.com/office/powerpoint/2010/main" val="2075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[Title]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Jog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FD073-A7F0-E2A8-996B-B0AAC4DC058D}"/>
              </a:ext>
            </a:extLst>
          </p:cNvPr>
          <p:cNvSpPr txBox="1"/>
          <p:nvPr/>
        </p:nvSpPr>
        <p:spPr>
          <a:xfrm>
            <a:off x="78217" y="149805"/>
            <a:ext cx="347579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6839-242C-30AA-2733-C03588B4DF48}"/>
              </a:ext>
            </a:extLst>
          </p:cNvPr>
          <p:cNvSpPr txBox="1"/>
          <p:nvPr/>
        </p:nvSpPr>
        <p:spPr>
          <a:xfrm>
            <a:off x="600836" y="149805"/>
            <a:ext cx="342770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EECE-F003-02AA-4136-5793D8D7DA39}"/>
              </a:ext>
            </a:extLst>
          </p:cNvPr>
          <p:cNvSpPr txBox="1"/>
          <p:nvPr/>
        </p:nvSpPr>
        <p:spPr>
          <a:xfrm>
            <a:off x="78217" y="676858"/>
            <a:ext cx="334843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B28DA-A2C9-3539-A156-4399AD93B22F}"/>
              </a:ext>
            </a:extLst>
          </p:cNvPr>
          <p:cNvSpPr txBox="1"/>
          <p:nvPr/>
        </p:nvSpPr>
        <p:spPr>
          <a:xfrm>
            <a:off x="600836" y="676858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22C4-58E6-5102-88F3-1D3FF9AA1993}"/>
              </a:ext>
            </a:extLst>
          </p:cNvPr>
          <p:cNvSpPr txBox="1"/>
          <p:nvPr/>
        </p:nvSpPr>
        <p:spPr>
          <a:xfrm>
            <a:off x="83027" y="1261592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7558-909B-DA3B-FD53-147BAE874528}"/>
              </a:ext>
            </a:extLst>
          </p:cNvPr>
          <p:cNvSpPr txBox="1"/>
          <p:nvPr/>
        </p:nvSpPr>
        <p:spPr>
          <a:xfrm>
            <a:off x="600836" y="1261592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D5D2A-5EBD-FE99-AE7E-B780BE73D74B}"/>
              </a:ext>
            </a:extLst>
          </p:cNvPr>
          <p:cNvSpPr txBox="1"/>
          <p:nvPr/>
        </p:nvSpPr>
        <p:spPr>
          <a:xfrm>
            <a:off x="78217" y="1811691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73C8F-F25D-999D-F0AA-403B43C86E76}"/>
              </a:ext>
            </a:extLst>
          </p:cNvPr>
          <p:cNvSpPr txBox="1"/>
          <p:nvPr/>
        </p:nvSpPr>
        <p:spPr>
          <a:xfrm>
            <a:off x="596026" y="1811691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45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36002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Chrome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14180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VS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34980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(Review)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4AF09-2088-5E43-E8A4-A3696A701893}"/>
              </a:ext>
            </a:extLst>
          </p:cNvPr>
          <p:cNvGrpSpPr/>
          <p:nvPr/>
        </p:nvGrpSpPr>
        <p:grpSpPr>
          <a:xfrm>
            <a:off x="625151" y="165195"/>
            <a:ext cx="304798" cy="304798"/>
            <a:chOff x="625151" y="165195"/>
            <a:chExt cx="304798" cy="3047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BC1585-4688-4B34-98CF-C1AEB8C1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5151" y="165195"/>
              <a:ext cx="304798" cy="3047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3B5CB-32B1-FAB3-FF68-32793A62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85" y="228070"/>
              <a:ext cx="203730" cy="20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(Default)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2899</Words>
  <Application>Microsoft Office PowerPoint</Application>
  <PresentationFormat>Custom</PresentationFormat>
  <Paragraphs>236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Munro</vt:lpstr>
      <vt:lpstr>Tilt Neon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2022-05-29T19:16:45Z</dcterms:created>
  <dcterms:modified xsi:type="dcterms:W3CDTF">2024-05-12T19:46:51Z</dcterms:modified>
</cp:coreProperties>
</file>