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</p:sldIdLst>
  <p:sldSz cx="1046163" cy="2408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3" autoAdjust="0"/>
    <p:restoredTop sz="78419" autoAdjust="0"/>
  </p:normalViewPr>
  <p:slideViewPr>
    <p:cSldViewPr snapToGrid="0">
      <p:cViewPr varScale="1">
        <p:scale>
          <a:sx n="196" d="100"/>
          <a:sy n="196" d="100"/>
        </p:scale>
        <p:origin x="350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DFC51-4C06-47C1-8863-7AA26D3AE3DA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9075" y="1143000"/>
            <a:ext cx="133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2BDD0-34C8-4178-8D35-D94E7CA124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21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1pPr>
    <a:lvl2pPr marL="82890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2pPr>
    <a:lvl3pPr marL="16578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3pPr>
    <a:lvl4pPr marL="24867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4pPr>
    <a:lvl5pPr marL="331561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5pPr>
    <a:lvl6pPr marL="41445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6pPr>
    <a:lvl7pPr marL="497342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7pPr>
    <a:lvl8pPr marL="58023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8pPr>
    <a:lvl9pPr marL="663123" algn="l" defTabSz="165781" rtl="0" eaLnBrk="1" latinLnBrk="0" hangingPunct="1">
      <a:defRPr sz="21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 Gimp ## The Gimp example is similar to Blender, but we add a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pressing the jog dial to switch functions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##########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ModeGimp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"Gimp",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KeyboardKeycode.KEY_Z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selection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"icons/upc-scan.png")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KeyboardKeycode.KEY_I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#Cut to content (this shortcut appears to be language dependent, so you will probably need to change it)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"icons/crop.png")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#Canvas 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"icons/arrows-angle-expand.png")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KeyboardKeycode.KEY_B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KeyboardKeycode.KEY_LEFT_ALT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#Resize (this shortcut appears to be language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"icons/clipboard-plus.png")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KeyboardKeycode.KEY_V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#Paste as new image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"icons/layers-half.png")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#New layer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"icons/arrows-fullscreen.png")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KeyboardKeycode.KEY_J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KeyboardKeycode.KEY_LEFT_CTRL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 #Zom to fill screen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"icons/dot.png")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#Not used, set to nothing.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143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 [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classTitle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]: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    #Keeps track of the currently selected function of the jog dial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("title", “[title]", inverted=True)  #Title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#Button2 (top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(2, "icons/[icon].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png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(KeyCode.SW2_PRESS, []) #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(KeyCode.SW2_RELEASE,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#Button3 (left,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(3,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(KeyCode.SW3_RELEASE,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#Button4 (left,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(4,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(KeyCode.SW4_PRESS,])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(KeyCode.SW4_RELEASE,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#Button5 (bottom left)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(5,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(KeyCode.SW5_RELEASE,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#Button6 (top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(6,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(KeyCode.SW6_RELEASE,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#Button7 (right, second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(7,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(KeyCode.SW7_RELEASE,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#Button8 (right, third from top)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(8,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(KeyCode.SW8_PRESS,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(KeyCode.SW8_RELEASE,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#Button9 (bottom right)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device.sendIconFor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(9, "icons/[icon].png")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(KeyCode.SW9_PRESS, [])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(KeyCode.SW9_RELEASE, [])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#This toggles the jog function and sets up key assignments and the label for the jog dial. It calls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updateDiplay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()" if update is not explicitly set to False (for example if you need to update more parts of the display before updating it.)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def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(update=True):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if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== "size":  #Tool opacity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opacity")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KeyboardKeycode.KEY_COMMA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KeyboardKeycode.KEY_PERIOD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), 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KeyboardKeycode.KEY_LEFT_SHIFT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ActionCode.RELEASE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"opacity"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else:                            #Tool size in GIMP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device.sendTextFor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(1, "Tool size")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KeyboardKeycode.KEY_LEFT_BRACE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KeyCode.JOG_CCW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[event(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DeviceCode.KEYBOARD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KeyboardKeycode.KEY_RIGHT_BRACE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)])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self.jogFunction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= "size"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if update: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    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#Button 1 / jog dial press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device.registerCallback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KeyCode.JOG_PRESS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) #Call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if the dial is pressed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(KeyCode.SW1_PRESS, [])                       #We do not send a key stroke when the dial is pressed, instead we use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device.assignKey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(KeyCode.SW1_RELEASE, [])                     #We still need to overwrite the assignment to clear previously set assignments.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(False)    #We call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toggleJogFunction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to initially set the label and assignment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device.updateDisplay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     #Everything has been sent to the display. Time to refresh it.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poll(self,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return False #Nothing to poll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animate(self,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#No LED animation is used in this mode, but we call "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fadeLeds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" anyway to fade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colors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that have been set in another mode before switching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def deactivate(self, device):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      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device.clearCallbacks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() #Remove our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callbacks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 if we switch to a different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72BDD0-34C8-4178-8D35-D94E7CA1241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46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Amusingly unlikely to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829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New Tab {Ctrl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Duplicate Tab {Alt </a:t>
            </a:r>
            <a:r>
              <a:rPr lang="en-GB" sz="18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dn</a:t>
            </a: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, d, enter, alt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Close Tab {Ctrl + w}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Reopen closed tab {Ctrl + Shift + 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Back {Alt + Left}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Forward {Alt + Right}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History {Ctrl +h}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Downloads {Ctrl + j}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Jog Wheel Tab {Ctrl + Shift + Tab} left {Ctrl + Tab}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9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Run {Ctrl + Shift + P, Python Run, Enter}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Debug {f5}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Add Breakpoint {f9}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Keyboard Interrupt {Ctrl +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Save {Ctrl +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Commit {Ctrl + Shift + G, Pg Up}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85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2. New Comment {Ctrl + Alt +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6. Delete Comment {Alt, R, D, D}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3. Previous Comment {Alt, R, V}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7. Next Comment {Alt, R, N}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4. Accept Change {Alt, R, A2,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8. Next Change {Alt, R, H1}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5. Reject Change {Alt, R, J,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9. Accept All {Alt, R, A2, L}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50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Save As {F12}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Copy Link {Alt, ZS,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Indents and Spacing {Alt, H, PG}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Column {Alt, P, J,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Page Break {Ctrl + Enter}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Section Break (Same Page) {Alt, P, B, C}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Insert Symbol {Alt, N, U, M}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Highlight {Shift Down} [On Release]{Ctrl + Alt + H}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Scroll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87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Outlook Reminder Pop up </a:t>
            </a:r>
          </a:p>
          <a:p>
            <a:r>
              <a:rPr lang="en-GB" dirty="0"/>
              <a:t>Flash wheel</a:t>
            </a:r>
          </a:p>
          <a:p>
            <a:r>
              <a:rPr lang="en-GB"/>
              <a:t>Set function alt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72BDD0-34C8-4178-8D35-D94E7CA124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47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62" y="394126"/>
            <a:ext cx="889239" cy="838424"/>
          </a:xfrm>
        </p:spPr>
        <p:txBody>
          <a:bodyPr anchor="b"/>
          <a:lstStyle>
            <a:lvl1pPr algn="ctr"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71" y="1264883"/>
            <a:ext cx="784622" cy="581433"/>
          </a:xfrm>
        </p:spPr>
        <p:txBody>
          <a:bodyPr/>
          <a:lstStyle>
            <a:lvl1pPr marL="0" indent="0" algn="ctr">
              <a:buNone/>
              <a:defRPr sz="275"/>
            </a:lvl1pPr>
            <a:lvl2pPr marL="52304" indent="0" algn="ctr">
              <a:buNone/>
              <a:defRPr sz="229"/>
            </a:lvl2pPr>
            <a:lvl3pPr marL="104607" indent="0" algn="ctr">
              <a:buNone/>
              <a:defRPr sz="206"/>
            </a:lvl3pPr>
            <a:lvl4pPr marL="156911" indent="0" algn="ctr">
              <a:buNone/>
              <a:defRPr sz="183"/>
            </a:lvl4pPr>
            <a:lvl5pPr marL="209215" indent="0" algn="ctr">
              <a:buNone/>
              <a:defRPr sz="183"/>
            </a:lvl5pPr>
            <a:lvl6pPr marL="261518" indent="0" algn="ctr">
              <a:buNone/>
              <a:defRPr sz="183"/>
            </a:lvl6pPr>
            <a:lvl7pPr marL="313822" indent="0" algn="ctr">
              <a:buNone/>
              <a:defRPr sz="183"/>
            </a:lvl7pPr>
            <a:lvl8pPr marL="366126" indent="0" algn="ctr">
              <a:buNone/>
              <a:defRPr sz="183"/>
            </a:lvl8pPr>
            <a:lvl9pPr marL="418429" indent="0" algn="ctr">
              <a:buNone/>
              <a:defRPr sz="1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1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426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8660" y="128217"/>
            <a:ext cx="225579" cy="20408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924" y="128217"/>
            <a:ext cx="663660" cy="20408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28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8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" y="600388"/>
            <a:ext cx="902316" cy="1001760"/>
          </a:xfrm>
        </p:spPr>
        <p:txBody>
          <a:bodyPr anchor="b"/>
          <a:lstStyle>
            <a:lvl1pPr>
              <a:defRPr sz="68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79" y="1611625"/>
            <a:ext cx="902316" cy="526802"/>
          </a:xfrm>
        </p:spPr>
        <p:txBody>
          <a:bodyPr/>
          <a:lstStyle>
            <a:lvl1pPr marL="0" indent="0">
              <a:buNone/>
              <a:defRPr sz="275">
                <a:solidFill>
                  <a:schemeClr val="tx1"/>
                </a:solidFill>
              </a:defRPr>
            </a:lvl1pPr>
            <a:lvl2pPr marL="52304" indent="0">
              <a:buNone/>
              <a:defRPr sz="229">
                <a:solidFill>
                  <a:schemeClr val="tx1">
                    <a:tint val="75000"/>
                  </a:schemeClr>
                </a:solidFill>
              </a:defRPr>
            </a:lvl2pPr>
            <a:lvl3pPr marL="104607" indent="0">
              <a:buNone/>
              <a:defRPr sz="206">
                <a:solidFill>
                  <a:schemeClr val="tx1">
                    <a:tint val="75000"/>
                  </a:schemeClr>
                </a:solidFill>
              </a:defRPr>
            </a:lvl3pPr>
            <a:lvl4pPr marL="156911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4pPr>
            <a:lvl5pPr marL="209215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5pPr>
            <a:lvl6pPr marL="261518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6pPr>
            <a:lvl7pPr marL="313822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7pPr>
            <a:lvl8pPr marL="366126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8pPr>
            <a:lvl9pPr marL="418429" indent="0">
              <a:buNone/>
              <a:defRPr sz="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3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24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620" y="641082"/>
            <a:ext cx="444619" cy="1528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9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28217"/>
            <a:ext cx="902316" cy="4654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60" y="590353"/>
            <a:ext cx="44257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60" y="879676"/>
            <a:ext cx="44257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9620" y="590353"/>
            <a:ext cx="444756" cy="289323"/>
          </a:xfrm>
        </p:spPr>
        <p:txBody>
          <a:bodyPr anchor="b"/>
          <a:lstStyle>
            <a:lvl1pPr marL="0" indent="0">
              <a:buNone/>
              <a:defRPr sz="275" b="1"/>
            </a:lvl1pPr>
            <a:lvl2pPr marL="52304" indent="0">
              <a:buNone/>
              <a:defRPr sz="229" b="1"/>
            </a:lvl2pPr>
            <a:lvl3pPr marL="104607" indent="0">
              <a:buNone/>
              <a:defRPr sz="206" b="1"/>
            </a:lvl3pPr>
            <a:lvl4pPr marL="156911" indent="0">
              <a:buNone/>
              <a:defRPr sz="183" b="1"/>
            </a:lvl4pPr>
            <a:lvl5pPr marL="209215" indent="0">
              <a:buNone/>
              <a:defRPr sz="183" b="1"/>
            </a:lvl5pPr>
            <a:lvl6pPr marL="261518" indent="0">
              <a:buNone/>
              <a:defRPr sz="183" b="1"/>
            </a:lvl6pPr>
            <a:lvl7pPr marL="313822" indent="0">
              <a:buNone/>
              <a:defRPr sz="183" b="1"/>
            </a:lvl7pPr>
            <a:lvl8pPr marL="366126" indent="0">
              <a:buNone/>
              <a:defRPr sz="183" b="1"/>
            </a:lvl8pPr>
            <a:lvl9pPr marL="418429" indent="0">
              <a:buNone/>
              <a:defRPr sz="1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9620" y="879676"/>
            <a:ext cx="444756" cy="129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0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7761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99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756" y="346742"/>
            <a:ext cx="529620" cy="1711410"/>
          </a:xfrm>
        </p:spPr>
        <p:txBody>
          <a:bodyPr/>
          <a:lstStyle>
            <a:lvl1pPr>
              <a:defRPr sz="366"/>
            </a:lvl1pPr>
            <a:lvl2pPr>
              <a:defRPr sz="320"/>
            </a:lvl2pPr>
            <a:lvl3pPr>
              <a:defRPr sz="275"/>
            </a:lvl3pPr>
            <a:lvl4pPr>
              <a:defRPr sz="229"/>
            </a:lvl4pPr>
            <a:lvl5pPr>
              <a:defRPr sz="229"/>
            </a:lvl5pPr>
            <a:lvl6pPr>
              <a:defRPr sz="229"/>
            </a:lvl6pPr>
            <a:lvl7pPr>
              <a:defRPr sz="229"/>
            </a:lvl7pPr>
            <a:lvl8pPr>
              <a:defRPr sz="229"/>
            </a:lvl8pPr>
            <a:lvl9pPr>
              <a:defRPr sz="22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32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60" y="160549"/>
            <a:ext cx="337415" cy="561922"/>
          </a:xfrm>
        </p:spPr>
        <p:txBody>
          <a:bodyPr anchor="b"/>
          <a:lstStyle>
            <a:lvl1pPr>
              <a:defRPr sz="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4756" y="346742"/>
            <a:ext cx="529620" cy="1711410"/>
          </a:xfrm>
        </p:spPr>
        <p:txBody>
          <a:bodyPr anchor="t"/>
          <a:lstStyle>
            <a:lvl1pPr marL="0" indent="0">
              <a:buNone/>
              <a:defRPr sz="366"/>
            </a:lvl1pPr>
            <a:lvl2pPr marL="52304" indent="0">
              <a:buNone/>
              <a:defRPr sz="320"/>
            </a:lvl2pPr>
            <a:lvl3pPr marL="104607" indent="0">
              <a:buNone/>
              <a:defRPr sz="275"/>
            </a:lvl3pPr>
            <a:lvl4pPr marL="156911" indent="0">
              <a:buNone/>
              <a:defRPr sz="229"/>
            </a:lvl4pPr>
            <a:lvl5pPr marL="209215" indent="0">
              <a:buNone/>
              <a:defRPr sz="229"/>
            </a:lvl5pPr>
            <a:lvl6pPr marL="261518" indent="0">
              <a:buNone/>
              <a:defRPr sz="229"/>
            </a:lvl6pPr>
            <a:lvl7pPr marL="313822" indent="0">
              <a:buNone/>
              <a:defRPr sz="229"/>
            </a:lvl7pPr>
            <a:lvl8pPr marL="366126" indent="0">
              <a:buNone/>
              <a:defRPr sz="229"/>
            </a:lvl8pPr>
            <a:lvl9pPr marL="418429" indent="0">
              <a:buNone/>
              <a:defRPr sz="22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60" y="722471"/>
            <a:ext cx="337415" cy="1338468"/>
          </a:xfrm>
        </p:spPr>
        <p:txBody>
          <a:bodyPr/>
          <a:lstStyle>
            <a:lvl1pPr marL="0" indent="0">
              <a:buNone/>
              <a:defRPr sz="183"/>
            </a:lvl1pPr>
            <a:lvl2pPr marL="52304" indent="0">
              <a:buNone/>
              <a:defRPr sz="160"/>
            </a:lvl2pPr>
            <a:lvl3pPr marL="104607" indent="0">
              <a:buNone/>
              <a:defRPr sz="137"/>
            </a:lvl3pPr>
            <a:lvl4pPr marL="156911" indent="0">
              <a:buNone/>
              <a:defRPr sz="114"/>
            </a:lvl4pPr>
            <a:lvl5pPr marL="209215" indent="0">
              <a:buNone/>
              <a:defRPr sz="114"/>
            </a:lvl5pPr>
            <a:lvl6pPr marL="261518" indent="0">
              <a:buNone/>
              <a:defRPr sz="114"/>
            </a:lvl6pPr>
            <a:lvl7pPr marL="313822" indent="0">
              <a:buNone/>
              <a:defRPr sz="114"/>
            </a:lvl7pPr>
            <a:lvl8pPr marL="366126" indent="0">
              <a:buNone/>
              <a:defRPr sz="114"/>
            </a:lvl8pPr>
            <a:lvl9pPr marL="418429" indent="0">
              <a:buNone/>
              <a:defRPr sz="11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01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24" y="128217"/>
            <a:ext cx="902316" cy="4654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24" y="641082"/>
            <a:ext cx="902316" cy="1528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24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0AE36-72A3-4046-B6E9-F6C2EA2323C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542" y="2232081"/>
            <a:ext cx="353080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8852" y="2232081"/>
            <a:ext cx="235387" cy="12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441FB-87BF-497E-AF13-253074E059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276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4607" rtl="0" eaLnBrk="1" latinLnBrk="0" hangingPunct="1">
        <a:lnSpc>
          <a:spcPct val="90000"/>
        </a:lnSpc>
        <a:spcBef>
          <a:spcPct val="0"/>
        </a:spcBef>
        <a:buNone/>
        <a:defRPr sz="5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152" indent="-26152" algn="l" defTabSz="104607" rtl="0" eaLnBrk="1" latinLnBrk="0" hangingPunct="1">
        <a:lnSpc>
          <a:spcPct val="90000"/>
        </a:lnSpc>
        <a:spcBef>
          <a:spcPts val="114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1pPr>
      <a:lvl2pPr marL="78456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75" kern="1200">
          <a:solidFill>
            <a:schemeClr val="tx1"/>
          </a:solidFill>
          <a:latin typeface="+mn-lt"/>
          <a:ea typeface="+mn-ea"/>
          <a:cs typeface="+mn-cs"/>
        </a:defRPr>
      </a:lvl2pPr>
      <a:lvl3pPr marL="130759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29" kern="1200">
          <a:solidFill>
            <a:schemeClr val="tx1"/>
          </a:solidFill>
          <a:latin typeface="+mn-lt"/>
          <a:ea typeface="+mn-ea"/>
          <a:cs typeface="+mn-cs"/>
        </a:defRPr>
      </a:lvl3pPr>
      <a:lvl4pPr marL="183063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35367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87670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39974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92278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44581" indent="-26152" algn="l" defTabSz="104607" rtl="0" eaLnBrk="1" latinLnBrk="0" hangingPunct="1">
        <a:lnSpc>
          <a:spcPct val="90000"/>
        </a:lnSpc>
        <a:spcBef>
          <a:spcPts val="57"/>
        </a:spcBef>
        <a:buFont typeface="Arial" panose="020B0604020202020204" pitchFamily="34" charset="0"/>
        <a:buChar char="•"/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1pPr>
      <a:lvl2pPr marL="52304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2pPr>
      <a:lvl3pPr marL="104607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3pPr>
      <a:lvl4pPr marL="156911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4pPr>
      <a:lvl5pPr marL="209215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5pPr>
      <a:lvl6pPr marL="261518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6pPr>
      <a:lvl7pPr marL="313822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7pPr>
      <a:lvl8pPr marL="366126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8pPr>
      <a:lvl9pPr marL="418429" algn="l" defTabSz="104607" rtl="0" eaLnBrk="1" latinLnBrk="0" hangingPunct="1">
        <a:defRPr sz="2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Program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Jog Wheel</a:t>
            </a:r>
          </a:p>
        </p:txBody>
      </p:sp>
    </p:spTree>
    <p:extLst>
      <p:ext uri="{BB962C8B-B14F-4D97-AF65-F5344CB8AC3E}">
        <p14:creationId xmlns:p14="http://schemas.microsoft.com/office/powerpoint/2010/main" val="207565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[Title]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7A247-195F-463C-9975-84F1FA4F27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" y="1305026"/>
            <a:ext cx="304798" cy="3389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728385"/>
            <a:ext cx="316644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17" y="1911399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unro" panose="02000500000000000000" pitchFamily="2" charset="0"/>
                <a:ea typeface="+mn-ea"/>
                <a:cs typeface="+mn-cs"/>
              </a:rPr>
              <a:t>Jog Wheel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3FD073-A7F0-E2A8-996B-B0AAC4DC058D}"/>
              </a:ext>
            </a:extLst>
          </p:cNvPr>
          <p:cNvSpPr txBox="1"/>
          <p:nvPr/>
        </p:nvSpPr>
        <p:spPr>
          <a:xfrm>
            <a:off x="78217" y="149805"/>
            <a:ext cx="347579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F6839-242C-30AA-2733-C03588B4DF48}"/>
              </a:ext>
            </a:extLst>
          </p:cNvPr>
          <p:cNvSpPr txBox="1"/>
          <p:nvPr/>
        </p:nvSpPr>
        <p:spPr>
          <a:xfrm>
            <a:off x="600836" y="149805"/>
            <a:ext cx="342770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DFEECE-F003-02AA-4136-5793D8D7DA39}"/>
              </a:ext>
            </a:extLst>
          </p:cNvPr>
          <p:cNvSpPr txBox="1"/>
          <p:nvPr/>
        </p:nvSpPr>
        <p:spPr>
          <a:xfrm>
            <a:off x="78217" y="676858"/>
            <a:ext cx="334843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B28DA-A2C9-3539-A156-4399AD93B22F}"/>
              </a:ext>
            </a:extLst>
          </p:cNvPr>
          <p:cNvSpPr txBox="1"/>
          <p:nvPr/>
        </p:nvSpPr>
        <p:spPr>
          <a:xfrm>
            <a:off x="600836" y="676858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E22C4-58E6-5102-88F3-1D3FF9AA1993}"/>
              </a:ext>
            </a:extLst>
          </p:cNvPr>
          <p:cNvSpPr txBox="1"/>
          <p:nvPr/>
        </p:nvSpPr>
        <p:spPr>
          <a:xfrm>
            <a:off x="83027" y="1261592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7558-909B-DA3B-FD53-147BAE874528}"/>
              </a:ext>
            </a:extLst>
          </p:cNvPr>
          <p:cNvSpPr txBox="1"/>
          <p:nvPr/>
        </p:nvSpPr>
        <p:spPr>
          <a:xfrm>
            <a:off x="600836" y="1261592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7D5D2A-5EBD-FE99-AE7E-B780BE73D74B}"/>
              </a:ext>
            </a:extLst>
          </p:cNvPr>
          <p:cNvSpPr txBox="1"/>
          <p:nvPr/>
        </p:nvSpPr>
        <p:spPr>
          <a:xfrm>
            <a:off x="78217" y="1811691"/>
            <a:ext cx="330034" cy="4310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373C8F-F25D-999D-F0AA-403B43C86E76}"/>
              </a:ext>
            </a:extLst>
          </p:cNvPr>
          <p:cNvSpPr txBox="1"/>
          <p:nvPr/>
        </p:nvSpPr>
        <p:spPr>
          <a:xfrm>
            <a:off x="596026" y="1811691"/>
            <a:ext cx="330034" cy="43493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>
                <a:latin typeface="Tilt Neon" panose="02000000000000000000" pitchFamily="2" charset="0"/>
                <a:ea typeface="Tilt Neon" panose="02000000000000000000" pitchFamily="2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9452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Clipboard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28385"/>
            <a:ext cx="299372" cy="3166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{Number}</a:t>
            </a:r>
          </a:p>
        </p:txBody>
      </p:sp>
    </p:spTree>
    <p:extLst>
      <p:ext uri="{BB962C8B-B14F-4D97-AF65-F5344CB8AC3E}">
        <p14:creationId xmlns:p14="http://schemas.microsoft.com/office/powerpoint/2010/main" val="360026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Chrome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14180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VS Code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</p:spTree>
    <p:extLst>
      <p:ext uri="{BB962C8B-B14F-4D97-AF65-F5344CB8AC3E}">
        <p14:creationId xmlns:p14="http://schemas.microsoft.com/office/powerpoint/2010/main" val="3498001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(Review)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84AF09-2088-5E43-E8A4-A3696A701893}"/>
              </a:ext>
            </a:extLst>
          </p:cNvPr>
          <p:cNvGrpSpPr/>
          <p:nvPr/>
        </p:nvGrpSpPr>
        <p:grpSpPr>
          <a:xfrm>
            <a:off x="625151" y="165195"/>
            <a:ext cx="304798" cy="304798"/>
            <a:chOff x="625151" y="165195"/>
            <a:chExt cx="304798" cy="30479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4BC1585-4688-4B34-98CF-C1AEB8C1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5151" y="165195"/>
              <a:ext cx="304798" cy="3047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FE3B5CB-32B1-FAB3-FF68-32793A625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685" y="228070"/>
              <a:ext cx="203730" cy="2037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8545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B317D2-FCE7-4C7A-B97C-2824F9DF6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27" y="1317655"/>
            <a:ext cx="317019" cy="317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22CC20-CB1B-45B6-9073-B31D5751F70D}"/>
              </a:ext>
            </a:extLst>
          </p:cNvPr>
          <p:cNvSpPr/>
          <p:nvPr/>
        </p:nvSpPr>
        <p:spPr>
          <a:xfrm>
            <a:off x="0" y="0"/>
            <a:ext cx="1046163" cy="1119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" dirty="0">
                <a:solidFill>
                  <a:schemeClr val="bg1"/>
                </a:solidFill>
                <a:latin typeface="Munro" panose="02000500000000000000" pitchFamily="2" charset="0"/>
              </a:rPr>
              <a:t>Word (Default)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6FEE83-7935-4A5E-A2FC-F073488C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163" y="737021"/>
            <a:ext cx="299372" cy="2993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A85A372-0DC7-4278-8831-172EE01DF1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154" y="151744"/>
            <a:ext cx="316644" cy="3166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24E185-AD6E-47D7-B589-BC1208D986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55" y="1323687"/>
            <a:ext cx="316644" cy="316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40F4A10-B3F5-4EAB-92EB-FF21ED1858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678" y="1905353"/>
            <a:ext cx="316644" cy="3166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F2F15F-87B8-400C-A3CD-E0F69975F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835" y="1919471"/>
            <a:ext cx="316644" cy="3166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208D98-BA40-44CF-8648-D0A8FF018C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711" y="736364"/>
            <a:ext cx="316644" cy="3166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59ACFF-7146-43CE-AEE7-0FE76885A4A1}"/>
              </a:ext>
            </a:extLst>
          </p:cNvPr>
          <p:cNvSpPr txBox="1"/>
          <p:nvPr/>
        </p:nvSpPr>
        <p:spPr>
          <a:xfrm>
            <a:off x="0" y="2229976"/>
            <a:ext cx="10461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latin typeface="Munro" panose="02000500000000000000" pitchFamily="2" charset="0"/>
              </a:rPr>
              <a:t>Cycle Tab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BC1585-4688-4B34-98CF-C1AEB8C12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151" y="165195"/>
            <a:ext cx="304798" cy="30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9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CC4C-08CE-2548-45E9-7168DDF7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01A7C-AE8A-856B-E0E0-9BF0E2772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83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2910</Words>
  <Application>Microsoft Office PowerPoint</Application>
  <PresentationFormat>Custom</PresentationFormat>
  <Paragraphs>240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Munro</vt:lpstr>
      <vt:lpstr>Tilt Neon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2022-05-29T19:16:45Z</dcterms:created>
  <dcterms:modified xsi:type="dcterms:W3CDTF">2025-07-06T16:40:49Z</dcterms:modified>
</cp:coreProperties>
</file>